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Смітити не можна-переробляти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smtClean="0"/>
              <a:t>учень </a:t>
            </a:r>
            <a:r>
              <a:rPr lang="uk-UA" smtClean="0"/>
              <a:t>5 </a:t>
            </a:r>
            <a:r>
              <a:rPr lang="uk-UA" smtClean="0"/>
              <a:t>класу </a:t>
            </a:r>
            <a:r>
              <a:rPr lang="uk-UA" dirty="0" err="1" smtClean="0"/>
              <a:t>Скорохід</a:t>
            </a:r>
            <a:r>
              <a:rPr lang="uk-UA" dirty="0" smtClean="0"/>
              <a:t> Максим</a:t>
            </a:r>
            <a:endParaRPr lang="ru-RU" dirty="0"/>
          </a:p>
        </p:txBody>
      </p:sp>
      <p:pic>
        <p:nvPicPr>
          <p:cNvPr id="4" name="Рисунок 3" descr="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3137250" cy="2088232"/>
          </a:xfrm>
          <a:prstGeom prst="rect">
            <a:avLst/>
          </a:prstGeom>
        </p:spPr>
      </p:pic>
      <p:pic>
        <p:nvPicPr>
          <p:cNvPr id="5" name="Рисунок 4" descr="1503999784_ur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143644" cy="2088232"/>
          </a:xfrm>
          <a:prstGeom prst="rect">
            <a:avLst/>
          </a:prstGeom>
        </p:spPr>
      </p:pic>
      <p:pic>
        <p:nvPicPr>
          <p:cNvPr id="6" name="Рисунок 5" descr="1_541c77edead09541c77edead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53136"/>
            <a:ext cx="2577800" cy="1932384"/>
          </a:xfrm>
          <a:prstGeom prst="rect">
            <a:avLst/>
          </a:prstGeom>
        </p:spPr>
      </p:pic>
      <p:pic>
        <p:nvPicPr>
          <p:cNvPr id="7" name="Рисунок 6" descr="1384512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581128"/>
            <a:ext cx="2553072" cy="1977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Брати-дизайнери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Швейцарії</a:t>
            </a:r>
            <a:r>
              <a:rPr lang="ru-RU" dirty="0" smtClean="0"/>
              <a:t> </a:t>
            </a:r>
            <a:r>
              <a:rPr lang="ru-RU" dirty="0" err="1" smtClean="0"/>
              <a:t>Маркус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Даніель</a:t>
            </a:r>
            <a:r>
              <a:rPr lang="ru-RU" dirty="0" smtClean="0"/>
              <a:t> </a:t>
            </a:r>
            <a:r>
              <a:rPr lang="ru-RU" dirty="0" err="1" smtClean="0"/>
              <a:t>Фрейтаг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90-х </a:t>
            </a:r>
            <a:r>
              <a:rPr lang="ru-RU" dirty="0" err="1" smtClean="0"/>
              <a:t>роблять</a:t>
            </a:r>
            <a:r>
              <a:rPr lang="ru-RU" dirty="0" smtClean="0"/>
              <a:t> сумки </a:t>
            </a:r>
            <a:r>
              <a:rPr lang="ru-RU" dirty="0" err="1" smtClean="0"/>
              <a:t>зі</a:t>
            </a:r>
            <a:r>
              <a:rPr lang="ru-RU" dirty="0" smtClean="0"/>
              <a:t>... старого </a:t>
            </a:r>
            <a:r>
              <a:rPr lang="ru-RU" dirty="0" err="1" smtClean="0"/>
              <a:t>кольорового</a:t>
            </a:r>
            <a:r>
              <a:rPr lang="ru-RU" dirty="0" smtClean="0"/>
              <a:t> брезенту для </a:t>
            </a:r>
            <a:r>
              <a:rPr lang="ru-RU" dirty="0" err="1" smtClean="0"/>
              <a:t>хур</a:t>
            </a:r>
            <a:r>
              <a:rPr lang="ru-RU" dirty="0" smtClean="0"/>
              <a:t>, </a:t>
            </a:r>
            <a:r>
              <a:rPr lang="ru-RU" dirty="0" err="1" smtClean="0"/>
              <a:t>ременів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подушок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та велошин.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780928"/>
            <a:ext cx="4346914" cy="24424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Сімейна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Freitag</a:t>
            </a:r>
            <a:r>
              <a:rPr lang="en-US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 в АТП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вторсировину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шиє</a:t>
            </a:r>
            <a:r>
              <a:rPr lang="ru-RU" dirty="0" smtClean="0"/>
              <a:t> 40 </a:t>
            </a:r>
            <a:r>
              <a:rPr lang="ru-RU" dirty="0" err="1" smtClean="0"/>
              <a:t>видів</a:t>
            </a:r>
            <a:r>
              <a:rPr lang="ru-RU" dirty="0" smtClean="0"/>
              <a:t> сумок, </a:t>
            </a:r>
            <a:r>
              <a:rPr lang="ru-RU" dirty="0" err="1" smtClean="0"/>
              <a:t>гаманців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чохлів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для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продає</a:t>
            </a:r>
            <a:r>
              <a:rPr lang="ru-RU" dirty="0" smtClean="0"/>
              <a:t> у 300 магазинах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08920"/>
            <a:ext cx="4038600" cy="32994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от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Escama</a:t>
            </a:r>
            <a:r>
              <a:rPr lang="en-US" dirty="0" smtClean="0"/>
              <a:t> Studio </a:t>
            </a:r>
            <a:r>
              <a:rPr lang="ru-RU" dirty="0" err="1" smtClean="0"/>
              <a:t>робить</a:t>
            </a:r>
            <a:r>
              <a:rPr lang="ru-RU" dirty="0" smtClean="0"/>
              <a:t> сумки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аксесуари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... </a:t>
            </a:r>
            <a:r>
              <a:rPr lang="ru-RU" dirty="0" err="1" smtClean="0"/>
              <a:t>ключів-кілець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бляшаних</a:t>
            </a:r>
            <a:r>
              <a:rPr lang="ru-RU" dirty="0" smtClean="0"/>
              <a:t> банок для </a:t>
            </a:r>
            <a:r>
              <a:rPr lang="ru-RU" dirty="0" err="1" smtClean="0"/>
              <a:t>напоїв</a:t>
            </a:r>
            <a:r>
              <a:rPr lang="ru-RU" dirty="0" smtClean="0"/>
              <a:t>. </a:t>
            </a:r>
            <a:r>
              <a:rPr lang="ru-RU" dirty="0" err="1" smtClean="0"/>
              <a:t>Матеріал</a:t>
            </a:r>
            <a:r>
              <a:rPr lang="ru-RU" dirty="0" smtClean="0"/>
              <a:t> для сумок </a:t>
            </a:r>
            <a:r>
              <a:rPr lang="ru-RU" dirty="0" err="1" smtClean="0"/>
              <a:t>закуповують</a:t>
            </a:r>
            <a:r>
              <a:rPr lang="ru-RU" dirty="0" smtClean="0"/>
              <a:t> на базах втор </a:t>
            </a:r>
            <a:r>
              <a:rPr lang="ru-RU" dirty="0" err="1" smtClean="0"/>
              <a:t>сировини</a:t>
            </a:r>
            <a:r>
              <a:rPr lang="ru-RU" dirty="0" smtClean="0"/>
              <a:t>. </a:t>
            </a:r>
            <a:r>
              <a:rPr lang="ru-RU" dirty="0" err="1" smtClean="0"/>
              <a:t>Ключі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банок </a:t>
            </a:r>
            <a:r>
              <a:rPr lang="ru-RU" dirty="0" err="1" smtClean="0"/>
              <a:t>сортуються</a:t>
            </a:r>
            <a:r>
              <a:rPr lang="ru-RU" dirty="0" smtClean="0"/>
              <a:t>, </a:t>
            </a:r>
            <a:r>
              <a:rPr lang="ru-RU" dirty="0" err="1" smtClean="0"/>
              <a:t>миються</a:t>
            </a:r>
            <a:r>
              <a:rPr lang="ru-RU" dirty="0" smtClean="0"/>
              <a:t>, </a:t>
            </a:r>
            <a:r>
              <a:rPr lang="ru-RU" dirty="0" err="1" smtClean="0"/>
              <a:t>шліфуються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уже за </a:t>
            </a:r>
            <a:r>
              <a:rPr lang="ru-RU" dirty="0" err="1" smtClean="0"/>
              <a:t>спеціальною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 </a:t>
            </a:r>
            <a:r>
              <a:rPr lang="ru-RU" dirty="0" err="1" smtClean="0"/>
              <a:t>зшиваються</a:t>
            </a:r>
            <a:r>
              <a:rPr lang="ru-RU" dirty="0" smtClean="0"/>
              <a:t> в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виріб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Empty_tin_can2009-01-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029776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53d-ba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8504"/>
            <a:ext cx="8208912" cy="6369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ff3d028e5886723e4d141e35974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5112"/>
            <a:ext cx="8568952" cy="6453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4888"/>
            <a:ext cx="9144000" cy="5148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b3022500b9eb49ae6751eda6786d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gate__Arrow_lunch_box_1_copy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042602" cy="483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vi-VN" sz="1400" b="1" dirty="0" smtClean="0"/>
              <a:t>Побуто́ве сміття́</a:t>
            </a:r>
            <a:r>
              <a:rPr lang="vi-VN" sz="1400" dirty="0" smtClean="0"/>
              <a:t> — фракція </a:t>
            </a:r>
            <a:r>
              <a:rPr lang="uk-UA" sz="1400" dirty="0" smtClean="0"/>
              <a:t>твердих</a:t>
            </a:r>
            <a:r>
              <a:rPr lang="vi-VN" sz="1400" dirty="0" smtClean="0"/>
              <a:t> відходів, яка утворюється в комунальному господарстві міст та інших населених пунктів. Зростання відходів виробництва та споживання — одна з найактуальніших екологічних проблем сучасного світу.</a:t>
            </a:r>
          </a:p>
          <a:p>
            <a:r>
              <a:rPr lang="vi-VN" sz="1400" dirty="0" smtClean="0"/>
              <a:t>Побутове сміття — відходи, що утворюються в результаті життєдіяльності людей і видаляються ними як небажані чи непотрібні. До сміття відносять:</a:t>
            </a:r>
          </a:p>
          <a:p>
            <a:r>
              <a:rPr lang="vi-VN" sz="1400" dirty="0" smtClean="0"/>
              <a:t>картон;</a:t>
            </a:r>
          </a:p>
          <a:p>
            <a:r>
              <a:rPr lang="vi-VN" sz="1400" dirty="0" smtClean="0"/>
              <a:t>газетний, пакувальний або споживчий папір;</a:t>
            </a:r>
          </a:p>
          <a:p>
            <a:r>
              <a:rPr lang="vi-VN" sz="1400" dirty="0" smtClean="0"/>
              <a:t>всіляку тару (дерев'яна, скляна, металева);</a:t>
            </a:r>
          </a:p>
          <a:p>
            <a:r>
              <a:rPr lang="vi-VN" sz="1400" dirty="0" smtClean="0"/>
              <a:t>предмети, що вийшли з ужитку або втратили споживчі властивості;</a:t>
            </a:r>
          </a:p>
          <a:p>
            <a:endParaRPr lang="ru-RU" sz="1400" dirty="0"/>
          </a:p>
        </p:txBody>
      </p:sp>
      <p:pic>
        <p:nvPicPr>
          <p:cNvPr id="5" name="Содержимое 4" descr="завантажен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80710" y="3773329"/>
            <a:ext cx="1973580" cy="1478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Утилізація сміття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500" dirty="0" err="1" smtClean="0"/>
              <a:t>Контейнери</a:t>
            </a:r>
            <a:r>
              <a:rPr lang="ru-RU" sz="5500" dirty="0" smtClean="0"/>
              <a:t> для </a:t>
            </a:r>
            <a:r>
              <a:rPr lang="ru-RU" sz="5500" dirty="0" err="1" smtClean="0"/>
              <a:t>паперу</a:t>
            </a:r>
            <a:endParaRPr lang="ru-RU" sz="5500" dirty="0" smtClean="0"/>
          </a:p>
          <a:p>
            <a:r>
              <a:rPr lang="ru-RU" sz="5500" dirty="0" err="1" smtClean="0"/>
              <a:t>Побутове</a:t>
            </a:r>
            <a:r>
              <a:rPr lang="ru-RU" sz="5500" dirty="0" smtClean="0"/>
              <a:t> </a:t>
            </a:r>
            <a:r>
              <a:rPr lang="ru-RU" sz="5500" dirty="0" err="1" smtClean="0"/>
              <a:t>сміття</a:t>
            </a:r>
            <a:r>
              <a:rPr lang="ru-RU" sz="5500" dirty="0" smtClean="0"/>
              <a:t> </a:t>
            </a:r>
            <a:r>
              <a:rPr lang="ru-RU" sz="5500" dirty="0" err="1" smtClean="0"/>
              <a:t>зазвичай</a:t>
            </a:r>
            <a:r>
              <a:rPr lang="ru-RU" sz="5500" dirty="0" smtClean="0"/>
              <a:t> </a:t>
            </a:r>
            <a:r>
              <a:rPr lang="ru-RU" sz="5500" dirty="0" err="1" smtClean="0"/>
              <a:t>переробляють</a:t>
            </a:r>
            <a:r>
              <a:rPr lang="ru-RU" sz="5500" dirty="0" smtClean="0"/>
              <a:t> на </a:t>
            </a:r>
            <a:r>
              <a:rPr lang="ru-RU" sz="5500" dirty="0" err="1" smtClean="0"/>
              <a:t>сміттєспалювальних</a:t>
            </a:r>
            <a:r>
              <a:rPr lang="ru-RU" sz="5500" dirty="0" smtClean="0"/>
              <a:t> заводах, </a:t>
            </a:r>
            <a:r>
              <a:rPr lang="ru-RU" sz="5500" dirty="0" err="1" smtClean="0"/>
              <a:t>що</a:t>
            </a:r>
            <a:r>
              <a:rPr lang="ru-RU" sz="5500" dirty="0" smtClean="0"/>
              <a:t> </a:t>
            </a:r>
            <a:r>
              <a:rPr lang="ru-RU" sz="5500" dirty="0" err="1" smtClean="0"/>
              <a:t>екологічно</a:t>
            </a:r>
            <a:r>
              <a:rPr lang="ru-RU" sz="5500" dirty="0" smtClean="0"/>
              <a:t> </a:t>
            </a:r>
            <a:r>
              <a:rPr lang="ru-RU" sz="5500" dirty="0" err="1" smtClean="0"/>
              <a:t>небезпечно</a:t>
            </a:r>
            <a:r>
              <a:rPr lang="ru-RU" sz="5500" dirty="0" smtClean="0"/>
              <a:t>.</a:t>
            </a:r>
          </a:p>
          <a:p>
            <a:r>
              <a:rPr lang="ru-RU" sz="5500" dirty="0" smtClean="0"/>
              <a:t>В </a:t>
            </a:r>
            <a:r>
              <a:rPr lang="ru-RU" sz="5500" dirty="0" err="1" smtClean="0"/>
              <a:t>більшості</a:t>
            </a:r>
            <a:r>
              <a:rPr lang="ru-RU" sz="5500" dirty="0" smtClean="0"/>
              <a:t> </a:t>
            </a:r>
            <a:r>
              <a:rPr lang="ru-RU" sz="5500" dirty="0" err="1" smtClean="0"/>
              <a:t>розвинених</a:t>
            </a:r>
            <a:r>
              <a:rPr lang="ru-RU" sz="5500" dirty="0" smtClean="0"/>
              <a:t> </a:t>
            </a:r>
            <a:r>
              <a:rPr lang="ru-RU" sz="5500" dirty="0" err="1" smtClean="0"/>
              <a:t>країн</a:t>
            </a:r>
            <a:r>
              <a:rPr lang="ru-RU" sz="5500" dirty="0" smtClean="0"/>
              <a:t> </a:t>
            </a:r>
            <a:r>
              <a:rPr lang="ru-RU" sz="5500" dirty="0" err="1" smtClean="0"/>
              <a:t>мешканцям</a:t>
            </a:r>
            <a:r>
              <a:rPr lang="ru-RU" sz="5500" dirty="0" smtClean="0"/>
              <a:t> </a:t>
            </a:r>
            <a:r>
              <a:rPr lang="ru-RU" sz="5500" dirty="0" err="1" smtClean="0"/>
              <a:t>пропонують</a:t>
            </a:r>
            <a:r>
              <a:rPr lang="ru-RU" sz="5500" dirty="0" smtClean="0"/>
              <a:t> </a:t>
            </a:r>
            <a:r>
              <a:rPr lang="ru-RU" sz="5500" dirty="0" err="1" smtClean="0"/>
              <a:t>сортувати</a:t>
            </a:r>
            <a:r>
              <a:rPr lang="ru-RU" sz="5500" dirty="0" smtClean="0"/>
              <a:t> </a:t>
            </a:r>
            <a:r>
              <a:rPr lang="ru-RU" sz="5500" dirty="0" err="1" smtClean="0"/>
              <a:t>побутове</a:t>
            </a:r>
            <a:r>
              <a:rPr lang="ru-RU" sz="5500" dirty="0" smtClean="0"/>
              <a:t> </a:t>
            </a:r>
            <a:r>
              <a:rPr lang="ru-RU" sz="5500" dirty="0" err="1" smtClean="0"/>
              <a:t>сміття</a:t>
            </a:r>
            <a:r>
              <a:rPr lang="ru-RU" sz="5500" dirty="0" smtClean="0"/>
              <a:t> </a:t>
            </a:r>
            <a:r>
              <a:rPr lang="ru-RU" sz="5500" dirty="0" err="1" smtClean="0"/>
              <a:t>в</a:t>
            </a:r>
            <a:r>
              <a:rPr lang="ru-RU" sz="5500" dirty="0" smtClean="0"/>
              <a:t> </a:t>
            </a:r>
            <a:r>
              <a:rPr lang="ru-RU" sz="5500" dirty="0" err="1" smtClean="0"/>
              <a:t>окремі</a:t>
            </a:r>
            <a:r>
              <a:rPr lang="ru-RU" sz="5500" dirty="0" smtClean="0"/>
              <a:t> </a:t>
            </a:r>
            <a:r>
              <a:rPr lang="ru-RU" sz="5500" dirty="0" err="1" smtClean="0"/>
              <a:t>контейнери</a:t>
            </a:r>
            <a:r>
              <a:rPr lang="ru-RU" sz="5500" dirty="0" smtClean="0"/>
              <a:t>, де </a:t>
            </a:r>
            <a:r>
              <a:rPr lang="ru-RU" sz="5500" dirty="0" err="1" smtClean="0"/>
              <a:t>окремо</a:t>
            </a:r>
            <a:r>
              <a:rPr lang="ru-RU" sz="5500" dirty="0" smtClean="0"/>
              <a:t> </a:t>
            </a:r>
            <a:r>
              <a:rPr lang="ru-RU" sz="5500" dirty="0" err="1" smtClean="0"/>
              <a:t>збираються</a:t>
            </a:r>
            <a:r>
              <a:rPr lang="ru-RU" sz="5500" dirty="0" smtClean="0"/>
              <a:t> </a:t>
            </a:r>
            <a:r>
              <a:rPr lang="ru-RU" sz="5500" dirty="0" err="1" smtClean="0"/>
              <a:t>папір</a:t>
            </a:r>
            <a:r>
              <a:rPr lang="ru-RU" sz="5500" dirty="0" smtClean="0"/>
              <a:t>, пластик</a:t>
            </a:r>
          </a:p>
          <a:p>
            <a:r>
              <a:rPr lang="ru-RU" sz="5500" dirty="0" smtClean="0"/>
              <a:t>, </a:t>
            </a:r>
            <a:r>
              <a:rPr lang="ru-RU" sz="5500" dirty="0" err="1" smtClean="0"/>
              <a:t>органічні</a:t>
            </a:r>
            <a:r>
              <a:rPr lang="ru-RU" sz="5500" dirty="0" smtClean="0"/>
              <a:t> </a:t>
            </a:r>
            <a:r>
              <a:rPr lang="ru-RU" sz="5500" dirty="0" err="1" smtClean="0"/>
              <a:t>залишки</a:t>
            </a:r>
            <a:r>
              <a:rPr lang="ru-RU" sz="5500" dirty="0" smtClean="0"/>
              <a:t>, </a:t>
            </a:r>
            <a:r>
              <a:rPr lang="ru-RU" sz="5500" dirty="0" err="1" smtClean="0"/>
              <a:t>скло</a:t>
            </a:r>
            <a:r>
              <a:rPr lang="ru-RU" sz="5500" dirty="0" smtClean="0"/>
              <a:t>, метали, </a:t>
            </a:r>
            <a:r>
              <a:rPr lang="ru-RU" sz="5500" dirty="0" err="1" smtClean="0"/>
              <a:t>що</a:t>
            </a:r>
            <a:r>
              <a:rPr lang="ru-RU" sz="5500" dirty="0" smtClean="0"/>
              <a:t> </a:t>
            </a:r>
            <a:r>
              <a:rPr lang="ru-RU" sz="5500" dirty="0" err="1" smtClean="0"/>
              <a:t>полегшує</a:t>
            </a:r>
            <a:r>
              <a:rPr lang="ru-RU" sz="5500" dirty="0" smtClean="0"/>
              <a:t> </a:t>
            </a:r>
            <a:r>
              <a:rPr lang="ru-RU" sz="5500" dirty="0" err="1" smtClean="0"/>
              <a:t>переробку</a:t>
            </a:r>
            <a:r>
              <a:rPr lang="ru-RU" sz="5500" dirty="0" smtClean="0"/>
              <a:t>.</a:t>
            </a:r>
          </a:p>
          <a:p>
            <a:r>
              <a:rPr lang="ru-RU" sz="5500" dirty="0" smtClean="0"/>
              <a:t>Складною проблемою </a:t>
            </a:r>
            <a:r>
              <a:rPr lang="ru-RU" sz="5500" dirty="0" err="1" smtClean="0"/>
              <a:t>ліквідації</a:t>
            </a:r>
            <a:r>
              <a:rPr lang="ru-RU" sz="5500" dirty="0" smtClean="0"/>
              <a:t> </a:t>
            </a:r>
            <a:r>
              <a:rPr lang="ru-RU" sz="5500" dirty="0" err="1" smtClean="0"/>
              <a:t>або</a:t>
            </a:r>
            <a:r>
              <a:rPr lang="ru-RU" sz="5500" dirty="0" smtClean="0"/>
              <a:t> </a:t>
            </a:r>
            <a:r>
              <a:rPr lang="ru-RU" sz="5500" dirty="0" err="1" smtClean="0"/>
              <a:t>утилізації</a:t>
            </a:r>
            <a:r>
              <a:rPr lang="ru-RU" sz="5500" dirty="0" smtClean="0"/>
              <a:t> </a:t>
            </a:r>
            <a:r>
              <a:rPr lang="ru-RU" sz="5500" dirty="0" err="1" smtClean="0"/>
              <a:t>побутового</a:t>
            </a:r>
            <a:r>
              <a:rPr lang="ru-RU" sz="5500" dirty="0" smtClean="0"/>
              <a:t> </a:t>
            </a:r>
            <a:r>
              <a:rPr lang="ru-RU" sz="5500" dirty="0" err="1" smtClean="0"/>
              <a:t>сміття</a:t>
            </a:r>
            <a:r>
              <a:rPr lang="ru-RU" sz="5500" dirty="0" smtClean="0"/>
              <a:t> </a:t>
            </a:r>
            <a:r>
              <a:rPr lang="ru-RU" sz="5500" dirty="0" err="1" smtClean="0"/>
              <a:t>є</a:t>
            </a:r>
            <a:r>
              <a:rPr lang="ru-RU" sz="5500" dirty="0" smtClean="0"/>
              <a:t> пластики. </a:t>
            </a:r>
            <a:r>
              <a:rPr lang="ru-RU" sz="5500" dirty="0" err="1" smtClean="0"/>
              <a:t>Більшість</a:t>
            </a:r>
            <a:r>
              <a:rPr lang="ru-RU" sz="5500" dirty="0" smtClean="0"/>
              <a:t> </a:t>
            </a:r>
            <a:r>
              <a:rPr lang="ru-RU" sz="5500" dirty="0" err="1" smtClean="0"/>
              <a:t>нині</a:t>
            </a:r>
            <a:r>
              <a:rPr lang="ru-RU" sz="5500" dirty="0" smtClean="0"/>
              <a:t> </a:t>
            </a:r>
            <a:r>
              <a:rPr lang="ru-RU" sz="5500" dirty="0" err="1" smtClean="0"/>
              <a:t>існуючих</a:t>
            </a:r>
            <a:r>
              <a:rPr lang="ru-RU" sz="5500" dirty="0" smtClean="0"/>
              <a:t> </a:t>
            </a:r>
            <a:r>
              <a:rPr lang="ru-RU" sz="5500" dirty="0" err="1" smtClean="0"/>
              <a:t>пластиків</a:t>
            </a:r>
            <a:r>
              <a:rPr lang="ru-RU" sz="5500" dirty="0" smtClean="0"/>
              <a:t> не </a:t>
            </a:r>
            <a:r>
              <a:rPr lang="ru-RU" sz="5500" dirty="0" err="1" smtClean="0"/>
              <a:t>розкладається</a:t>
            </a:r>
            <a:r>
              <a:rPr lang="ru-RU" sz="5500" dirty="0" smtClean="0"/>
              <a:t> </a:t>
            </a:r>
            <a:r>
              <a:rPr lang="ru-RU" sz="5500" dirty="0" err="1" smtClean="0"/>
              <a:t>мікроорганізмами</a:t>
            </a:r>
            <a:r>
              <a:rPr lang="ru-RU" sz="5500" dirty="0" smtClean="0"/>
              <a:t>, тому </a:t>
            </a:r>
            <a:r>
              <a:rPr lang="ru-RU" sz="5500" dirty="0" err="1" smtClean="0"/>
              <a:t>від</a:t>
            </a:r>
            <a:r>
              <a:rPr lang="ru-RU" sz="5500" dirty="0" smtClean="0"/>
              <a:t> них </a:t>
            </a:r>
            <a:r>
              <a:rPr lang="ru-RU" sz="5500" dirty="0" err="1" smtClean="0"/>
              <a:t>поступово</a:t>
            </a:r>
            <a:r>
              <a:rPr lang="ru-RU" sz="5500" dirty="0" smtClean="0"/>
              <a:t> </a:t>
            </a:r>
            <a:r>
              <a:rPr lang="ru-RU" sz="5500" dirty="0" err="1" smtClean="0"/>
              <a:t>відмовляються</a:t>
            </a:r>
            <a:r>
              <a:rPr lang="ru-RU" sz="5500" dirty="0" smtClean="0"/>
              <a:t> на </a:t>
            </a:r>
            <a:r>
              <a:rPr lang="ru-RU" sz="5500" dirty="0" err="1" smtClean="0"/>
              <a:t>користь</a:t>
            </a:r>
            <a:r>
              <a:rPr lang="ru-RU" sz="5500" dirty="0" smtClean="0"/>
              <a:t> </a:t>
            </a:r>
            <a:r>
              <a:rPr lang="ru-RU" sz="5500" i="1" dirty="0" err="1" smtClean="0"/>
              <a:t>біодеградабельних</a:t>
            </a:r>
            <a:r>
              <a:rPr lang="ru-RU" sz="5500" dirty="0" smtClean="0"/>
              <a:t> </a:t>
            </a:r>
            <a:r>
              <a:rPr lang="en-US" sz="5500" dirty="0" smtClean="0"/>
              <a:t> </a:t>
            </a:r>
            <a:r>
              <a:rPr lang="ru-RU" sz="5500" dirty="0" err="1" smtClean="0"/>
              <a:t>пластиків</a:t>
            </a:r>
            <a:r>
              <a:rPr lang="ru-RU" sz="5500" dirty="0" smtClean="0"/>
              <a:t> — </a:t>
            </a:r>
            <a:r>
              <a:rPr lang="ru-RU" sz="5500" dirty="0" err="1" smtClean="0"/>
              <a:t>пластмас</a:t>
            </a:r>
            <a:r>
              <a:rPr lang="ru-RU" sz="5500" dirty="0" smtClean="0"/>
              <a:t>, </a:t>
            </a:r>
            <a:r>
              <a:rPr lang="ru-RU" sz="5500" dirty="0" err="1" smtClean="0"/>
              <a:t>які</a:t>
            </a:r>
            <a:r>
              <a:rPr lang="ru-RU" sz="5500" dirty="0" smtClean="0"/>
              <a:t> за короткий час (</a:t>
            </a:r>
            <a:r>
              <a:rPr lang="ru-RU" sz="5500" dirty="0" err="1" smtClean="0"/>
              <a:t>від</a:t>
            </a:r>
            <a:r>
              <a:rPr lang="ru-RU" sz="5500" dirty="0" smtClean="0"/>
              <a:t> </a:t>
            </a:r>
            <a:r>
              <a:rPr lang="ru-RU" sz="5500" dirty="0" err="1" smtClean="0"/>
              <a:t>кількох</a:t>
            </a:r>
            <a:r>
              <a:rPr lang="ru-RU" sz="5500" dirty="0" smtClean="0"/>
              <a:t> </a:t>
            </a:r>
            <a:r>
              <a:rPr lang="ru-RU" sz="5500" dirty="0" err="1" smtClean="0"/>
              <a:t>місяців</a:t>
            </a:r>
            <a:r>
              <a:rPr lang="ru-RU" sz="5500" dirty="0" smtClean="0"/>
              <a:t> до </a:t>
            </a:r>
            <a:r>
              <a:rPr lang="ru-RU" sz="5500" dirty="0" err="1" smtClean="0"/>
              <a:t>двох</a:t>
            </a:r>
            <a:r>
              <a:rPr lang="ru-RU" sz="5500" dirty="0" smtClean="0"/>
              <a:t> </a:t>
            </a:r>
            <a:r>
              <a:rPr lang="ru-RU" sz="5500" dirty="0" err="1" smtClean="0"/>
              <a:t>років</a:t>
            </a:r>
            <a:r>
              <a:rPr lang="ru-RU" sz="5500" dirty="0" smtClean="0"/>
              <a:t>) </a:t>
            </a:r>
            <a:r>
              <a:rPr lang="ru-RU" sz="5500" dirty="0" err="1" smtClean="0"/>
              <a:t>руйнуються</a:t>
            </a:r>
            <a:r>
              <a:rPr lang="ru-RU" sz="5500" dirty="0" smtClean="0"/>
              <a:t> </a:t>
            </a:r>
            <a:r>
              <a:rPr lang="ru-RU" sz="5500" dirty="0" err="1" smtClean="0"/>
              <a:t>мікроорганізмами</a:t>
            </a:r>
            <a:r>
              <a:rPr lang="ru-RU" sz="5500" dirty="0" smtClean="0"/>
              <a:t>. </a:t>
            </a:r>
            <a:r>
              <a:rPr lang="ru-RU" sz="5500" dirty="0" err="1" smtClean="0"/>
              <a:t>Також</a:t>
            </a:r>
            <a:r>
              <a:rPr lang="ru-RU" sz="5500" dirty="0" smtClean="0"/>
              <a:t> </a:t>
            </a:r>
            <a:r>
              <a:rPr lang="ru-RU" sz="5500" dirty="0" err="1" smtClean="0"/>
              <a:t>використовують</a:t>
            </a:r>
            <a:r>
              <a:rPr lang="ru-RU" sz="5500" dirty="0" smtClean="0"/>
              <a:t> </a:t>
            </a:r>
            <a:r>
              <a:rPr lang="ru-RU" sz="5500" dirty="0" err="1" smtClean="0"/>
              <a:t>тонку</a:t>
            </a:r>
            <a:r>
              <a:rPr lang="ru-RU" sz="5500" dirty="0" smtClean="0"/>
              <a:t> </a:t>
            </a:r>
            <a:r>
              <a:rPr lang="ru-RU" sz="5500" dirty="0" err="1" smtClean="0"/>
              <a:t>металеву</a:t>
            </a:r>
            <a:r>
              <a:rPr lang="ru-RU" sz="5500" dirty="0" smtClean="0"/>
              <a:t> тару. </a:t>
            </a:r>
            <a:r>
              <a:rPr lang="ru-RU" sz="5500" dirty="0" err="1" smtClean="0"/>
              <a:t>Алюмінієві</a:t>
            </a:r>
            <a:r>
              <a:rPr lang="ru-RU" sz="5500" dirty="0" smtClean="0"/>
              <a:t> банки </a:t>
            </a:r>
            <a:r>
              <a:rPr lang="ru-RU" sz="5500" dirty="0" err="1" smtClean="0"/>
              <a:t>від</a:t>
            </a:r>
            <a:r>
              <a:rPr lang="ru-RU" sz="5500" dirty="0" smtClean="0"/>
              <a:t> </a:t>
            </a:r>
            <a:r>
              <a:rPr lang="ru-RU" sz="5500" dirty="0" err="1" smtClean="0"/>
              <a:t>напоїв</a:t>
            </a:r>
            <a:r>
              <a:rPr lang="ru-RU" sz="5500" dirty="0" smtClean="0"/>
              <a:t> у </a:t>
            </a:r>
            <a:r>
              <a:rPr lang="ru-RU" sz="5500" dirty="0" err="1" smtClean="0"/>
              <a:t>більшості</a:t>
            </a:r>
            <a:r>
              <a:rPr lang="ru-RU" sz="5500" dirty="0" smtClean="0"/>
              <a:t> </a:t>
            </a:r>
            <a:r>
              <a:rPr lang="ru-RU" sz="5500" dirty="0" err="1" smtClean="0"/>
              <a:t>країн</a:t>
            </a:r>
            <a:r>
              <a:rPr lang="ru-RU" sz="5500" dirty="0" smtClean="0"/>
              <a:t> </a:t>
            </a:r>
            <a:r>
              <a:rPr lang="ru-RU" sz="5500" dirty="0" err="1" smtClean="0"/>
              <a:t>збираються</a:t>
            </a:r>
            <a:r>
              <a:rPr lang="ru-RU" sz="5500" dirty="0" smtClean="0"/>
              <a:t> для переплавки.</a:t>
            </a:r>
          </a:p>
          <a:p>
            <a:r>
              <a:rPr lang="ru-RU" sz="5500" dirty="0" err="1" smtClean="0"/>
              <a:t>Збір</a:t>
            </a:r>
            <a:r>
              <a:rPr lang="ru-RU" sz="5500" dirty="0" smtClean="0"/>
              <a:t> </a:t>
            </a:r>
            <a:r>
              <a:rPr lang="ru-RU" sz="5500" dirty="0" err="1" smtClean="0"/>
              <a:t>і</a:t>
            </a:r>
            <a:r>
              <a:rPr lang="ru-RU" sz="5500" dirty="0" smtClean="0"/>
              <a:t> </a:t>
            </a:r>
            <a:r>
              <a:rPr lang="ru-RU" sz="5500" dirty="0" err="1" smtClean="0"/>
              <a:t>переробка</a:t>
            </a:r>
            <a:r>
              <a:rPr lang="ru-RU" sz="5500" dirty="0" smtClean="0"/>
              <a:t> </a:t>
            </a:r>
            <a:r>
              <a:rPr lang="ru-RU" sz="5500" dirty="0" err="1" smtClean="0"/>
              <a:t>макулатури</a:t>
            </a:r>
            <a:r>
              <a:rPr lang="ru-RU" sz="5500" dirty="0" smtClean="0"/>
              <a:t> </a:t>
            </a:r>
            <a:r>
              <a:rPr lang="ru-RU" sz="5500" dirty="0" err="1" smtClean="0"/>
              <a:t>зменшує</a:t>
            </a:r>
            <a:r>
              <a:rPr lang="ru-RU" sz="5500" dirty="0" smtClean="0"/>
              <a:t> </a:t>
            </a:r>
            <a:r>
              <a:rPr lang="ru-RU" sz="5500" dirty="0" err="1" smtClean="0"/>
              <a:t>кількість</a:t>
            </a:r>
            <a:r>
              <a:rPr lang="ru-RU" sz="5500" dirty="0" smtClean="0"/>
              <a:t> </a:t>
            </a:r>
            <a:r>
              <a:rPr lang="ru-RU" sz="5500" dirty="0" err="1" smtClean="0"/>
              <a:t>сміття</a:t>
            </a:r>
            <a:r>
              <a:rPr lang="ru-RU" sz="5500" dirty="0" smtClean="0"/>
              <a:t> </a:t>
            </a:r>
            <a:r>
              <a:rPr lang="ru-RU" sz="5500" dirty="0" err="1" smtClean="0"/>
              <a:t>і</a:t>
            </a:r>
            <a:r>
              <a:rPr lang="ru-RU" sz="5500" dirty="0" smtClean="0"/>
              <a:t> </a:t>
            </a:r>
            <a:r>
              <a:rPr lang="ru-RU" sz="5500" dirty="0" err="1" smtClean="0"/>
              <a:t>одночасно</a:t>
            </a:r>
            <a:r>
              <a:rPr lang="ru-RU" sz="5500" dirty="0" smtClean="0"/>
              <a:t> </a:t>
            </a:r>
            <a:r>
              <a:rPr lang="ru-RU" sz="5500" dirty="0" err="1" smtClean="0"/>
              <a:t>сприяє</a:t>
            </a:r>
            <a:r>
              <a:rPr lang="ru-RU" sz="5500" dirty="0" smtClean="0"/>
              <a:t> </a:t>
            </a:r>
            <a:r>
              <a:rPr lang="ru-RU" sz="5500" dirty="0" err="1" smtClean="0"/>
              <a:t>збереженню</a:t>
            </a:r>
            <a:r>
              <a:rPr lang="ru-RU" sz="5500" dirty="0" smtClean="0"/>
              <a:t> </a:t>
            </a:r>
            <a:r>
              <a:rPr lang="ru-RU" sz="5500" dirty="0" err="1" smtClean="0"/>
              <a:t>лісових</a:t>
            </a:r>
            <a:r>
              <a:rPr lang="ru-RU" sz="5500" dirty="0" smtClean="0"/>
              <a:t> </a:t>
            </a:r>
            <a:r>
              <a:rPr lang="ru-RU" sz="5500" dirty="0" err="1" smtClean="0"/>
              <a:t>насаджень</a:t>
            </a:r>
            <a:r>
              <a:rPr lang="ru-RU" sz="55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завантаженн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276872"/>
            <a:ext cx="4392488" cy="35225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сміттєвих полігонах добувають газ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Мало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сміттєві</a:t>
            </a:r>
            <a:r>
              <a:rPr lang="ru-RU" dirty="0" smtClean="0"/>
              <a:t> </a:t>
            </a:r>
            <a:r>
              <a:rPr lang="ru-RU" dirty="0" err="1" smtClean="0"/>
              <a:t>звалища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підземних</a:t>
            </a:r>
            <a:r>
              <a:rPr lang="ru-RU" dirty="0" smtClean="0"/>
              <a:t> вод. </a:t>
            </a:r>
            <a:r>
              <a:rPr lang="ru-RU" dirty="0" err="1" smtClean="0"/>
              <a:t>Уся</a:t>
            </a:r>
            <a:r>
              <a:rPr lang="ru-RU" dirty="0" smtClean="0"/>
              <a:t> справа в </a:t>
            </a:r>
            <a:r>
              <a:rPr lang="ru-RU" dirty="0" err="1" smtClean="0"/>
              <a:t>метані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специфічні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плодяться</a:t>
            </a:r>
            <a:r>
              <a:rPr lang="ru-RU" dirty="0" smtClean="0"/>
              <a:t> у </a:t>
            </a:r>
            <a:r>
              <a:rPr lang="ru-RU" dirty="0" err="1" smtClean="0"/>
              <a:t>сміттєвих</a:t>
            </a:r>
            <a:r>
              <a:rPr lang="ru-RU" dirty="0" smtClean="0"/>
              <a:t> </a:t>
            </a:r>
            <a:r>
              <a:rPr lang="ru-RU" dirty="0" err="1" smtClean="0"/>
              <a:t>покладах</a:t>
            </a:r>
            <a:r>
              <a:rPr lang="ru-RU" dirty="0" smtClean="0"/>
              <a:t> </a:t>
            </a:r>
            <a:r>
              <a:rPr lang="ru-RU" dirty="0" err="1" smtClean="0"/>
              <a:t>багатометрової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розкладають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, </a:t>
            </a:r>
            <a:r>
              <a:rPr lang="ru-RU" dirty="0" err="1" smtClean="0"/>
              <a:t>виділяючи</a:t>
            </a:r>
            <a:r>
              <a:rPr lang="ru-RU" dirty="0" smtClean="0"/>
              <a:t> газ </a:t>
            </a:r>
            <a:r>
              <a:rPr lang="ru-RU" dirty="0" err="1" smtClean="0"/>
              <a:t>і</a:t>
            </a:r>
            <a:r>
              <a:rPr lang="ru-RU" dirty="0" smtClean="0"/>
              <a:t> тепло.</a:t>
            </a:r>
            <a:endParaRPr lang="ru-RU" dirty="0"/>
          </a:p>
        </p:txBody>
      </p:sp>
      <p:pic>
        <p:nvPicPr>
          <p:cNvPr id="5" name="Содержимое 4" descr="dscn4065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Паллети-паливо</a:t>
            </a:r>
            <a:r>
              <a:rPr lang="uk-UA" dirty="0" smtClean="0"/>
              <a:t> майбутнього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Європа</a:t>
            </a:r>
            <a:r>
              <a:rPr lang="ru-RU" dirty="0" smtClean="0"/>
              <a:t> давно </a:t>
            </a:r>
            <a:r>
              <a:rPr lang="ru-RU" dirty="0" err="1" smtClean="0"/>
              <a:t>використовує</a:t>
            </a:r>
            <a:r>
              <a:rPr lang="ru-RU" dirty="0" smtClean="0"/>
              <a:t> як </a:t>
            </a:r>
            <a:r>
              <a:rPr lang="ru-RU" dirty="0" err="1" smtClean="0"/>
              <a:t>альтернативне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пеллет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(</a:t>
            </a:r>
            <a:r>
              <a:rPr lang="ru-RU" dirty="0" err="1" smtClean="0"/>
              <a:t>пресують</a:t>
            </a:r>
            <a:r>
              <a:rPr lang="ru-RU" dirty="0" smtClean="0"/>
              <a:t> без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закріплювачів</a:t>
            </a:r>
            <a:r>
              <a:rPr lang="ru-RU" dirty="0" smtClean="0"/>
              <a:t> у </a:t>
            </a:r>
            <a:r>
              <a:rPr lang="ru-RU" dirty="0" err="1" smtClean="0"/>
              <a:t>тонкі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олівець</a:t>
            </a:r>
            <a:r>
              <a:rPr lang="ru-RU" dirty="0" smtClean="0"/>
              <a:t> </a:t>
            </a:r>
            <a:r>
              <a:rPr lang="ru-RU" dirty="0" err="1" smtClean="0"/>
              <a:t>товщиною</a:t>
            </a:r>
            <a:r>
              <a:rPr lang="ru-RU" dirty="0" smtClean="0"/>
              <a:t>, </a:t>
            </a:r>
            <a:r>
              <a:rPr lang="ru-RU" dirty="0" err="1" smtClean="0"/>
              <a:t>палички</a:t>
            </a:r>
            <a:r>
              <a:rPr lang="ru-RU" dirty="0" smtClean="0"/>
              <a:t>)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: </a:t>
            </a:r>
            <a:r>
              <a:rPr lang="ru-RU" dirty="0" err="1" smtClean="0"/>
              <a:t>непридатних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піддонів</a:t>
            </a:r>
            <a:r>
              <a:rPr lang="ru-RU" dirty="0" smtClean="0"/>
              <a:t>, </a:t>
            </a:r>
            <a:r>
              <a:rPr lang="ru-RU" dirty="0" err="1" smtClean="0"/>
              <a:t>післяноворічних</a:t>
            </a:r>
            <a:r>
              <a:rPr lang="ru-RU" dirty="0" smtClean="0"/>
              <a:t> </a:t>
            </a:r>
            <a:r>
              <a:rPr lang="ru-RU" dirty="0" err="1" smtClean="0"/>
              <a:t>ялинок</a:t>
            </a:r>
            <a:r>
              <a:rPr lang="ru-RU" dirty="0" smtClean="0"/>
              <a:t>, </a:t>
            </a:r>
            <a:r>
              <a:rPr lang="ru-RU" dirty="0" err="1" smtClean="0"/>
              <a:t>шухляд</a:t>
            </a:r>
            <a:r>
              <a:rPr lang="ru-RU" dirty="0" smtClean="0"/>
              <a:t>, </a:t>
            </a:r>
            <a:r>
              <a:rPr lang="ru-RU" dirty="0" err="1" smtClean="0"/>
              <a:t>борошна</a:t>
            </a:r>
            <a:r>
              <a:rPr lang="ru-RU" dirty="0" smtClean="0"/>
              <a:t>, стружки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лісової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пеллети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соломи</a:t>
            </a:r>
            <a:r>
              <a:rPr lang="ru-RU" dirty="0" smtClean="0"/>
              <a:t>, лузги, </a:t>
            </a:r>
            <a:r>
              <a:rPr lang="ru-RU" dirty="0" err="1" smtClean="0"/>
              <a:t>рисової</a:t>
            </a:r>
            <a:r>
              <a:rPr lang="ru-RU" dirty="0" smtClean="0"/>
              <a:t> </a:t>
            </a:r>
            <a:r>
              <a:rPr lang="ru-RU" dirty="0" err="1" smtClean="0"/>
              <a:t>лушпайки</a:t>
            </a:r>
            <a:r>
              <a:rPr lang="ru-RU" dirty="0" smtClean="0"/>
              <a:t>, торфу </a:t>
            </a:r>
            <a:r>
              <a:rPr lang="ru-RU" dirty="0" err="1" smtClean="0"/>
              <a:t>і</a:t>
            </a:r>
            <a:r>
              <a:rPr lang="ru-RU" dirty="0" smtClean="0"/>
              <a:t> т.д.</a:t>
            </a:r>
            <a:endParaRPr lang="ru-RU" dirty="0"/>
          </a:p>
        </p:txBody>
      </p:sp>
      <p:pic>
        <p:nvPicPr>
          <p:cNvPr id="5" name="Содержимое 4" descr="682640078_1_261x203_schiti-dlya-ravlikv-pddoni-ternopl_rev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3266504" cy="24404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Друге життя макулатури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тонні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30% </a:t>
            </a:r>
            <a:r>
              <a:rPr lang="ru-RU" dirty="0" err="1" smtClean="0"/>
              <a:t>паперових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 Але, </a:t>
            </a:r>
            <a:r>
              <a:rPr lang="ru-RU" dirty="0" err="1" smtClean="0"/>
              <a:t>потрапивши</a:t>
            </a:r>
            <a:r>
              <a:rPr lang="ru-RU" dirty="0" smtClean="0"/>
              <a:t> на </a:t>
            </a:r>
            <a:r>
              <a:rPr lang="ru-RU" dirty="0" err="1" smtClean="0"/>
              <a:t>смітник</a:t>
            </a:r>
            <a:r>
              <a:rPr lang="ru-RU" dirty="0" smtClean="0"/>
              <a:t>, вони </a:t>
            </a:r>
            <a:r>
              <a:rPr lang="ru-RU" dirty="0" err="1" smtClean="0"/>
              <a:t>губляться</a:t>
            </a:r>
            <a:r>
              <a:rPr lang="ru-RU" dirty="0" smtClean="0"/>
              <a:t> </a:t>
            </a:r>
            <a:r>
              <a:rPr lang="ru-RU" dirty="0" err="1" smtClean="0"/>
              <a:t>безповоротно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переробці</a:t>
            </a:r>
            <a:r>
              <a:rPr lang="ru-RU" dirty="0" smtClean="0"/>
              <a:t> не </a:t>
            </a:r>
            <a:r>
              <a:rPr lang="ru-RU" dirty="0" err="1" smtClean="0"/>
              <a:t>підлягають</a:t>
            </a:r>
            <a:r>
              <a:rPr lang="ru-RU" dirty="0" smtClean="0"/>
              <a:t>. Тому макулатуру </a:t>
            </a:r>
            <a:r>
              <a:rPr lang="ru-RU" dirty="0" err="1" smtClean="0"/>
              <a:t>заготовлюють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ділять</a:t>
            </a:r>
            <a:r>
              <a:rPr lang="ru-RU" dirty="0" smtClean="0"/>
              <a:t> на 13 </a:t>
            </a:r>
            <a:r>
              <a:rPr lang="ru-RU" dirty="0" err="1" smtClean="0"/>
              <a:t>сортів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папера</a:t>
            </a:r>
            <a:r>
              <a:rPr lang="ru-RU" dirty="0" smtClean="0"/>
              <a:t> до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шпалери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мішків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цементу.</a:t>
            </a:r>
            <a:endParaRPr lang="ru-RU" dirty="0"/>
          </a:p>
        </p:txBody>
      </p:sp>
      <p:pic>
        <p:nvPicPr>
          <p:cNvPr id="5" name="Содержимое 4" descr="завантаження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893448" cy="27915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Листя на добрива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Щоосені</a:t>
            </a:r>
            <a:r>
              <a:rPr lang="ru-RU" dirty="0" smtClean="0"/>
              <a:t>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битва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урожаєм</a:t>
            </a:r>
            <a:r>
              <a:rPr lang="ru-RU" dirty="0" smtClean="0"/>
              <a:t> - </a:t>
            </a:r>
            <a:r>
              <a:rPr lang="ru-RU" dirty="0" err="1" smtClean="0"/>
              <a:t>збирання</a:t>
            </a:r>
            <a:r>
              <a:rPr lang="ru-RU" dirty="0" smtClean="0"/>
              <a:t> опалого </a:t>
            </a:r>
            <a:r>
              <a:rPr lang="ru-RU" dirty="0" err="1" smtClean="0"/>
              <a:t>листя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на </a:t>
            </a:r>
            <a:r>
              <a:rPr lang="ru-RU" dirty="0" err="1" smtClean="0"/>
              <a:t>смітники</a:t>
            </a:r>
            <a:r>
              <a:rPr lang="ru-RU" dirty="0" smtClean="0"/>
              <a:t>, 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готувати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опалого </a:t>
            </a:r>
            <a:r>
              <a:rPr lang="ru-RU" dirty="0" err="1" smtClean="0"/>
              <a:t>листя</a:t>
            </a:r>
            <a:r>
              <a:rPr lang="ru-RU" dirty="0" smtClean="0"/>
              <a:t> компост. Так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у </a:t>
            </a:r>
            <a:r>
              <a:rPr lang="ru-RU" dirty="0" err="1" smtClean="0"/>
              <a:t>Дніпродзержинську</a:t>
            </a:r>
            <a:r>
              <a:rPr lang="ru-RU" dirty="0" smtClean="0"/>
              <a:t>, </a:t>
            </a:r>
            <a:r>
              <a:rPr lang="ru-RU" dirty="0" err="1" smtClean="0"/>
              <a:t>Ялті</a:t>
            </a:r>
            <a:r>
              <a:rPr lang="ru-RU" dirty="0" smtClean="0"/>
              <a:t>, </a:t>
            </a:r>
            <a:r>
              <a:rPr lang="ru-RU" dirty="0" err="1" smtClean="0"/>
              <a:t>Євпаторії</a:t>
            </a:r>
            <a:r>
              <a:rPr lang="ru-RU" dirty="0" smtClean="0"/>
              <a:t>.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, де компост -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дохідний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5bc6e2046a705-screenshot-4_1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265551"/>
            <a:ext cx="4038600" cy="24938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Нове життя для старих речей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Каліфорнії</a:t>
            </a:r>
            <a:r>
              <a:rPr lang="ru-RU" dirty="0" smtClean="0"/>
              <a:t> </a:t>
            </a:r>
            <a:r>
              <a:rPr lang="ru-RU" dirty="0" err="1" smtClean="0"/>
              <a:t>архітектори</a:t>
            </a:r>
            <a:r>
              <a:rPr lang="ru-RU" dirty="0" smtClean="0"/>
              <a:t> </a:t>
            </a:r>
            <a:r>
              <a:rPr lang="ru-RU" dirty="0" err="1" smtClean="0"/>
              <a:t>переробили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пов'язаної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автобізнесом</a:t>
            </a:r>
            <a:r>
              <a:rPr lang="ru-RU" dirty="0" smtClean="0"/>
              <a:t>. Лобове </a:t>
            </a:r>
            <a:r>
              <a:rPr lang="ru-RU" dirty="0" err="1" smtClean="0"/>
              <a:t>скло</a:t>
            </a:r>
            <a:r>
              <a:rPr lang="ru-RU" dirty="0" smtClean="0"/>
              <a:t> тут </a:t>
            </a:r>
            <a:r>
              <a:rPr lang="ru-RU" dirty="0" err="1" smtClean="0"/>
              <a:t>використали</a:t>
            </a:r>
            <a:r>
              <a:rPr lang="ru-RU" dirty="0" smtClean="0"/>
              <a:t> як </a:t>
            </a:r>
            <a:r>
              <a:rPr lang="ru-RU" dirty="0" err="1" smtClean="0"/>
              <a:t>козирки</a:t>
            </a:r>
            <a:r>
              <a:rPr lang="ru-RU" dirty="0" smtClean="0"/>
              <a:t> над </a:t>
            </a:r>
            <a:r>
              <a:rPr lang="ru-RU" dirty="0" err="1" smtClean="0"/>
              <a:t>дверима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як огорожу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, один </a:t>
            </a:r>
            <a:r>
              <a:rPr lang="ru-RU" dirty="0" err="1" smtClean="0"/>
              <a:t>паркан</a:t>
            </a:r>
            <a:r>
              <a:rPr lang="ru-RU" dirty="0" smtClean="0"/>
              <a:t> у </a:t>
            </a:r>
            <a:r>
              <a:rPr lang="ru-RU" dirty="0" err="1" smtClean="0"/>
              <a:t>дворі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дверей авто, а </a:t>
            </a:r>
            <a:r>
              <a:rPr lang="ru-RU" dirty="0" err="1" smtClean="0"/>
              <a:t>інший</a:t>
            </a:r>
            <a:r>
              <a:rPr lang="ru-RU" dirty="0" smtClean="0"/>
              <a:t> прикрасили </a:t>
            </a:r>
            <a:r>
              <a:rPr lang="ru-RU" dirty="0" err="1" smtClean="0"/>
              <a:t>дорожніми</a:t>
            </a:r>
            <a:r>
              <a:rPr lang="ru-RU" dirty="0" smtClean="0"/>
              <a:t> знаками.</a:t>
            </a:r>
            <a:endParaRPr lang="ru-RU" dirty="0"/>
          </a:p>
        </p:txBody>
      </p:sp>
      <p:pic>
        <p:nvPicPr>
          <p:cNvPr id="5" name="Содержимое 4" descr="foto_zelenew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261920"/>
            <a:ext cx="4038600" cy="25010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 от у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заповзятливі</a:t>
            </a:r>
            <a:r>
              <a:rPr lang="ru-RU" dirty="0" smtClean="0"/>
              <a:t> </a:t>
            </a:r>
            <a:r>
              <a:rPr lang="ru-RU" dirty="0" err="1" smtClean="0"/>
              <a:t>дизайнери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світлофорів</a:t>
            </a:r>
            <a:r>
              <a:rPr lang="ru-RU" dirty="0" smtClean="0"/>
              <a:t> на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взялися</a:t>
            </a:r>
            <a:r>
              <a:rPr lang="ru-RU" dirty="0" smtClean="0"/>
              <a:t> </a:t>
            </a:r>
            <a:r>
              <a:rPr lang="ru-RU" dirty="0" err="1" smtClean="0"/>
              <a:t>просувати</a:t>
            </a:r>
            <a:r>
              <a:rPr lang="ru-RU" dirty="0" smtClean="0"/>
              <a:t> </a:t>
            </a:r>
            <a:r>
              <a:rPr lang="ru-RU" dirty="0" err="1" smtClean="0"/>
              <a:t>кольорове</a:t>
            </a:r>
            <a:r>
              <a:rPr lang="ru-RU" dirty="0" smtClean="0"/>
              <a:t> </a:t>
            </a:r>
            <a:r>
              <a:rPr lang="ru-RU" dirty="0" err="1" smtClean="0"/>
              <a:t>скло</a:t>
            </a:r>
            <a:r>
              <a:rPr lang="ru-RU" dirty="0" smtClean="0"/>
              <a:t> як... </a:t>
            </a:r>
            <a:r>
              <a:rPr lang="ru-RU" dirty="0" err="1" smtClean="0"/>
              <a:t>тарілки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469795675-5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74435"/>
            <a:ext cx="4038600" cy="30760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423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Смітити не можна-переробляти</vt:lpstr>
      <vt:lpstr>Презентация PowerPoint</vt:lpstr>
      <vt:lpstr>Утилізація сміття</vt:lpstr>
      <vt:lpstr>На сміттєвих полігонах добувають газ</vt:lpstr>
      <vt:lpstr>Паллети-паливо майбутнього</vt:lpstr>
      <vt:lpstr>Друге життя макулатури </vt:lpstr>
      <vt:lpstr>Листя на добрива</vt:lpstr>
      <vt:lpstr>Нове життя для старих речей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Смітити не можна-переробляти</dc:title>
  <dc:creator>Skoroh</dc:creator>
  <cp:lastModifiedBy>user</cp:lastModifiedBy>
  <cp:revision>6</cp:revision>
  <dcterms:created xsi:type="dcterms:W3CDTF">2018-12-04T14:09:29Z</dcterms:created>
  <dcterms:modified xsi:type="dcterms:W3CDTF">2019-03-24T22:34:35Z</dcterms:modified>
</cp:coreProperties>
</file>