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62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Корисний йогурт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Робота учениці </a:t>
            </a:r>
          </a:p>
          <a:p>
            <a:r>
              <a:rPr lang="uk-UA" dirty="0" smtClean="0"/>
              <a:t>6 – а класу </a:t>
            </a:r>
          </a:p>
          <a:p>
            <a:r>
              <a:rPr lang="uk-UA" dirty="0" smtClean="0"/>
              <a:t>Петрик Людмили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0476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/>
              <a:t>Приготування йогурту в домашніх умовах 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629" y="426477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/>
              <a:t>Приготувати</a:t>
            </a:r>
            <a:r>
              <a:rPr lang="ru-RU" sz="2000" dirty="0" smtClean="0"/>
              <a:t> </a:t>
            </a:r>
            <a:r>
              <a:rPr lang="ru-RU" sz="2000" dirty="0"/>
              <a:t>йогурт в </a:t>
            </a:r>
            <a:r>
              <a:rPr lang="ru-RU" sz="2000" dirty="0" err="1"/>
              <a:t>домашніх</a:t>
            </a:r>
            <a:r>
              <a:rPr lang="ru-RU" sz="2000" dirty="0"/>
              <a:t> </a:t>
            </a:r>
            <a:r>
              <a:rPr lang="ru-RU" sz="2000" dirty="0" err="1"/>
              <a:t>умовах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легко, головне </a:t>
            </a:r>
            <a:r>
              <a:rPr lang="ru-RU" sz="2000" dirty="0" err="1"/>
              <a:t>мати</a:t>
            </a:r>
            <a:r>
              <a:rPr lang="ru-RU" sz="2000" dirty="0"/>
              <a:t> </a:t>
            </a:r>
            <a:r>
              <a:rPr lang="ru-RU" sz="2000" dirty="0" err="1"/>
              <a:t>терпіння</a:t>
            </a:r>
            <a:r>
              <a:rPr lang="ru-RU" sz="2000" dirty="0"/>
              <a:t> і </a:t>
            </a:r>
            <a:r>
              <a:rPr lang="ru-RU" sz="2000" dirty="0" err="1"/>
              <a:t>заздалегідь</a:t>
            </a:r>
            <a:r>
              <a:rPr lang="ru-RU" sz="2000" dirty="0"/>
              <a:t> </a:t>
            </a:r>
            <a:r>
              <a:rPr lang="ru-RU" sz="2000" dirty="0" err="1"/>
              <a:t>обзавестися</a:t>
            </a:r>
            <a:r>
              <a:rPr lang="ru-RU" sz="2000" dirty="0"/>
              <a:t> </a:t>
            </a:r>
            <a:r>
              <a:rPr lang="ru-RU" sz="2000" dirty="0" err="1"/>
              <a:t>всіма</a:t>
            </a:r>
            <a:r>
              <a:rPr lang="ru-RU" sz="2000" dirty="0"/>
              <a:t> </a:t>
            </a:r>
            <a:r>
              <a:rPr lang="ru-RU" sz="2000" dirty="0" err="1"/>
              <a:t>необхідними</a:t>
            </a:r>
            <a:r>
              <a:rPr lang="ru-RU" sz="2000" dirty="0"/>
              <a:t> </a:t>
            </a:r>
            <a:r>
              <a:rPr lang="ru-RU" sz="2000" dirty="0" err="1"/>
              <a:t>інгредієнтами</a:t>
            </a:r>
            <a:r>
              <a:rPr lang="ru-RU" sz="2000" dirty="0"/>
              <a:t>. </a:t>
            </a:r>
            <a:r>
              <a:rPr lang="ru-RU" sz="2000" dirty="0" err="1"/>
              <a:t>Домашній</a:t>
            </a:r>
            <a:r>
              <a:rPr lang="ru-RU" sz="2000" dirty="0"/>
              <a:t> йогурт </a:t>
            </a:r>
            <a:r>
              <a:rPr lang="ru-RU" sz="2000" dirty="0" smtClean="0"/>
              <a:t>є </a:t>
            </a:r>
            <a:r>
              <a:rPr lang="ru-RU" sz="2000" dirty="0" err="1" smtClean="0"/>
              <a:t>смачним</a:t>
            </a:r>
            <a:r>
              <a:rPr lang="ru-RU" sz="2000" dirty="0" smtClean="0"/>
              <a:t> та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корисним</a:t>
            </a:r>
            <a:r>
              <a:rPr lang="ru-RU" sz="2000" dirty="0" smtClean="0"/>
              <a:t>!</a:t>
            </a:r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4701">
            <a:off x="6035313" y="2592723"/>
            <a:ext cx="5216160" cy="404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9138">
            <a:off x="836023" y="3196590"/>
            <a:ext cx="4590871" cy="3443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65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590" y="0"/>
            <a:ext cx="10131425" cy="994713"/>
          </a:xfrm>
        </p:spPr>
        <p:txBody>
          <a:bodyPr>
            <a:normAutofit fontScale="90000"/>
          </a:bodyPr>
          <a:lstStyle/>
          <a:p>
            <a:pPr algn="ctr">
              <a:lnSpc>
                <a:spcPct val="250000"/>
              </a:lnSpc>
            </a:pPr>
            <a:r>
              <a:rPr lang="uk-UA" sz="3200" dirty="0" smtClean="0"/>
              <a:t>Термін придатності йогурту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3765" y="3142114"/>
            <a:ext cx="12385765" cy="3361751"/>
          </a:xfrm>
        </p:spPr>
        <p:txBody>
          <a:bodyPr anchor="b"/>
          <a:lstStyle/>
          <a:p>
            <a:pPr marL="0" indent="0">
              <a:buNone/>
            </a:pPr>
            <a:r>
              <a:rPr lang="uk-UA" dirty="0"/>
              <a:t>Зберігати натуральний йогурт потрібно в холодильнику, для смаку можна додавати все, що подобається: фрукти, варення, пластівці. Термін зберігання домашнього йогурту до 7 днів</a:t>
            </a:r>
            <a:r>
              <a:rPr lang="uk-UA" dirty="0" smtClean="0"/>
              <a:t>.</a:t>
            </a:r>
          </a:p>
          <a:p>
            <a:pPr marL="0" indent="0" algn="r">
              <a:buNone/>
            </a:pPr>
            <a:endParaRPr lang="uk-UA" dirty="0" smtClean="0"/>
          </a:p>
          <a:p>
            <a:pPr marL="0" indent="0" algn="r">
              <a:buNone/>
            </a:pPr>
            <a:r>
              <a:rPr lang="uk-UA" dirty="0" smtClean="0"/>
              <a:t>							Термін </a:t>
            </a:r>
            <a:r>
              <a:rPr lang="uk-UA" dirty="0"/>
              <a:t>зберігання якісного магазинного йогурту не більше 30 днів, при температурі від +4 до +6 градусів С, на упаковці написано «йогурт». А йогуртні продукти можуть зберігатися при кімнатній температурі протягом 3 місяців, але на упаковці має бути написано – продукт </a:t>
            </a:r>
            <a:r>
              <a:rPr lang="uk-UA" dirty="0" err="1"/>
              <a:t>йогуртний</a:t>
            </a:r>
            <a:r>
              <a:rPr lang="uk-UA" dirty="0"/>
              <a:t> </a:t>
            </a:r>
            <a:r>
              <a:rPr lang="uk-UA" dirty="0" err="1"/>
              <a:t>термізований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27" y="1344531"/>
            <a:ext cx="3934594" cy="2616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42" y="914400"/>
            <a:ext cx="3239988" cy="3200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057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092" y="87085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Що таке йогурт 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37" y="0"/>
            <a:ext cx="10131425" cy="36491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/>
              <a:t>Йогурт – кисломолочний продукт, вироблений з використанням суміші заквасочних мікроорганізмів термофільних молочнокислих стрептококів і болгарської молочнокислої палички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79076">
            <a:off x="528331" y="3342983"/>
            <a:ext cx="5447198" cy="3324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8788">
            <a:off x="6489422" y="2294630"/>
            <a:ext cx="5422199" cy="3385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899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1.Чим </a:t>
            </a:r>
            <a:r>
              <a:rPr lang="uk-UA" sz="3200" dirty="0" smtClean="0"/>
              <a:t>корисний</a:t>
            </a:r>
            <a:r>
              <a:rPr lang="uk-UA" dirty="0" smtClean="0"/>
              <a:t> йогурт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1" y="1906936"/>
            <a:ext cx="10131425" cy="364913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	</a:t>
            </a:r>
            <a:r>
              <a:rPr lang="uk-UA" sz="2400" dirty="0" smtClean="0"/>
              <a:t>У </a:t>
            </a:r>
            <a:r>
              <a:rPr lang="uk-UA" sz="2400" dirty="0"/>
              <a:t>йогурті міститься рекордна кількість корисних речовин і </a:t>
            </a:r>
            <a:r>
              <a:rPr lang="uk-UA" sz="2400" dirty="0" smtClean="0"/>
              <a:t>вітамінів. </a:t>
            </a:r>
          </a:p>
          <a:p>
            <a:pPr marL="0" indent="0" algn="just">
              <a:buNone/>
            </a:pPr>
            <a:r>
              <a:rPr lang="uk-UA" sz="2400" dirty="0"/>
              <a:t>		</a:t>
            </a:r>
            <a:r>
              <a:rPr lang="uk-UA" sz="2400" dirty="0" smtClean="0"/>
              <a:t>Перш </a:t>
            </a:r>
            <a:r>
              <a:rPr lang="uk-UA" sz="2400" dirty="0"/>
              <a:t>за все, йогурт відомий завдяки вмісту пробіотиків. 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/>
              <a:t>	</a:t>
            </a:r>
            <a:r>
              <a:rPr lang="uk-UA" sz="2400" dirty="0" smtClean="0"/>
              <a:t>Пробіотики </a:t>
            </a:r>
            <a:r>
              <a:rPr lang="uk-UA" sz="2400" dirty="0"/>
              <a:t>— це живі бактеріальні культури, так звані «хороші бактерії». Вони покращують мікрофлору </a:t>
            </a:r>
            <a:r>
              <a:rPr lang="uk-UA" sz="2400" dirty="0" smtClean="0"/>
              <a:t>кишечника, </a:t>
            </a:r>
            <a:r>
              <a:rPr lang="uk-UA" sz="2400" dirty="0"/>
              <a:t>яка, в свою чергу, впливає на імунітет і загальне самопочуття. Крім пробіотиків, в йогурті міститься багато вітамінів та мікроелементів: це калій, фосфор, рибофлавін, йод, цинк, вітамін </a:t>
            </a:r>
            <a:r>
              <a:rPr lang="de-DE" sz="2400" dirty="0"/>
              <a:t>B5 </a:t>
            </a:r>
            <a:r>
              <a:rPr lang="uk-UA" sz="2400" dirty="0"/>
              <a:t>і </a:t>
            </a:r>
            <a:r>
              <a:rPr lang="de-DE" sz="2400" dirty="0"/>
              <a:t>B12</a:t>
            </a:r>
            <a:r>
              <a:rPr lang="de-DE" sz="2400" dirty="0" smtClean="0"/>
              <a:t>.</a:t>
            </a:r>
            <a:endParaRPr lang="uk-UA" sz="2400" dirty="0" smtClean="0"/>
          </a:p>
          <a:p>
            <a:pPr marL="0" indent="0" algn="just">
              <a:buNone/>
            </a:pPr>
            <a:r>
              <a:rPr lang="uk-UA" sz="2400" dirty="0"/>
              <a:t>	</a:t>
            </a:r>
            <a:r>
              <a:rPr lang="uk-UA" sz="2400" dirty="0" smtClean="0"/>
              <a:t>У склянці йогурту міститься близько 8 г. </a:t>
            </a:r>
            <a:r>
              <a:rPr lang="uk-UA" sz="2400" dirty="0" smtClean="0"/>
              <a:t>білка </a:t>
            </a:r>
            <a:r>
              <a:rPr lang="uk-UA" sz="2400" dirty="0" smtClean="0"/>
              <a:t>і 400 мл. кальцію.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71118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178" y="1123406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2. Йогурт </a:t>
            </a:r>
            <a:r>
              <a:rPr lang="uk-UA" dirty="0"/>
              <a:t>покращує травлення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589" y="1643380"/>
            <a:ext cx="10131425" cy="364913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sz="2800" dirty="0" smtClean="0"/>
              <a:t>Завдяки </a:t>
            </a:r>
            <a:r>
              <a:rPr lang="uk-UA" sz="2800" dirty="0"/>
              <a:t>вмісту живих культур, йогурт допомагає при шлунково-кишкових проблемах, таких як непереносимість лактози, хронічне нетравлення шлунку, закреп, </a:t>
            </a:r>
            <a:r>
              <a:rPr lang="uk-UA" sz="2800" dirty="0" smtClean="0"/>
              <a:t>діарея. </a:t>
            </a:r>
          </a:p>
          <a:p>
            <a:pPr marL="0" indent="0" algn="just">
              <a:buNone/>
            </a:pPr>
            <a:r>
              <a:rPr lang="uk-UA" sz="2800" dirty="0"/>
              <a:t>	</a:t>
            </a:r>
            <a:r>
              <a:rPr lang="ru-RU" sz="2800" dirty="0" smtClean="0"/>
              <a:t>Корисні </a:t>
            </a:r>
            <a:r>
              <a:rPr lang="ru-RU" sz="2800" dirty="0"/>
              <a:t>бактерії, які містяться в йогурті, покращують кислотність органів </a:t>
            </a:r>
            <a:r>
              <a:rPr lang="ru-RU" sz="2800" dirty="0" smtClean="0"/>
              <a:t>травлення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58787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3. Йогурт </a:t>
            </a:r>
            <a:r>
              <a:rPr lang="uk-UA" dirty="0"/>
              <a:t>корисний для кісток і суглобів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424" y="1619553"/>
            <a:ext cx="10131425" cy="36491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/>
              <a:t>При </a:t>
            </a:r>
            <a:r>
              <a:rPr lang="uk-UA" sz="2800" dirty="0"/>
              <a:t>запобіганні та лікуванні остеопорозу дуже важливу роль відіграє </a:t>
            </a:r>
            <a:r>
              <a:rPr lang="uk-UA" sz="2800" dirty="0" smtClean="0"/>
              <a:t>харчування. Йогурт (поєднання кальцію та вітаміну </a:t>
            </a:r>
            <a:r>
              <a:rPr lang="en-US" sz="2800" dirty="0" smtClean="0"/>
              <a:t>D</a:t>
            </a:r>
            <a:r>
              <a:rPr lang="uk-UA" sz="2800" dirty="0" smtClean="0"/>
              <a:t>)  є  одним  з основних продуктів, рекомендованих для профілактики остеопорозу.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82149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4.Йогурт </a:t>
            </a:r>
            <a:r>
              <a:rPr lang="uk-UA" dirty="0"/>
              <a:t>покращує стан </a:t>
            </a:r>
            <a:r>
              <a:rPr lang="uk-UA" dirty="0" smtClean="0"/>
              <a:t>судин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058" y="2065867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Іспанські </a:t>
            </a:r>
            <a:r>
              <a:rPr lang="uk-UA" sz="2400" dirty="0"/>
              <a:t>вчені провели дворічне дослідження, що охопило 5 тис. респондентів, і прийшли до висновку, що існує зв'язок між регулярним споживанням молочних продуктів з низьким рівнем жирності і нормалізацією високого тиску. Серед учасників, що споживали молочні продукти низької жирності 2-3 рази на день, ризик виникнення гіпертонії знизився на 50%.</a:t>
            </a:r>
          </a:p>
        </p:txBody>
      </p:sp>
    </p:spTree>
    <p:extLst>
      <p:ext uri="{BB962C8B-B14F-4D97-AF65-F5344CB8AC3E}">
        <p14:creationId xmlns:p14="http://schemas.microsoft.com/office/powerpoint/2010/main" val="30408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5.Очищує </a:t>
            </a:r>
            <a:r>
              <a:rPr lang="uk-UA" dirty="0"/>
              <a:t>організм від надлишку солі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887" y="2065867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Щодня </a:t>
            </a:r>
            <a:r>
              <a:rPr lang="uk-UA" sz="2800" dirty="0"/>
              <a:t>70% людей споживають в два рази більше солі, ніж це потрібно організму. Згодом таке харчування призводить до підвищення кров'яного тиску, а також провокує виникнення </a:t>
            </a:r>
            <a:r>
              <a:rPr lang="uk-UA" sz="2800" dirty="0" err="1"/>
              <a:t>захворюваннь</a:t>
            </a:r>
            <a:r>
              <a:rPr lang="uk-UA" sz="2800" dirty="0"/>
              <a:t> серця і нирок. Калій, що міститься в йогурті (майже 600 мг на порцію у 225 грамів), виводить частину зайвих запасів солі з організму.</a:t>
            </a:r>
          </a:p>
        </p:txBody>
      </p:sp>
    </p:spTree>
    <p:extLst>
      <p:ext uri="{BB962C8B-B14F-4D97-AF65-F5344CB8AC3E}">
        <p14:creationId xmlns:p14="http://schemas.microsoft.com/office/powerpoint/2010/main" val="3046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 6. </a:t>
            </a:r>
            <a:r>
              <a:rPr lang="uk-UA" sz="3300" dirty="0" smtClean="0"/>
              <a:t>Служить </a:t>
            </a:r>
            <a:r>
              <a:rPr lang="uk-UA" sz="3300" dirty="0"/>
              <a:t>джерелом вітаміну </a:t>
            </a:r>
            <a:r>
              <a:rPr lang="de-DE" sz="3300" dirty="0"/>
              <a:t>B12 </a:t>
            </a:r>
            <a:r>
              <a:rPr lang="uk-UA" sz="3300" dirty="0" smtClean="0"/>
              <a:t>для вегетаріанців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0933" y="1802433"/>
            <a:ext cx="10131425" cy="3649133"/>
          </a:xfrm>
        </p:spPr>
        <p:txBody>
          <a:bodyPr/>
          <a:lstStyle/>
          <a:p>
            <a:pPr marL="0" indent="0" algn="just">
              <a:buNone/>
            </a:pPr>
            <a:endParaRPr lang="uk-UA" dirty="0"/>
          </a:p>
          <a:p>
            <a:pPr marL="0" indent="0">
              <a:buNone/>
            </a:pPr>
            <a:r>
              <a:rPr lang="uk-UA" sz="2800" dirty="0"/>
              <a:t>У йогурті міститься вітамін </a:t>
            </a:r>
            <a:r>
              <a:rPr lang="de-DE" sz="2800" dirty="0"/>
              <a:t>B12, </a:t>
            </a:r>
            <a:r>
              <a:rPr lang="uk-UA" sz="2800" dirty="0"/>
              <a:t>який найкращим чином впливає на кровообіг і нервову систему. Основне джерело вітаміну </a:t>
            </a:r>
            <a:r>
              <a:rPr lang="de-DE" sz="2800" dirty="0"/>
              <a:t>B12 — </a:t>
            </a:r>
            <a:r>
              <a:rPr lang="uk-UA" sz="2800" dirty="0"/>
              <a:t>це продукти тваринного походження, такі як курка і риба, так що для вегетаріанців йогурт — прекрасна альтернатива. У порції 225 грамів йогурту міститься 1,4 мікрограми вітаміну </a:t>
            </a:r>
            <a:r>
              <a:rPr lang="de-DE" sz="2800" dirty="0"/>
              <a:t>B12, </a:t>
            </a:r>
            <a:r>
              <a:rPr lang="uk-UA" sz="2800" dirty="0"/>
              <a:t>що становить 60% добової потреби дорослої жінки</a:t>
            </a:r>
            <a:r>
              <a:rPr lang="uk-U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611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Історія виникнення йогурту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7058" y="1819850"/>
            <a:ext cx="10131425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	Йогурт </a:t>
            </a:r>
            <a:r>
              <a:rPr lang="uk-UA" sz="2800" dirty="0"/>
              <a:t>з’явився завдяки народам-кочівникам, що перевозили молоко в бурдюках з козячих шкур (з повітря в молоко потрапляли бактерії, від руху тварин молоко перемішувалося і, квасилось на спеці, перетворюючись в </a:t>
            </a:r>
            <a:r>
              <a:rPr lang="uk-UA" sz="2800" dirty="0" smtClean="0"/>
              <a:t>йогурт</a:t>
            </a:r>
            <a:r>
              <a:rPr lang="uk-UA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150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2855</TotalTime>
  <Words>317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Небеса</vt:lpstr>
      <vt:lpstr>Корисний йогурт </vt:lpstr>
      <vt:lpstr>Що таке йогурт </vt:lpstr>
      <vt:lpstr>1.Чим корисний йогурт </vt:lpstr>
      <vt:lpstr> 2. Йогурт покращує травлення  </vt:lpstr>
      <vt:lpstr>   3. Йогурт корисний для кісток і суглобів  .</vt:lpstr>
      <vt:lpstr>4.Йогурт покращує стан судин</vt:lpstr>
      <vt:lpstr>  5.Очищує організм від надлишку солі  .</vt:lpstr>
      <vt:lpstr>   6. Служить джерелом вітаміну B12 для вегетаріанців  </vt:lpstr>
      <vt:lpstr>Історія виникнення йогурту </vt:lpstr>
      <vt:lpstr>Приготування йогурту в домашніх умовах </vt:lpstr>
      <vt:lpstr>Термін придатності йогурту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Корисний йогурт </dc:title>
  <dc:creator>USER</dc:creator>
  <cp:lastModifiedBy>USER</cp:lastModifiedBy>
  <cp:revision>3</cp:revision>
  <dcterms:created xsi:type="dcterms:W3CDTF">2018-11-22T18:40:42Z</dcterms:created>
  <dcterms:modified xsi:type="dcterms:W3CDTF">2018-11-27T09:58:26Z</dcterms:modified>
</cp:coreProperties>
</file>