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custDataLst>
    <p:tags r:id="rId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32448" y="4149081"/>
            <a:ext cx="4748064" cy="129614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5301208"/>
            <a:ext cx="4464496" cy="720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E69B-63BC-49A3-8DB5-61B348917C6D}" type="datetimeFigureOut">
              <a:rPr lang="ru-RU" smtClean="0"/>
              <a:pPr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CCE3-92DB-4B0E-944C-C3A6080538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9353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E69B-63BC-49A3-8DB5-61B348917C6D}" type="datetimeFigureOut">
              <a:rPr lang="ru-RU" smtClean="0"/>
              <a:pPr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CCE3-92DB-4B0E-944C-C3A6080538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2732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E69B-63BC-49A3-8DB5-61B348917C6D}" type="datetimeFigureOut">
              <a:rPr lang="ru-RU" smtClean="0"/>
              <a:pPr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CCE3-92DB-4B0E-944C-C3A6080538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320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E69B-63BC-49A3-8DB5-61B348917C6D}" type="datetimeFigureOut">
              <a:rPr lang="ru-RU" smtClean="0"/>
              <a:pPr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CCE3-92DB-4B0E-944C-C3A6080538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3972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E69B-63BC-49A3-8DB5-61B348917C6D}" type="datetimeFigureOut">
              <a:rPr lang="ru-RU" smtClean="0"/>
              <a:pPr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CCE3-92DB-4B0E-944C-C3A6080538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1319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E69B-63BC-49A3-8DB5-61B348917C6D}" type="datetimeFigureOut">
              <a:rPr lang="ru-RU" smtClean="0"/>
              <a:pPr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CCE3-92DB-4B0E-944C-C3A6080538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141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E69B-63BC-49A3-8DB5-61B348917C6D}" type="datetimeFigureOut">
              <a:rPr lang="ru-RU" smtClean="0"/>
              <a:pPr/>
              <a:t>16.01.2019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CCE3-92DB-4B0E-944C-C3A6080538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083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E69B-63BC-49A3-8DB5-61B348917C6D}" type="datetimeFigureOut">
              <a:rPr lang="ru-RU" smtClean="0"/>
              <a:pPr/>
              <a:t>16.01.2019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CCE3-92DB-4B0E-944C-C3A6080538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8256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E69B-63BC-49A3-8DB5-61B348917C6D}" type="datetimeFigureOut">
              <a:rPr lang="ru-RU" smtClean="0"/>
              <a:pPr/>
              <a:t>16.01.2019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CCE3-92DB-4B0E-944C-C3A6080538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042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E69B-63BC-49A3-8DB5-61B348917C6D}" type="datetimeFigureOut">
              <a:rPr lang="ru-RU" smtClean="0"/>
              <a:pPr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CCE3-92DB-4B0E-944C-C3A6080538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3280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E69B-63BC-49A3-8DB5-61B348917C6D}" type="datetimeFigureOut">
              <a:rPr lang="ru-RU" smtClean="0"/>
              <a:pPr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CCE3-92DB-4B0E-944C-C3A6080538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951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75856" y="1916832"/>
            <a:ext cx="568863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EE69B-63BC-49A3-8DB5-61B348917C6D}" type="datetimeFigureOut">
              <a:rPr lang="ru-RU" smtClean="0"/>
              <a:pPr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3CCE3-92DB-4B0E-944C-C3A6080538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937418" y="6507796"/>
            <a:ext cx="3206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4"/>
              </a:rPr>
              <a:t>http://presentation-creation.ru/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85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naurok.com.ua/urok-boris-pasternak-muzichnist-i-yaskrava-malovnichist-poeziy-mitcya-65727.htm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hyperlink" Target="https://naurok.com.ua/urok-bagatogrannist-obrazu-gobseka-yak-socialnogo-tipu-dobi-yak-filosofa-ta-in-zasobi-yogo-stvorennya-65730.htm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hyperlink" Target="https://naurok.com.ua/urok-onore-de-balzak-osnovni-vihi-tvorchosti-ta-osoblivosti-svitoglyadu-pismennika-balzak-i-ukra-na-65732.htm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hyperlink" Target="https://naurok.com.ua/urok-zhitteviy-i-tvorchiy-shlyah-vidomogo-kolumbiyskogo-pismennika-abrielya-arsi-markesa-65736.html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hyperlink" Target="https://naurok.com.ua/urok-stariy-i-more-povist-pritcha-pro-lyudinu-obraz-santyago-zhittepodibniy-syuzhet-i-filosofsko-simvolichniy-zmist-povisti-65741.html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4612" y="4149081"/>
            <a:ext cx="6000792" cy="1296144"/>
          </a:xfrm>
        </p:spPr>
        <p:txBody>
          <a:bodyPr>
            <a:noAutofit/>
          </a:bodyPr>
          <a:lstStyle/>
          <a:p>
            <a:r>
              <a:rPr lang="ru-RU" sz="5400" b="1" dirty="0" err="1" smtClean="0">
                <a:solidFill>
                  <a:schemeClr val="accent3"/>
                </a:solidFill>
                <a:latin typeface="Monotype Corsiva" pitchFamily="66" charset="0"/>
              </a:rPr>
              <a:t>Видавнича</a:t>
            </a:r>
            <a:r>
              <a:rPr lang="ru-RU" sz="5400" b="1" dirty="0" smtClean="0">
                <a:solidFill>
                  <a:schemeClr val="accent3"/>
                </a:solidFill>
                <a:latin typeface="Monotype Corsiva" pitchFamily="66" charset="0"/>
              </a:rPr>
              <a:t> </a:t>
            </a:r>
            <a:r>
              <a:rPr lang="ru-RU" sz="5400" b="1" dirty="0" err="1" smtClean="0">
                <a:solidFill>
                  <a:schemeClr val="accent3"/>
                </a:solidFill>
                <a:latin typeface="Monotype Corsiva" pitchFamily="66" charset="0"/>
              </a:rPr>
              <a:t>діяльність</a:t>
            </a:r>
            <a:endParaRPr lang="ru-RU" sz="5400" b="1" dirty="0">
              <a:solidFill>
                <a:schemeClr val="accent3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049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714844" y="0"/>
          <a:ext cx="4429156" cy="5707074"/>
        </p:xfrm>
        <a:graphic>
          <a:graphicData uri="http://schemas.openxmlformats.org/presentationml/2006/ole">
            <p:oleObj spid="_x0000_s1028" name="Acrobat Document" r:id="rId3" imgW="17182850" imgH="24250498" progId="AcroExch.Document.DC">
              <p:embed/>
            </p:oleObj>
          </a:graphicData>
        </a:graphic>
      </p:graphicFrame>
      <p:pic>
        <p:nvPicPr>
          <p:cNvPr id="1029" name="Picture 5" descr="C:\Users\Людмила\Downloads\Screenshot_2019-01-16 Урок Борис Пастернак Музичність і яскрава мальовничість поезій митця 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85794"/>
            <a:ext cx="4714876" cy="607220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57752" y="5934670"/>
            <a:ext cx="428624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https://naurok.com.ua/urok-boris-pasternak-muzichnist-i-yaskrava-malovnichist-poeziy-mitcya-65727.html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643406" y="928646"/>
          <a:ext cx="4500594" cy="5929354"/>
        </p:xfrm>
        <a:graphic>
          <a:graphicData uri="http://schemas.openxmlformats.org/presentationml/2006/ole">
            <p:oleObj spid="_x0000_s2050" name="Acrobat Document" r:id="rId3" imgW="17182850" imgH="24250498" progId="AcroExch.Document.DC">
              <p:embed/>
            </p:oleObj>
          </a:graphicData>
        </a:graphic>
      </p:graphicFrame>
      <p:pic>
        <p:nvPicPr>
          <p:cNvPr id="2051" name="Picture 3" descr="C:\Users\Людмила\Downloads\Screenshot_2019-01-16 Урок Багатогранність образу Гобсека (як соціального типу доби, як філософа та ін ), засоби його створ[...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90"/>
            <a:ext cx="4500593" cy="50006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5380672"/>
            <a:ext cx="442915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https://naurok.com.ua/urok-bagatogrannist-obrazu-gobseka-yak-socialnogo-tipu-dobi-yak-filosofa-ta-in-zasobi-yogo-stvorennya-65730.html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143504" y="714332"/>
          <a:ext cx="4000496" cy="6143668"/>
        </p:xfrm>
        <a:graphic>
          <a:graphicData uri="http://schemas.openxmlformats.org/presentationml/2006/ole">
            <p:oleObj spid="_x0000_s3074" name="Acrobat Document" r:id="rId3" imgW="17182850" imgH="24250498" progId="AcroExch.Document.DC">
              <p:embed/>
            </p:oleObj>
          </a:graphicData>
        </a:graphic>
      </p:graphicFrame>
      <p:pic>
        <p:nvPicPr>
          <p:cNvPr id="3075" name="Picture 3" descr="C:\Users\Людмила\Downloads\Screenshot_2019-01-16 Урок Оноре де Бальзак Основні віхи творчості та особливості світогляду письменника Бальзак і Україна 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000628" cy="428625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4286256"/>
            <a:ext cx="500062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https://naurok.com.ua/urok-onore-de-balzak-osnovni-vihi-tvorchosti-ta-osoblivosti-svitoglyadu-pismennika-balzak-i-ukra-na-65732.html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5214910" y="785770"/>
          <a:ext cx="3929090" cy="6072230"/>
        </p:xfrm>
        <a:graphic>
          <a:graphicData uri="http://schemas.openxmlformats.org/presentationml/2006/ole">
            <p:oleObj spid="_x0000_s4102" name="Acrobat Document" r:id="rId3" imgW="17182850" imgH="24250498" progId="AcroExch.Document.DC">
              <p:embed/>
            </p:oleObj>
          </a:graphicData>
        </a:graphic>
      </p:graphicFrame>
      <p:pic>
        <p:nvPicPr>
          <p:cNvPr id="4103" name="Picture 7" descr="C:\Users\Людмила\Downloads\Screenshot_2019-01-16 Урок Життєвий і творчий шлях відомого колумбійського письменника Ґабріеля Ґарсії Маркеса 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290"/>
            <a:ext cx="5214941" cy="40671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286256"/>
            <a:ext cx="521494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https://naurok.com.ua/urok-zhitteviy-i-tvorchiy-shlyah-vidomogo-kolumbiyskogo-pismennika-abrielya-arsi-markesa-65736.html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5500694" y="1000084"/>
          <a:ext cx="3440126" cy="5857916"/>
        </p:xfrm>
        <a:graphic>
          <a:graphicData uri="http://schemas.openxmlformats.org/presentationml/2006/ole">
            <p:oleObj spid="_x0000_s5122" name="Acrobat Document" r:id="rId3" imgW="17182850" imgH="24250498" progId="AcroExch.Document.DC">
              <p:embed/>
            </p:oleObj>
          </a:graphicData>
        </a:graphic>
      </p:graphicFrame>
      <p:pic>
        <p:nvPicPr>
          <p:cNvPr id="5123" name="Picture 3" descr="C:\Users\Людмила\Downloads\Screenshot_2019-01-16 Урок «Старий і море» — повість-притча про людину Образ Сантьяго «Життєподібний» сюжет і філософсько-с[...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5728"/>
            <a:ext cx="5500694" cy="42291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572008"/>
            <a:ext cx="542925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https://naurok.com.ua/urok-stariy-i-more-povist-pritcha-pro-lyudinu-obraz-santyago-zhittepodibniy-syuzhet-i-filosofsko-simvolichniy-zmist-povisti-65741.html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143372" y="571480"/>
          <a:ext cx="4737113" cy="6286520"/>
        </p:xfrm>
        <a:graphic>
          <a:graphicData uri="http://schemas.openxmlformats.org/presentationml/2006/ole">
            <p:oleObj spid="_x0000_s6146" name="Acrobat Document" r:id="rId3" imgW="17182850" imgH="24250498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14cb52eb92dc21b8655c58168f48ad83cffbfdb"/>
</p:tagLst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17</Words>
  <Application>Microsoft Office PowerPoint</Application>
  <PresentationFormat>Экран (4:3)</PresentationFormat>
  <Paragraphs>6</Paragraphs>
  <Slides>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Тема Office</vt:lpstr>
      <vt:lpstr>Acrobat Document</vt:lpstr>
      <vt:lpstr>Видавнича діяльність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>http://presentation-creation.ru/</Company>
  <LinksUpToDate>false</LinksUpToDate>
  <SharedDoc>false</SharedDoc>
  <HyperlinkBase>http://presentation-creation.ru/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Полет книги</dc:title>
  <dc:creator>obstinate</dc:creator>
  <cp:lastModifiedBy>Людмила</cp:lastModifiedBy>
  <cp:revision>9</cp:revision>
  <dcterms:created xsi:type="dcterms:W3CDTF">2017-03-21T12:02:10Z</dcterms:created>
  <dcterms:modified xsi:type="dcterms:W3CDTF">2019-01-16T16:40:23Z</dcterms:modified>
</cp:coreProperties>
</file>