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24" autoAdjust="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Master" Target="../slideMasters/slideMaster1.xml"/><Relationship Id="rId1" Type="http://schemas.openxmlformats.org/officeDocument/2006/relationships/video" Target="file:///C:\Users\&#1051;&#1102;&#1076;&#1084;&#1080;&#1083;&#1072;\Downloads\&#1062;&#1110;&#1082;&#1072;&#1074;&#1110;%20&#1092;&#1072;&#1082;&#1090;&#1080;%20&#1087;&#1088;&#1086;%20&#1087;&#1080;&#1089;&#1100;&#1084;&#1077;&#1085;&#1085;&#1080;&#1082;&#1110;&#1074;%20-%20&#1042;&#1072;&#1083;&#1077;&#1088;&#1110;&#1103;%20&#1057;&#1090;&#1072;&#1096;&#1082;&#1086;%20(&#1089;&#1102;&#1078;&#1077;&#1090;%20&#1076;&#1086;%20&#1087;&#1088;&#1086;&#1075;&#1088;&#1072;&#1084;&#1080;%20&#1056;&#1054;&#1046;&#1045;&#1042;&#1030;%20&#1054;&#1050;&#1059;&#1051;&#1071;&#1056;&#1048;).mp4" TargetMode="Externa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2910" y="1500174"/>
            <a:ext cx="7242048" cy="1143000"/>
          </a:xfrm>
        </p:spPr>
        <p:txBody>
          <a:bodyPr>
            <a:normAutofit/>
          </a:bodyPr>
          <a:lstStyle>
            <a:lvl1pPr algn="ctr">
              <a:defRPr lang="uk-UA" sz="5400" b="1" i="1" baseline="0" smtClean="0">
                <a:solidFill>
                  <a:srgbClr val="002060"/>
                </a:solidFill>
              </a:defRPr>
            </a:lvl1pPr>
            <a:extLst/>
          </a:lstStyle>
          <a:p>
            <a:r>
              <a:rPr kumimoji="0" lang="ru-RU" dirty="0" smtClean="0"/>
              <a:t>Конкурс  «</a:t>
            </a:r>
            <a:r>
              <a:rPr kumimoji="0" lang="ru-RU" dirty="0" err="1" smtClean="0"/>
              <a:t>фізичні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явища</a:t>
            </a:r>
            <a:r>
              <a:rPr kumimoji="0" lang="ru-RU" dirty="0" smtClean="0"/>
              <a:t> у </a:t>
            </a:r>
            <a:r>
              <a:rPr kumimoji="0" lang="ru-RU" dirty="0" err="1" smtClean="0"/>
              <a:t>творах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літератури</a:t>
            </a:r>
            <a:r>
              <a:rPr kumimoji="0" lang="ru-RU" dirty="0" smtClean="0"/>
              <a:t>»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6386" name="Picture 2" descr="Пов’язане зображення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00372"/>
            <a:ext cx="5786478" cy="33623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4348" y="285728"/>
            <a:ext cx="7242048" cy="1143000"/>
          </a:xfrm>
        </p:spPr>
        <p:txBody>
          <a:bodyPr>
            <a:normAutofit/>
          </a:bodyPr>
          <a:lstStyle>
            <a:lvl1pPr algn="ctr">
              <a:defRPr lang="uk-UA" sz="5400" b="1" i="1" baseline="0" smtClean="0">
                <a:solidFill>
                  <a:srgbClr val="002060"/>
                </a:solidFill>
              </a:defRPr>
            </a:lvl1pPr>
            <a:extLst/>
          </a:lstStyle>
          <a:p>
            <a:r>
              <a:rPr kumimoji="0" lang="ru-RU" dirty="0" smtClean="0"/>
              <a:t>Конкурс  </a:t>
            </a:r>
            <a:r>
              <a:rPr kumimoji="0" lang="ru-RU" dirty="0" err="1" smtClean="0"/>
              <a:t>капітанів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71538" y="1643050"/>
            <a:ext cx="9286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Л -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І-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Т -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Е -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Р - 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А -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Т - 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У -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Р - 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А -</a:t>
            </a:r>
            <a:endParaRPr lang="uk-UA" sz="3200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Результат пошуку зображень за запитом &quot;інтелектуали&quot;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928802"/>
            <a:ext cx="4143404" cy="371477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Цікаві факти про письменників - Валерія Сташко (сюжет до програми РОЖЕВІ ОКУЛЯРИ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285728"/>
            <a:ext cx="7242048" cy="1143000"/>
          </a:xfrm>
        </p:spPr>
        <p:txBody>
          <a:bodyPr>
            <a:normAutofit/>
          </a:bodyPr>
          <a:lstStyle>
            <a:lvl1pPr algn="ctr">
              <a:defRPr lang="uk-UA" sz="3200" b="1" i="1" baseline="0" smtClean="0">
                <a:solidFill>
                  <a:srgbClr val="002060"/>
                </a:solidFill>
              </a:defRPr>
            </a:lvl1pPr>
            <a:extLst/>
          </a:lstStyle>
          <a:p>
            <a:r>
              <a:rPr kumimoji="0" lang="ru-RU" dirty="0" smtClean="0"/>
              <a:t>Конкурс  «де друга половина </a:t>
            </a:r>
            <a:r>
              <a:rPr kumimoji="0" lang="ru-RU" dirty="0" err="1" smtClean="0"/>
              <a:t>фізичного</a:t>
            </a:r>
            <a:r>
              <a:rPr kumimoji="0" lang="ru-RU" dirty="0" smtClean="0"/>
              <a:t> </a:t>
            </a:r>
            <a:r>
              <a:rPr kumimoji="0" lang="ru-RU" dirty="0" err="1" smtClean="0"/>
              <a:t>терміну</a:t>
            </a:r>
            <a:r>
              <a:rPr kumimoji="0" lang="ru-RU" dirty="0" smtClean="0"/>
              <a:t>?»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 userDrawn="1"/>
        </p:nvGraphicFramePr>
        <p:xfrm>
          <a:off x="1571604" y="1928802"/>
          <a:ext cx="3500462" cy="4446163"/>
        </p:xfrm>
        <a:graphic>
          <a:graphicData uri="http://schemas.openxmlformats.org/drawingml/2006/table">
            <a:tbl>
              <a:tblPr/>
              <a:tblGrid>
                <a:gridCol w="2143140"/>
                <a:gridCol w="1357322"/>
              </a:tblGrid>
              <a:tr h="261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Крис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ряд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Дифу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ле</a:t>
                      </a:r>
                      <a:endParaRPr lang="uk-UA" sz="20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Тер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та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Енер</a:t>
                      </a:r>
                      <a:endParaRPr lang="uk-UA" sz="20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ніт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Пові</a:t>
                      </a:r>
                      <a:endParaRPr lang="uk-UA" sz="20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ла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Елек</a:t>
                      </a:r>
                      <a:endParaRPr lang="uk-UA" sz="20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лота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За</a:t>
                      </a:r>
                      <a:endParaRPr lang="uk-UA" sz="20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кула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По</a:t>
                      </a:r>
                      <a:endParaRPr lang="uk-UA" sz="20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тал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Си</a:t>
                      </a:r>
                      <a:endParaRPr lang="uk-UA" sz="20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трон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Моле</a:t>
                      </a:r>
                      <a:endParaRPr lang="uk-UA" sz="20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зія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Робо</a:t>
                      </a:r>
                      <a:endParaRPr lang="uk-UA" sz="20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тря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Теп</a:t>
                      </a:r>
                      <a:endParaRPr lang="uk-UA" sz="20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на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Маг</a:t>
                      </a:r>
                      <a:endParaRPr lang="uk-UA" sz="20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гія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РІДИ</a:t>
                      </a:r>
                      <a:endParaRPr lang="uk-UA" sz="20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мос</a:t>
                      </a:r>
                      <a:endParaRPr lang="uk-UA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434" name="Picture 2" descr="Пов’язане зображення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928802"/>
            <a:ext cx="2381250" cy="41434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8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2910" y="1500174"/>
            <a:ext cx="7242048" cy="1143000"/>
          </a:xfrm>
        </p:spPr>
        <p:txBody>
          <a:bodyPr>
            <a:normAutofit/>
          </a:bodyPr>
          <a:lstStyle>
            <a:lvl1pPr algn="ctr">
              <a:defRPr lang="uk-UA" sz="5400" b="1" i="1" baseline="0" smtClean="0">
                <a:solidFill>
                  <a:srgbClr val="002060"/>
                </a:solidFill>
              </a:defRPr>
            </a:lvl1pPr>
            <a:extLst/>
          </a:lstStyle>
          <a:p>
            <a:r>
              <a:rPr kumimoji="0" lang="ru-RU" dirty="0" smtClean="0"/>
              <a:t>Конкурс  «</a:t>
            </a:r>
            <a:r>
              <a:rPr kumimoji="0" lang="ru-RU" dirty="0" err="1" smtClean="0"/>
              <a:t>фізика</a:t>
            </a:r>
            <a:r>
              <a:rPr kumimoji="0" lang="ru-RU" dirty="0" smtClean="0"/>
              <a:t> </a:t>
            </a:r>
            <a:r>
              <a:rPr kumimoji="0" lang="ru-RU" dirty="0" err="1" smtClean="0"/>
              <a:t>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література</a:t>
            </a:r>
            <a:r>
              <a:rPr kumimoji="0" lang="ru-RU" dirty="0" smtClean="0"/>
              <a:t>»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9458" name="Picture 2" descr="Результат пошуку зображень за запитом &quot;література&quot;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857496"/>
            <a:ext cx="5715000" cy="320040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9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2910" y="1500174"/>
            <a:ext cx="7242048" cy="1143000"/>
          </a:xfrm>
        </p:spPr>
        <p:txBody>
          <a:bodyPr>
            <a:normAutofit/>
          </a:bodyPr>
          <a:lstStyle>
            <a:lvl1pPr algn="ctr">
              <a:defRPr lang="uk-UA" sz="5400" b="1" i="1" baseline="0" smtClean="0">
                <a:solidFill>
                  <a:srgbClr val="002060"/>
                </a:solidFill>
              </a:defRPr>
            </a:lvl1pPr>
            <a:extLst/>
          </a:lstStyle>
          <a:p>
            <a:r>
              <a:rPr kumimoji="0" lang="ru-RU" dirty="0" smtClean="0"/>
              <a:t>Конкурс  «</a:t>
            </a:r>
            <a:r>
              <a:rPr kumimoji="0" lang="ru-RU" dirty="0" err="1" smtClean="0"/>
              <a:t>артисти</a:t>
            </a:r>
            <a:r>
              <a:rPr kumimoji="0" lang="ru-RU" dirty="0" smtClean="0"/>
              <a:t>»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482" name="Picture 2" descr="Результат пошуку зображень за запитом &quot;артист&quot;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143248"/>
            <a:ext cx="6572296" cy="292895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0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2910" y="1500174"/>
            <a:ext cx="7242048" cy="1143000"/>
          </a:xfrm>
        </p:spPr>
        <p:txBody>
          <a:bodyPr>
            <a:normAutofit/>
          </a:bodyPr>
          <a:lstStyle>
            <a:lvl1pPr algn="ctr">
              <a:defRPr lang="uk-UA" sz="5400" b="1" i="1" baseline="0" smtClean="0">
                <a:solidFill>
                  <a:srgbClr val="002060"/>
                </a:solidFill>
              </a:defRPr>
            </a:lvl1pPr>
            <a:extLst/>
          </a:lstStyle>
          <a:p>
            <a:r>
              <a:rPr kumimoji="0" lang="ru-RU" dirty="0" smtClean="0"/>
              <a:t>Конкурс  «</a:t>
            </a:r>
            <a:r>
              <a:rPr kumimoji="0" lang="ru-RU" dirty="0" err="1" smtClean="0"/>
              <a:t>вікторина</a:t>
            </a:r>
            <a:r>
              <a:rPr kumimoji="0" lang="ru-RU" dirty="0" smtClean="0"/>
              <a:t> у </a:t>
            </a:r>
            <a:r>
              <a:rPr kumimoji="0" lang="ru-RU" dirty="0" err="1" smtClean="0"/>
              <a:t>віршованій</a:t>
            </a:r>
            <a:r>
              <a:rPr kumimoji="0" lang="ru-RU" dirty="0" smtClean="0"/>
              <a:t> </a:t>
            </a:r>
            <a:r>
              <a:rPr kumimoji="0" lang="ru-RU" dirty="0" err="1" smtClean="0"/>
              <a:t>формі</a:t>
            </a:r>
            <a:r>
              <a:rPr kumimoji="0" lang="ru-RU" dirty="0" smtClean="0"/>
              <a:t>»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1506" name="Picture 2" descr="Результат пошуку зображень за запитом &quot;вірші&quot;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786058"/>
            <a:ext cx="4067175" cy="3362326"/>
          </a:xfrm>
          <a:prstGeom prst="rect">
            <a:avLst/>
          </a:prstGeom>
          <a:noFill/>
        </p:spPr>
      </p:pic>
      <p:pic>
        <p:nvPicPr>
          <p:cNvPr id="21508" name="Picture 4" descr="Пов’язане зображення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214686"/>
            <a:ext cx="2371725" cy="14097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2910" y="1500174"/>
            <a:ext cx="7242048" cy="1143000"/>
          </a:xfrm>
        </p:spPr>
        <p:txBody>
          <a:bodyPr>
            <a:normAutofit/>
          </a:bodyPr>
          <a:lstStyle>
            <a:lvl1pPr algn="ctr">
              <a:defRPr lang="uk-UA" sz="5400" b="1" i="1" baseline="0" smtClean="0">
                <a:solidFill>
                  <a:srgbClr val="002060"/>
                </a:solidFill>
              </a:defRPr>
            </a:lvl1pPr>
            <a:extLst/>
          </a:lstStyle>
          <a:p>
            <a:r>
              <a:rPr kumimoji="0" lang="ru-RU" dirty="0" smtClean="0"/>
              <a:t>Конкурс  «</a:t>
            </a:r>
            <a:r>
              <a:rPr kumimoji="0" lang="ru-RU" dirty="0" err="1" smtClean="0"/>
              <a:t>приказки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прислів’я</a:t>
            </a:r>
            <a:r>
              <a:rPr kumimoji="0" lang="ru-RU" dirty="0" smtClean="0"/>
              <a:t>»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2530" name="Picture 2" descr="Пов’язане зображення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143248"/>
            <a:ext cx="6096000" cy="26193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285688" y="714356"/>
            <a:ext cx="88583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До нових зустрічей!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І пам'ятайте, немає фізиків,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хто у душі не був би ліриком!</a:t>
            </a:r>
            <a:endParaRPr lang="uk-UA" sz="3200" kern="12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  <p:pic>
        <p:nvPicPr>
          <p:cNvPr id="23554" name="Picture 2" descr="Результат пошуку зображень за запитом &quot;гармонія&quot;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571743"/>
            <a:ext cx="5429288" cy="380388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2910" y="1142984"/>
            <a:ext cx="7239000" cy="1143000"/>
          </a:xfrm>
        </p:spPr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ru-RU" dirty="0" err="1" smtClean="0"/>
              <a:t>Інформаційно</a:t>
            </a:r>
            <a:r>
              <a:rPr lang="ru-RU" dirty="0" smtClean="0"/>
              <a:t> –</a:t>
            </a:r>
            <a:r>
              <a:rPr lang="ru-RU" dirty="0" err="1" smtClean="0"/>
              <a:t>розважальна</a:t>
            </a:r>
            <a:r>
              <a:rPr lang="ru-RU" dirty="0" smtClean="0"/>
              <a:t> </a:t>
            </a:r>
            <a:r>
              <a:rPr lang="ru-RU" dirty="0" err="1" smtClean="0"/>
              <a:t>гра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Фізики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лірики</a:t>
            </a:r>
            <a:r>
              <a:rPr lang="ru-RU" dirty="0" smtClean="0"/>
              <a:t> -2018!</a:t>
            </a:r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Picture 2" descr="Результат пошуку зображень за запитом &quot;фізика та лірика&quot;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285992"/>
            <a:ext cx="6572296" cy="386239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2910" y="1500174"/>
            <a:ext cx="7242048" cy="1143000"/>
          </a:xfrm>
        </p:spPr>
        <p:txBody>
          <a:bodyPr>
            <a:normAutofit/>
          </a:bodyPr>
          <a:lstStyle>
            <a:lvl1pPr>
              <a:defRPr lang="uk-UA" sz="5400" b="1" i="1" baseline="0" smtClean="0">
                <a:solidFill>
                  <a:srgbClr val="002060"/>
                </a:solidFill>
              </a:defRPr>
            </a:lvl1pPr>
            <a:extLst/>
          </a:lstStyle>
          <a:p>
            <a:r>
              <a:rPr kumimoji="0" lang="ru-RU" dirty="0" smtClean="0"/>
              <a:t>Конкурс  «</a:t>
            </a:r>
            <a:r>
              <a:rPr kumimoji="0" lang="ru-RU" dirty="0" err="1" smtClean="0"/>
              <a:t>Візитна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картка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команди</a:t>
            </a:r>
            <a:r>
              <a:rPr kumimoji="0" lang="ru-RU" dirty="0" smtClean="0"/>
              <a:t>»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170" name="Picture 2" descr="Результат пошуку зображень за запитом &quot;команда&quot;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786058"/>
            <a:ext cx="4486275" cy="33623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2910" y="1500174"/>
            <a:ext cx="7242048" cy="1143000"/>
          </a:xfrm>
        </p:spPr>
        <p:txBody>
          <a:bodyPr>
            <a:normAutofit/>
          </a:bodyPr>
          <a:lstStyle>
            <a:lvl1pPr>
              <a:defRPr lang="uk-UA" sz="5400" b="1" i="1" baseline="0" smtClean="0">
                <a:solidFill>
                  <a:srgbClr val="002060"/>
                </a:solidFill>
              </a:defRPr>
            </a:lvl1pPr>
            <a:extLst/>
          </a:lstStyle>
          <a:p>
            <a:r>
              <a:rPr kumimoji="0" lang="ru-RU" dirty="0" smtClean="0"/>
              <a:t>Конкурс  «</a:t>
            </a:r>
            <a:r>
              <a:rPr kumimoji="0" lang="ru-RU" dirty="0" err="1" smtClean="0"/>
              <a:t>Швидше</a:t>
            </a:r>
            <a:r>
              <a:rPr kumimoji="0" lang="ru-RU" dirty="0" smtClean="0"/>
              <a:t>, </a:t>
            </a:r>
            <a:r>
              <a:rPr kumimoji="0" lang="ru-RU" dirty="0" err="1" smtClean="0"/>
              <a:t>швидше</a:t>
            </a:r>
            <a:r>
              <a:rPr kumimoji="0" lang="ru-RU" dirty="0" smtClean="0"/>
              <a:t>…»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292" name="Picture 4" descr="Результат пошуку зображень за запитом &quot;швидко&quot;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86058"/>
            <a:ext cx="5038725" cy="33623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Результат пошуку зображень за запитом &quot;поэзия&quot;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071810"/>
            <a:ext cx="5143536" cy="33623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2910" y="1500174"/>
            <a:ext cx="7242048" cy="1143000"/>
          </a:xfrm>
        </p:spPr>
        <p:txBody>
          <a:bodyPr>
            <a:normAutofit/>
          </a:bodyPr>
          <a:lstStyle>
            <a:lvl1pPr algn="ctr">
              <a:defRPr lang="uk-UA" sz="5400" b="1" i="1" baseline="0" smtClean="0">
                <a:solidFill>
                  <a:srgbClr val="002060"/>
                </a:solidFill>
              </a:defRPr>
            </a:lvl1pPr>
            <a:extLst/>
          </a:lstStyle>
          <a:p>
            <a:r>
              <a:rPr kumimoji="0" lang="ru-RU" dirty="0" smtClean="0"/>
              <a:t>Конкурс  «</a:t>
            </a:r>
            <a:r>
              <a:rPr kumimoji="0" lang="ru-RU" dirty="0" err="1" smtClean="0"/>
              <a:t>Поетичний</a:t>
            </a:r>
            <a:r>
              <a:rPr kumimoji="0" lang="ru-RU" dirty="0" smtClean="0"/>
              <a:t>»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928662" y="2928934"/>
            <a:ext cx="623557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ДІРКИ – ЗІРКИ </a:t>
            </a:r>
            <a:endParaRPr lang="uk-UA" sz="20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r>
              <a:rPr lang="ru-RU" sz="20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МАНДРУВАТИ  - ЕЛЕКТРИЗУВАТИ</a:t>
            </a:r>
            <a:endParaRPr lang="uk-UA" sz="20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r>
              <a:rPr lang="ru-RU" sz="20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СВІТ – ПРИВІТ </a:t>
            </a:r>
            <a:endParaRPr lang="uk-UA" sz="2000" b="1" kern="1200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2910" y="1500174"/>
            <a:ext cx="7242048" cy="1143000"/>
          </a:xfrm>
        </p:spPr>
        <p:txBody>
          <a:bodyPr>
            <a:normAutofit/>
          </a:bodyPr>
          <a:lstStyle>
            <a:lvl1pPr algn="ctr">
              <a:defRPr lang="uk-UA" sz="5400" b="1" i="1" baseline="0" smtClean="0">
                <a:solidFill>
                  <a:srgbClr val="002060"/>
                </a:solidFill>
              </a:defRPr>
            </a:lvl1pPr>
            <a:extLst/>
          </a:lstStyle>
          <a:p>
            <a:r>
              <a:rPr kumimoji="0" lang="ru-RU" dirty="0" smtClean="0"/>
              <a:t>Конкурс  «</a:t>
            </a:r>
            <a:r>
              <a:rPr kumimoji="0" lang="ru-RU" dirty="0" err="1" smtClean="0"/>
              <a:t>фізична</a:t>
            </a:r>
            <a:r>
              <a:rPr kumimoji="0" lang="ru-RU" dirty="0" smtClean="0"/>
              <a:t> та </a:t>
            </a:r>
            <a:r>
              <a:rPr kumimoji="0" lang="ru-RU" dirty="0" err="1" smtClean="0"/>
              <a:t>літературна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анаграма</a:t>
            </a:r>
            <a:r>
              <a:rPr kumimoji="0" lang="ru-RU" dirty="0" smtClean="0"/>
              <a:t>»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642910" y="2857496"/>
            <a:ext cx="449995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Л Н У О К                         </a:t>
            </a:r>
          </a:p>
          <a:p>
            <a:r>
              <a:rPr lang="uk-UA" sz="28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ШКПУІН </a:t>
            </a:r>
            <a:r>
              <a:rPr lang="ru-RU" sz="28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ru-RU" sz="28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 М А Р Е </a:t>
            </a:r>
          </a:p>
          <a:p>
            <a:r>
              <a:rPr lang="uk-UA" sz="28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ОГМРЕ </a:t>
            </a:r>
            <a:r>
              <a:rPr lang="ru-RU" sz="28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ru-RU" sz="28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ЛВАТЬО</a:t>
            </a:r>
          </a:p>
          <a:p>
            <a:r>
              <a:rPr lang="uk-UA" sz="28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РІЕШПКС </a:t>
            </a:r>
            <a:endParaRPr lang="uk-UA" sz="2800" b="1" dirty="0">
              <a:solidFill>
                <a:srgbClr val="002060"/>
              </a:solidFill>
            </a:endParaRPr>
          </a:p>
        </p:txBody>
      </p:sp>
      <p:pic>
        <p:nvPicPr>
          <p:cNvPr id="14338" name="Picture 2" descr="Пов’язане зображення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928934"/>
            <a:ext cx="4476750" cy="33623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2910" y="1500174"/>
            <a:ext cx="7242048" cy="1143000"/>
          </a:xfrm>
        </p:spPr>
        <p:txBody>
          <a:bodyPr>
            <a:normAutofit/>
          </a:bodyPr>
          <a:lstStyle>
            <a:lvl1pPr algn="ctr">
              <a:defRPr lang="uk-UA" sz="5400" b="1" i="1" baseline="0" smtClean="0">
                <a:solidFill>
                  <a:srgbClr val="002060"/>
                </a:solidFill>
              </a:defRPr>
            </a:lvl1pPr>
            <a:extLst/>
          </a:lstStyle>
          <a:p>
            <a:r>
              <a:rPr kumimoji="0" lang="ru-RU" dirty="0" smtClean="0"/>
              <a:t>Конкурс  «</a:t>
            </a:r>
            <a:r>
              <a:rPr kumimoji="0" lang="ru-RU" dirty="0" err="1" smtClean="0"/>
              <a:t>фізичний</a:t>
            </a:r>
            <a:r>
              <a:rPr kumimoji="0" lang="ru-RU" dirty="0" smtClean="0"/>
              <a:t> практикум»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5362" name="Picture 2" descr="Результат пошуку зображень за запитом &quot;физика&quot;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496"/>
            <a:ext cx="5000660" cy="33623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6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67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68" r:id="rId19"/>
    <p:sldLayoutId id="2147483669" r:id="rId20"/>
    <p:sldLayoutId id="2147483670" r:id="rId21"/>
    <p:sldLayoutId id="2147483671" r:id="rId2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G:\&#1090;&#1080;&#1078;&#1076;&#1077;&#1085;&#1100;%20&#1092;&#1110;&#1079;&#1080;&#1082;&#1080;\&#1085;&#1072;%20&#1079;&#1072;&#1093;&#1110;&#1076;\zastavka_-_my-nachinaem-kvn%20(mp3cut.ru)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90;&#1080;&#1078;&#1076;&#1077;&#1085;&#1100;%20&#1092;&#1110;&#1079;&#1080;&#1082;&#1080;\&#1085;&#1072;%20&#1079;&#1072;&#1093;&#1110;&#1076;\&#1062;&#1110;&#1082;&#1072;&#1074;&#1110;%20&#1092;&#1072;&#1082;&#1090;&#1080;%20&#1087;&#1088;&#1086;%20&#1087;&#1080;&#1089;&#1100;&#1084;&#1077;&#1085;&#1085;&#1080;&#1082;&#1110;&#1074;%20-%20&#1042;&#1072;&#1083;&#1077;&#1088;&#1110;&#1103;%20&#1057;&#1090;&#1072;&#1096;&#1082;&#1086;%20(&#1089;&#1102;&#1078;&#1077;&#1090;%20&#1076;&#1086;%20&#1087;&#1088;&#1086;&#1075;&#1088;&#1072;&#1084;&#1080;%20&#1056;&#1054;&#1046;&#1045;&#1042;&#1030;%20&#1054;&#1050;&#1059;&#1051;&#1071;&#1056;&#1048;)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Інформаційно-розважальна гра </a:t>
            </a:r>
            <a:r>
              <a:rPr lang="uk-UA" dirty="0" err="1" smtClean="0"/>
              <a:t>“Фізики</a:t>
            </a:r>
            <a:r>
              <a:rPr lang="uk-UA" dirty="0" smtClean="0"/>
              <a:t> і лірики -2018”!</a:t>
            </a:r>
            <a:endParaRPr lang="uk-UA" dirty="0"/>
          </a:p>
        </p:txBody>
      </p:sp>
      <p:pic>
        <p:nvPicPr>
          <p:cNvPr id="3" name="zastavka_-_my-nachinaem-kvn (mp3cut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357290" y="521495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02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</a:t>
            </a:r>
            <a:r>
              <a:rPr smtClean="0"/>
              <a:t>онкурс "де друга половинафізичного терміну?"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</a:t>
            </a:r>
            <a:r>
              <a:rPr smtClean="0"/>
              <a:t>онкурс "фізика і література"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</a:t>
            </a:r>
            <a:r>
              <a:rPr smtClean="0"/>
              <a:t>онкурс "Артисти"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</a:t>
            </a:r>
            <a:r>
              <a:rPr smtClean="0"/>
              <a:t>онкурс "Вікторина у віршованій формі"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</a:t>
            </a:r>
            <a:r>
              <a:rPr smtClean="0"/>
              <a:t>онкурс "приказки та прислів'я"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</a:t>
            </a:r>
            <a:r>
              <a:rPr smtClean="0"/>
              <a:t>онкурс"візитна картка команди"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</a:t>
            </a:r>
            <a:r>
              <a:rPr smtClean="0"/>
              <a:t>онкурс "швидше,швидше</a:t>
            </a:r>
            <a:r>
              <a:rPr lang="uk-UA" dirty="0" smtClean="0"/>
              <a:t>…”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</a:t>
            </a:r>
            <a:r>
              <a:rPr smtClean="0"/>
              <a:t>онкурс "поетичний"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</a:t>
            </a:r>
            <a:r>
              <a:rPr smtClean="0"/>
              <a:t>онкурс "фізична та літературна анаграма"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</a:t>
            </a:r>
            <a:r>
              <a:rPr smtClean="0"/>
              <a:t>онкурс "фізичний практикум"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</a:t>
            </a:r>
            <a:r>
              <a:rPr smtClean="0"/>
              <a:t>онкурс "фізичні явища у творах літератури"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</a:t>
            </a:r>
            <a:r>
              <a:rPr smtClean="0"/>
              <a:t>онкурс капітанів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Цікаві факти про письменників - Валерія Сташко (сюжет до програми РОЖЕВІ ОКУЛЯРИ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52700" y="288925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93</TotalTime>
  <Words>85</Words>
  <PresentationFormat>Экран (4:3)</PresentationFormat>
  <Paragraphs>13</Paragraphs>
  <Slides>15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Інформаційно-розважальна гра “Фізики і лірики -2018”!</vt:lpstr>
      <vt:lpstr>Конкурс"візитна картка команди"</vt:lpstr>
      <vt:lpstr>Конкурс "швидше,швидше…”</vt:lpstr>
      <vt:lpstr>Конкурс "поетичний"</vt:lpstr>
      <vt:lpstr>Конкурс "фізична та літературна анаграма"</vt:lpstr>
      <vt:lpstr>Конкурс "фізичний практикум"</vt:lpstr>
      <vt:lpstr>Конкурс "фізичні явища у творах літератури"</vt:lpstr>
      <vt:lpstr>Конкурс капітанів</vt:lpstr>
      <vt:lpstr>Слайд 9</vt:lpstr>
      <vt:lpstr>Конкурс "де друга половинафізичного терміну?"</vt:lpstr>
      <vt:lpstr>Конкурс "фізика і література"</vt:lpstr>
      <vt:lpstr>Конкурс "Артисти"</vt:lpstr>
      <vt:lpstr>Конкурс "Вікторина у віршованій формі"</vt:lpstr>
      <vt:lpstr>Конкурс "приказки та прислів'я"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12</cp:revision>
  <dcterms:created xsi:type="dcterms:W3CDTF">2018-10-24T15:46:32Z</dcterms:created>
  <dcterms:modified xsi:type="dcterms:W3CDTF">2018-10-24T18:17:58Z</dcterms:modified>
</cp:coreProperties>
</file>