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6" r:id="rId4"/>
    <p:sldId id="258" r:id="rId5"/>
    <p:sldId id="260" r:id="rId6"/>
    <p:sldId id="261" r:id="rId7"/>
    <p:sldId id="259" r:id="rId8"/>
    <p:sldId id="262" r:id="rId9"/>
    <p:sldId id="263" r:id="rId10"/>
    <p:sldId id="264" r:id="rId11"/>
    <p:sldId id="265" r:id="rId12"/>
    <p:sldId id="269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3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90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5D81-80AE-4277-9F70-CA2B5FF69312}" type="datetimeFigureOut">
              <a:rPr lang="uk-UA" smtClean="0"/>
              <a:t>13.01.2019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CD4A504-D0CA-41AA-B3CF-7ACD602E4E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37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5D81-80AE-4277-9F70-CA2B5FF69312}" type="datetimeFigureOut">
              <a:rPr lang="uk-UA" smtClean="0"/>
              <a:t>13.01.2019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D4A504-D0CA-41AA-B3CF-7ACD602E4E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813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5D81-80AE-4277-9F70-CA2B5FF69312}" type="datetimeFigureOut">
              <a:rPr lang="uk-UA" smtClean="0"/>
              <a:t>13.01.2019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D4A504-D0CA-41AA-B3CF-7ACD602E4EEC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1587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5D81-80AE-4277-9F70-CA2B5FF69312}" type="datetimeFigureOut">
              <a:rPr lang="uk-UA" smtClean="0"/>
              <a:t>13.01.2019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D4A504-D0CA-41AA-B3CF-7ACD602E4E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1600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5D81-80AE-4277-9F70-CA2B5FF69312}" type="datetimeFigureOut">
              <a:rPr lang="uk-UA" smtClean="0"/>
              <a:t>13.01.2019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D4A504-D0CA-41AA-B3CF-7ACD602E4EEC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3965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5D81-80AE-4277-9F70-CA2B5FF69312}" type="datetimeFigureOut">
              <a:rPr lang="uk-UA" smtClean="0"/>
              <a:t>13.01.2019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D4A504-D0CA-41AA-B3CF-7ACD602E4E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932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5D81-80AE-4277-9F70-CA2B5FF69312}" type="datetimeFigureOut">
              <a:rPr lang="uk-UA" smtClean="0"/>
              <a:t>13.01.2019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A504-D0CA-41AA-B3CF-7ACD602E4E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9022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5D81-80AE-4277-9F70-CA2B5FF69312}" type="datetimeFigureOut">
              <a:rPr lang="uk-UA" smtClean="0"/>
              <a:t>13.01.2019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A504-D0CA-41AA-B3CF-7ACD602E4E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829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5D81-80AE-4277-9F70-CA2B5FF69312}" type="datetimeFigureOut">
              <a:rPr lang="uk-UA" smtClean="0"/>
              <a:t>13.01.2019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A504-D0CA-41AA-B3CF-7ACD602E4E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04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5D81-80AE-4277-9F70-CA2B5FF69312}" type="datetimeFigureOut">
              <a:rPr lang="uk-UA" smtClean="0"/>
              <a:t>13.01.2019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D4A504-D0CA-41AA-B3CF-7ACD602E4E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581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5D81-80AE-4277-9F70-CA2B5FF69312}" type="datetimeFigureOut">
              <a:rPr lang="uk-UA" smtClean="0"/>
              <a:t>13.01.2019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CD4A504-D0CA-41AA-B3CF-7ACD602E4E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398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5D81-80AE-4277-9F70-CA2B5FF69312}" type="datetimeFigureOut">
              <a:rPr lang="uk-UA" smtClean="0"/>
              <a:t>13.01.2019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CD4A504-D0CA-41AA-B3CF-7ACD602E4E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535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5D81-80AE-4277-9F70-CA2B5FF69312}" type="datetimeFigureOut">
              <a:rPr lang="uk-UA" smtClean="0"/>
              <a:t>13.01.2019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A504-D0CA-41AA-B3CF-7ACD602E4E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283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5D81-80AE-4277-9F70-CA2B5FF69312}" type="datetimeFigureOut">
              <a:rPr lang="uk-UA" smtClean="0"/>
              <a:t>13.01.2019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A504-D0CA-41AA-B3CF-7ACD602E4E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747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5D81-80AE-4277-9F70-CA2B5FF69312}" type="datetimeFigureOut">
              <a:rPr lang="uk-UA" smtClean="0"/>
              <a:t>13.01.2019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A504-D0CA-41AA-B3CF-7ACD602E4E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621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5D81-80AE-4277-9F70-CA2B5FF69312}" type="datetimeFigureOut">
              <a:rPr lang="uk-UA" smtClean="0"/>
              <a:t>13.01.2019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D4A504-D0CA-41AA-B3CF-7ACD602E4E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310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25D81-80AE-4277-9F70-CA2B5FF69312}" type="datetimeFigureOut">
              <a:rPr lang="uk-UA" smtClean="0"/>
              <a:t>13.01.2019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CD4A504-D0CA-41AA-B3CF-7ACD602E4E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622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312" y="145064"/>
            <a:ext cx="13845472" cy="83192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2822" y="3331477"/>
            <a:ext cx="10854253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Метод координат </a:t>
            </a:r>
          </a:p>
          <a:p>
            <a:pPr algn="ctr"/>
            <a:r>
              <a:rPr lang="ru-RU" sz="8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на </a:t>
            </a:r>
            <a:r>
              <a:rPr lang="ru-RU" sz="88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площині</a:t>
            </a:r>
            <a:endParaRPr lang="ru-RU" sz="88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09279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7955"/>
            <a:ext cx="12283709" cy="78318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458" y="1241360"/>
            <a:ext cx="6076950" cy="4562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04212" y="3026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64142" y="624110"/>
            <a:ext cx="485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978747" y="3537965"/>
            <a:ext cx="226577" cy="95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8963323">
            <a:off x="5783714" y="2576208"/>
            <a:ext cx="216078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3600" b="1" i="1" dirty="0" smtClean="0"/>
              <a:t>2Х-У=4</a:t>
            </a:r>
            <a:endParaRPr lang="uk-UA" sz="3600" b="1" i="1" dirty="0"/>
          </a:p>
        </p:txBody>
      </p:sp>
    </p:spTree>
    <p:extLst>
      <p:ext uri="{BB962C8B-B14F-4D97-AF65-F5344CB8AC3E}">
        <p14:creationId xmlns:p14="http://schemas.microsoft.com/office/powerpoint/2010/main" val="3212623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544" y="-40459"/>
            <a:ext cx="13582266" cy="72019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араллелограмм 4"/>
          <p:cNvSpPr/>
          <p:nvPr/>
        </p:nvSpPr>
        <p:spPr>
          <a:xfrm>
            <a:off x="1919943" y="3169202"/>
            <a:ext cx="7323291" cy="1319002"/>
          </a:xfrm>
          <a:prstGeom prst="parallelogram">
            <a:avLst>
              <a:gd name="adj" fmla="val 1016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333919" y="3560497"/>
            <a:ext cx="5672516" cy="736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3018329" y="3463391"/>
            <a:ext cx="631179" cy="190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836503" y="2487628"/>
            <a:ext cx="1540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/>
              <a:t>С(1;5)</a:t>
            </a:r>
            <a:endParaRPr lang="uk-UA" dirty="0"/>
          </a:p>
        </p:txBody>
      </p:sp>
      <p:sp>
        <p:nvSpPr>
          <p:cNvPr id="19" name="TextBox 18"/>
          <p:cNvSpPr txBox="1"/>
          <p:nvPr/>
        </p:nvSpPr>
        <p:spPr>
          <a:xfrm rot="8825188" flipV="1">
            <a:off x="901162" y="4014494"/>
            <a:ext cx="159175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3600" b="1" i="1" dirty="0" smtClean="0"/>
              <a:t>А(0;-3)</a:t>
            </a:r>
          </a:p>
        </p:txBody>
      </p:sp>
    </p:spTree>
    <p:extLst>
      <p:ext uri="{BB962C8B-B14F-4D97-AF65-F5344CB8AC3E}">
        <p14:creationId xmlns:p14="http://schemas.microsoft.com/office/powerpoint/2010/main" val="4079549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958" y="-1382307"/>
            <a:ext cx="12825877" cy="10740965"/>
          </a:xfrm>
        </p:spPr>
      </p:pic>
    </p:spTree>
    <p:extLst>
      <p:ext uri="{BB962C8B-B14F-4D97-AF65-F5344CB8AC3E}">
        <p14:creationId xmlns:p14="http://schemas.microsoft.com/office/powerpoint/2010/main" val="190410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246" y="-863739"/>
            <a:ext cx="12922981" cy="8944064"/>
          </a:xfrm>
        </p:spPr>
      </p:pic>
    </p:spTree>
    <p:extLst>
      <p:ext uri="{BB962C8B-B14F-4D97-AF65-F5344CB8AC3E}">
        <p14:creationId xmlns:p14="http://schemas.microsoft.com/office/powerpoint/2010/main" val="1230872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1" y="-1021397"/>
            <a:ext cx="12316078" cy="9113850"/>
          </a:xfrm>
        </p:spPr>
      </p:pic>
    </p:spTree>
    <p:extLst>
      <p:ext uri="{BB962C8B-B14F-4D97-AF65-F5344CB8AC3E}">
        <p14:creationId xmlns:p14="http://schemas.microsoft.com/office/powerpoint/2010/main" val="1597456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038" y="0"/>
            <a:ext cx="9151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6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088" y="-878203"/>
            <a:ext cx="13092913" cy="7938287"/>
          </a:xfrm>
        </p:spPr>
      </p:pic>
    </p:spTree>
    <p:extLst>
      <p:ext uri="{BB962C8B-B14F-4D97-AF65-F5344CB8AC3E}">
        <p14:creationId xmlns:p14="http://schemas.microsoft.com/office/powerpoint/2010/main" val="3625851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13" y="3222625"/>
            <a:ext cx="2133600" cy="1600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86" y="-467315"/>
            <a:ext cx="12057133" cy="784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07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1.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09" y="514868"/>
            <a:ext cx="11811674" cy="6343132"/>
          </a:xfrm>
        </p:spPr>
      </p:pic>
      <p:sp>
        <p:nvSpPr>
          <p:cNvPr id="7" name="Прямоугольник 6"/>
          <p:cNvSpPr/>
          <p:nvPr/>
        </p:nvSpPr>
        <p:spPr>
          <a:xfrm>
            <a:off x="-396509" y="2967335"/>
            <a:ext cx="878015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.В(-8;9)                                                                                                                              .                             .А(2;7)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9996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7893" y="-1199612"/>
            <a:ext cx="12121868" cy="909465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155865" y="4523447"/>
            <a:ext cx="5785805" cy="1561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.о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364142" y="2967335"/>
            <a:ext cx="339056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О(2;7)</a:t>
            </a:r>
            <a:endParaRPr lang="en-US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R=4</a:t>
            </a:r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км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7347568" y="5462124"/>
            <a:ext cx="72828" cy="40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6117" y="-679731"/>
            <a:ext cx="647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2549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63" y="-129053"/>
            <a:ext cx="12073317" cy="7091156"/>
          </a:xfrm>
        </p:spPr>
      </p:pic>
      <p:sp>
        <p:nvSpPr>
          <p:cNvPr id="6" name="Равнобедренный треугольник 5"/>
          <p:cNvSpPr/>
          <p:nvPr/>
        </p:nvSpPr>
        <p:spPr>
          <a:xfrm>
            <a:off x="2592925" y="4329240"/>
            <a:ext cx="7942905" cy="882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6133761" y="3959908"/>
            <a:ext cx="1901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В(1;7)</a:t>
            </a:r>
            <a:endParaRPr lang="uk-UA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09139" y="5211272"/>
            <a:ext cx="1483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А(1;1</a:t>
            </a:r>
            <a:r>
              <a:rPr lang="uk-UA" dirty="0" smtClean="0"/>
              <a:t>)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9427221" y="5211272"/>
            <a:ext cx="179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С(5;4</a:t>
            </a:r>
            <a:r>
              <a:rPr lang="uk-UA" sz="3600" dirty="0" smtClean="0"/>
              <a:t>)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03296595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608</TotalTime>
  <Words>36</Words>
  <Application>Microsoft Office PowerPoint</Application>
  <PresentationFormat>Широкоэкранный</PresentationFormat>
  <Paragraphs>16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1111</cp:lastModifiedBy>
  <cp:revision>11</cp:revision>
  <dcterms:created xsi:type="dcterms:W3CDTF">2019-01-13T12:26:19Z</dcterms:created>
  <dcterms:modified xsi:type="dcterms:W3CDTF">2019-01-13T22:34:40Z</dcterms:modified>
</cp:coreProperties>
</file>