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3" r:id="rId9"/>
    <p:sldId id="264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73" r:id="rId26"/>
    <p:sldId id="272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733" autoAdjust="0"/>
  </p:normalViewPr>
  <p:slideViewPr>
    <p:cSldViewPr snapToGrid="0">
      <p:cViewPr varScale="1">
        <p:scale>
          <a:sx n="108" d="100"/>
          <a:sy n="108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012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97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023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198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0739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4100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9116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296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268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002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975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72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546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86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06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418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422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AC01FF0-071A-458E-8C81-110510EDD813}" type="datetimeFigureOut">
              <a:rPr lang="uk-UA" smtClean="0"/>
              <a:t>14.01.2019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5DF0AF-7042-4605-AA34-DFEC6B56AF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98129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782298" y="2353602"/>
            <a:ext cx="28546111" cy="4299525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91" y="0"/>
            <a:ext cx="11150825" cy="823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756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6769" y="1819488"/>
            <a:ext cx="7245286" cy="32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25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685799"/>
            <a:ext cx="28472409" cy="7137981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512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881" y="604156"/>
            <a:ext cx="11380584" cy="6102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8795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0" y="685800"/>
            <a:ext cx="25339343" cy="695827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9218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473973" cy="648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5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7211" y="681037"/>
            <a:ext cx="23484241" cy="6132655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4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098" y="-201168"/>
            <a:ext cx="10693717" cy="660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555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614" y="685800"/>
            <a:ext cx="9259409" cy="410814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ДЛЯ ЛИСИЧКИ</a:t>
            </a:r>
            <a:endParaRPr lang="uk-UA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Жабка відремонтувала 30% жилої площі рукавички,мишка-20%,а лисичка-</a:t>
            </a:r>
            <a:r>
              <a:rPr lang="uk-UA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решту.Скільки</a:t>
            </a:r>
            <a: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квадратних метрів площі відремонтувала лисичка?(площа рукавички 20 </a:t>
            </a:r>
            <a:r>
              <a:rPr lang="uk-UA" b="1" i="1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кв.м</a:t>
            </a:r>
            <a: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uk-UA" b="1" i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198245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29400417" cy="771809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126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450134" cy="6100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675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799"/>
            <a:ext cx="21823558" cy="7700953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669590" cy="657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591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358" y="2755318"/>
            <a:ext cx="6481283" cy="186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78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0462010" cy="7816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962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0399866" cy="775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00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475" y="-126758"/>
            <a:ext cx="9006436" cy="67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85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0319967" cy="77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0862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789" y="2853211"/>
            <a:ext cx="6481283" cy="143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41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0337722" cy="76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54710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0479765" cy="781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147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28" y="75784"/>
            <a:ext cx="9441078" cy="703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7766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92996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799"/>
            <a:ext cx="28434830" cy="9776869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331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10282238" cy="688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985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25205023" cy="809334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2050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17829" cy="89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3636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65860" y="3915683"/>
            <a:ext cx="31026241" cy="856627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4467" y="-2446155"/>
            <a:ext cx="11457716" cy="9304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61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786" y="963386"/>
            <a:ext cx="37020991" cy="884350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098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626" y="-108884"/>
            <a:ext cx="10794649" cy="6674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654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29539181" cy="7408440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8194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890351" cy="664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507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9786882" cy="4905796"/>
          </a:xfrm>
        </p:spPr>
        <p:txBody>
          <a:bodyPr/>
          <a:lstStyle/>
          <a:p>
            <a:r>
              <a:rPr lang="uk-UA" b="1" i="1" dirty="0" smtClean="0"/>
              <a:t>ЗАДАЧА </a:t>
            </a:r>
            <a:r>
              <a:rPr lang="uk-UA" b="1" i="1" dirty="0"/>
              <a:t>ДЛЯ ЖАБКИ</a:t>
            </a:r>
            <a:endParaRPr lang="uk-UA" dirty="0"/>
          </a:p>
          <a:p>
            <a:r>
              <a:rPr lang="uk-UA" b="1" i="1" dirty="0"/>
              <a:t>Житлова площа всієї рукавички  20 </a:t>
            </a:r>
            <a:r>
              <a:rPr lang="uk-UA" b="1" i="1" dirty="0" err="1"/>
              <a:t>кв.м</a:t>
            </a:r>
            <a:r>
              <a:rPr lang="uk-UA" b="1" i="1" dirty="0"/>
              <a:t> Великий пальчик займає 5 % всієї </a:t>
            </a:r>
            <a:r>
              <a:rPr lang="uk-UA" b="1" i="1" dirty="0" err="1"/>
              <a:t>площі.Яка</a:t>
            </a:r>
            <a:r>
              <a:rPr lang="uk-UA" b="1" i="1" dirty="0"/>
              <a:t> площа великого пальчика?</a:t>
            </a:r>
            <a:r>
              <a:rPr lang="ru-RU" i="1" dirty="0"/>
              <a:t/>
            </a:r>
            <a:br>
              <a:rPr lang="ru-RU" i="1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6076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2383" y="914400"/>
            <a:ext cx="23589488" cy="6790594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14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98266" cy="589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179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7079769" cy="6027338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7170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8597071" cy="63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45313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</TotalTime>
  <Words>44</Words>
  <Application>Microsoft Office PowerPoint</Application>
  <PresentationFormat>Широкоэкранный</PresentationFormat>
  <Paragraphs>4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1111</dc:creator>
  <cp:lastModifiedBy>1111</cp:lastModifiedBy>
  <cp:revision>4</cp:revision>
  <dcterms:created xsi:type="dcterms:W3CDTF">2019-01-13T23:38:08Z</dcterms:created>
  <dcterms:modified xsi:type="dcterms:W3CDTF">2019-01-14T00:04:45Z</dcterms:modified>
</cp:coreProperties>
</file>