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92" r:id="rId6"/>
    <p:sldId id="260" r:id="rId7"/>
    <p:sldId id="261" r:id="rId8"/>
    <p:sldId id="290" r:id="rId9"/>
    <p:sldId id="262" r:id="rId10"/>
    <p:sldId id="276" r:id="rId11"/>
    <p:sldId id="281" r:id="rId12"/>
    <p:sldId id="282" r:id="rId13"/>
    <p:sldId id="274" r:id="rId14"/>
    <p:sldId id="280" r:id="rId15"/>
    <p:sldId id="263" r:id="rId16"/>
    <p:sldId id="264" r:id="rId17"/>
    <p:sldId id="265" r:id="rId18"/>
    <p:sldId id="266" r:id="rId19"/>
    <p:sldId id="291" r:id="rId20"/>
    <p:sldId id="293" r:id="rId21"/>
    <p:sldId id="267" r:id="rId22"/>
    <p:sldId id="283" r:id="rId23"/>
    <p:sldId id="284" r:id="rId24"/>
    <p:sldId id="269" r:id="rId25"/>
    <p:sldId id="285" r:id="rId26"/>
    <p:sldId id="286" r:id="rId27"/>
    <p:sldId id="287" r:id="rId28"/>
    <p:sldId id="288" r:id="rId29"/>
    <p:sldId id="289" r:id="rId30"/>
    <p:sldId id="270" r:id="rId31"/>
    <p:sldId id="275" r:id="rId32"/>
    <p:sldId id="271" r:id="rId33"/>
    <p:sldId id="272" r:id="rId34"/>
    <p:sldId id="273" r:id="rId35"/>
    <p:sldId id="277" r:id="rId36"/>
    <p:sldId id="278" r:id="rId37"/>
    <p:sldId id="279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4" d="100"/>
          <a:sy n="34" d="100"/>
        </p:scale>
        <p:origin x="-97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populärsten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grüne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Flächer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Personenzahl</c:v>
          </c:tx>
          <c:invertIfNegative val="0"/>
          <c:cat>
            <c:strRef>
              <c:f>Tabelle1!$A$2:$F$2</c:f>
              <c:strCache>
                <c:ptCount val="6"/>
                <c:pt idx="0">
                  <c:v>Botanischen Garten </c:v>
                </c:pt>
                <c:pt idx="1">
                  <c:v>Stadtwald</c:v>
                </c:pt>
                <c:pt idx="2">
                  <c:v>Schillerwiese</c:v>
                </c:pt>
                <c:pt idx="3">
                  <c:v>Cheltenhampark</c:v>
                </c:pt>
                <c:pt idx="4">
                  <c:v>Kiessee</c:v>
                </c:pt>
                <c:pt idx="5">
                  <c:v>Wilhelmsplatz </c:v>
                </c:pt>
              </c:strCache>
            </c:strRef>
          </c:cat>
          <c:val>
            <c:numRef>
              <c:f>Tabelle1!$A$3:$F$3</c:f>
              <c:numCache>
                <c:formatCode>General</c:formatCode>
                <c:ptCount val="6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558912"/>
        <c:axId val="82342272"/>
      </c:barChart>
      <c:catAx>
        <c:axId val="81558912"/>
        <c:scaling>
          <c:orientation val="minMax"/>
        </c:scaling>
        <c:delete val="0"/>
        <c:axPos val="b"/>
        <c:majorTickMark val="out"/>
        <c:minorTickMark val="none"/>
        <c:tickLblPos val="nextTo"/>
        <c:crossAx val="82342272"/>
        <c:crosses val="autoZero"/>
        <c:auto val="1"/>
        <c:lblAlgn val="ctr"/>
        <c:lblOffset val="100"/>
        <c:noMultiLvlLbl val="0"/>
      </c:catAx>
      <c:valAx>
        <c:axId val="82342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5589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4"/>
          <c:cat>
            <c:strRef>
              <c:f>Tabelle1!$D$11:$D$12</c:f>
              <c:strCache>
                <c:ptCount val="2"/>
                <c:pt idx="0">
                  <c:v>ja</c:v>
                </c:pt>
                <c:pt idx="1">
                  <c:v>nein</c:v>
                </c:pt>
              </c:strCache>
            </c:strRef>
          </c:cat>
          <c:val>
            <c:numRef>
              <c:f>Tabelle1!$E$11:$E$12</c:f>
              <c:numCache>
                <c:formatCode>General</c:formatCode>
                <c:ptCount val="2"/>
                <c:pt idx="0">
                  <c:v>9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7964261953014158"/>
          <c:y val="9.4048104788508405E-2"/>
          <c:w val="0.21833014722502098"/>
          <c:h val="0.8650513166567276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5E2B1-9F18-40CE-9794-2E22F7596485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EEBAD-F24D-4645-98E5-E6B5921FA2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630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EBAD-F24D-4645-98E5-E6B5921FA24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451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8B1A1BA-1411-4373-A21E-62B4EDDEC288}" type="datetimeFigureOut">
              <a:rPr lang="de-DE" smtClean="0"/>
              <a:t>11.07.2016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CE5F708-66F4-434C-A554-53EBFE0BA9DC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Grüne Flächen in der Innenstadt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8134672" cy="176160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796136" y="40466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06 – 13.07.2016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de-DE" dirty="0" smtClean="0"/>
              <a:t>Grüne Zäune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Arten von Grünanlagen in Göttingen</a:t>
            </a:r>
          </a:p>
        </p:txBody>
      </p:sp>
      <p:pic>
        <p:nvPicPr>
          <p:cNvPr id="9218" name="Picture 2" descr="H:\DCIM\102PHOTO\SAM_28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90758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5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Alpinarium (Steingärten)</a:t>
            </a:r>
            <a:endParaRPr lang="de-DE" dirty="0"/>
          </a:p>
        </p:txBody>
      </p:sp>
      <p:pic>
        <p:nvPicPr>
          <p:cNvPr id="3074" name="Picture 2" descr="C:\Users\besucher\Desktop\MANNSCHAFT 9\DSCN5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445490" cy="55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esucher\Desktop\MANNSCHAFT 9\DSCN5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3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3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Blumengeschäfte</a:t>
            </a:r>
            <a:endParaRPr lang="de-DE" dirty="0"/>
          </a:p>
        </p:txBody>
      </p:sp>
      <p:pic>
        <p:nvPicPr>
          <p:cNvPr id="4098" name="Picture 2" descr="H:\DCIM\102PHOTO\SAM_2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Botanischer Garten</a:t>
            </a:r>
            <a:endParaRPr lang="de-DE" dirty="0"/>
          </a:p>
        </p:txBody>
      </p:sp>
      <p:pic>
        <p:nvPicPr>
          <p:cNvPr id="2050" name="Picture 2" descr="C:\Users\besucher\Desktop\MANNSCHAFT 9\DSCN5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5" y="887956"/>
            <a:ext cx="7612528" cy="57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Linden</a:t>
            </a:r>
            <a:endParaRPr lang="de-DE" dirty="0"/>
          </a:p>
        </p:txBody>
      </p:sp>
      <p:pic>
        <p:nvPicPr>
          <p:cNvPr id="5122" name="Picture 2" descr="H:\DCIM\102PHOTO\SAM_2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DCIM\102PHOTO\SAM_28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08714"/>
            <a:ext cx="4227934" cy="563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2. Bäume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de-DE" dirty="0" smtClean="0"/>
              <a:t>Tannen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Bäume</a:t>
            </a:r>
            <a:endParaRPr lang="de-DE" dirty="0"/>
          </a:p>
        </p:txBody>
      </p:sp>
      <p:pic>
        <p:nvPicPr>
          <p:cNvPr id="10242" name="Picture 2" descr="H:\DCIM\102PHOTO\SAM_28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6852253" cy="51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Ahorne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/>
          <a:lstStyle/>
          <a:p>
            <a:pPr algn="ctr"/>
            <a:r>
              <a:rPr lang="de-DE" dirty="0" smtClean="0"/>
              <a:t>Bäume</a:t>
            </a:r>
            <a:endParaRPr lang="de-DE" dirty="0"/>
          </a:p>
        </p:txBody>
      </p:sp>
      <p:pic>
        <p:nvPicPr>
          <p:cNvPr id="7170" name="Picture 2" descr="H:\DCIM\102PHOTO\SAM_2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5350440" cy="69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Kastanien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2746648" cy="79208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chemeClr val="tx1"/>
                </a:solidFill>
              </a:rPr>
              <a:t>Bäume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194" name="Picture 2" descr="H:\DCIM\102PHOTO\SAM_2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5717"/>
            <a:ext cx="5019212" cy="66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69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Buk</a:t>
            </a:r>
            <a:endParaRPr lang="de-DE" dirty="0"/>
          </a:p>
        </p:txBody>
      </p:sp>
      <p:pic>
        <p:nvPicPr>
          <p:cNvPr id="15362" name="Picture 2" descr="C:\Users\besucher\Desktop\MANNSCHAFT 9\DSCN5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9328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6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184576"/>
          </a:xfrm>
        </p:spPr>
        <p:txBody>
          <a:bodyPr>
            <a:normAutofit fontScale="62500" lnSpcReduction="20000"/>
          </a:bodyPr>
          <a:lstStyle/>
          <a:p>
            <a:pPr marL="109728" indent="0">
              <a:buNone/>
            </a:pPr>
            <a:r>
              <a:rPr lang="de-DE" sz="5100" dirty="0" smtClean="0"/>
              <a:t>1. Arten von Grünanlagen  in Göttingen.</a:t>
            </a:r>
          </a:p>
          <a:p>
            <a:pPr marL="109728" indent="0">
              <a:buNone/>
            </a:pPr>
            <a:r>
              <a:rPr lang="de-DE" sz="5100" dirty="0" smtClean="0"/>
              <a:t>2.</a:t>
            </a:r>
            <a:r>
              <a:rPr lang="de-DE" sz="5100" dirty="0"/>
              <a:t> Arten von</a:t>
            </a:r>
            <a:r>
              <a:rPr lang="de-DE" sz="5100" dirty="0" smtClean="0"/>
              <a:t> Pflanzen: Bäume, Büsche, Blumen, und Algen in der Stadt.                                       </a:t>
            </a:r>
          </a:p>
          <a:p>
            <a:pPr marL="109728" indent="0">
              <a:buNone/>
            </a:pPr>
            <a:r>
              <a:rPr lang="de-DE" sz="5100" dirty="0" smtClean="0"/>
              <a:t>3. Befragung der Passanten: </a:t>
            </a:r>
          </a:p>
          <a:p>
            <a:pPr marL="109728" indent="0">
              <a:buNone/>
            </a:pPr>
            <a:r>
              <a:rPr lang="de-DE" sz="5100" dirty="0" smtClean="0"/>
              <a:t> - Welche Grünanlagen benutzen Sie  am liebsten und am häufigsten?  </a:t>
            </a:r>
          </a:p>
          <a:p>
            <a:pPr marL="109728" indent="0">
              <a:buNone/>
            </a:pPr>
            <a:r>
              <a:rPr lang="de-DE" sz="5100" dirty="0"/>
              <a:t> </a:t>
            </a:r>
            <a:r>
              <a:rPr lang="de-DE" sz="5100" dirty="0" smtClean="0"/>
              <a:t>- Gibt es Ihrer Meinung nach genügend Naturflächen in Göttingen?     </a:t>
            </a:r>
            <a:r>
              <a:rPr lang="de-DE" sz="5100" dirty="0" smtClean="0"/>
              <a:t>    </a:t>
            </a:r>
            <a:endParaRPr lang="de-DE" sz="5100" dirty="0"/>
          </a:p>
          <a:p>
            <a:endParaRPr lang="de-DE" dirty="0" smtClean="0"/>
          </a:p>
          <a:p>
            <a:pPr marL="109728" indent="0">
              <a:buNone/>
            </a:pPr>
            <a:r>
              <a:rPr lang="de-DE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/>
            <a:r>
              <a:rPr lang="de-DE" dirty="0" smtClean="0"/>
              <a:t>Plan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092"/>
          </a:xfrm>
        </p:spPr>
        <p:txBody>
          <a:bodyPr/>
          <a:lstStyle/>
          <a:p>
            <a:pPr algn="ctr"/>
            <a:r>
              <a:rPr lang="de-DE" dirty="0" err="1" smtClean="0"/>
              <a:t>Sekwo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17410" name="Picture 2" descr="C:\Users\besucher\Desktop\MANNSCHAFT 9\DSCN5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" y="998730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844824"/>
            <a:ext cx="8686800" cy="4162467"/>
          </a:xfrm>
        </p:spPr>
        <p:txBody>
          <a:bodyPr/>
          <a:lstStyle/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Büsche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026" name="Picture 2" descr="C:\Users\besucher\Desktop\MANNSCHAFT 9\DSCN5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72807"/>
            <a:ext cx="7812360" cy="585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C:\Users\besucher\Desktop\MANNSCHAFT 9\DSCN5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0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esucher\Desktop\MANNSCHAFT 9\DSCN5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071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Blumen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170" name="Picture 2" descr="C:\Users\besucher\Desktop\MANNSCHAFT 9\DSCN5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5" y="692696"/>
            <a:ext cx="850843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 descr="C:\Users\besucher\Desktop\MANNSCHAFT 9\DSCN5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218" name="Picture 2" descr="C:\Users\besucher\Desktop\MANNSCHAFT 9\DSCN5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5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42" name="Picture 2" descr="C:\Users\besucher\Desktop\MANNSCHAFT 9\DSCN5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266" name="Picture 2" descr="C:\Users\besucher\Desktop\MANNSCHAFT 9\DSCN5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2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Algen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Wasserlilien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3314" name="Picture 2" descr="C:\Users\besucher\Desktop\MANNSCHAFT 9\DSCN5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335755" cy="55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de-DE" dirty="0" smtClean="0"/>
              <a:t>Parks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1. Arten </a:t>
            </a:r>
            <a:r>
              <a:rPr lang="de-DE" dirty="0" smtClean="0"/>
              <a:t>von Grünanlagen in Göttingen</a:t>
            </a:r>
            <a:endParaRPr lang="de-DE" dirty="0"/>
          </a:p>
        </p:txBody>
      </p:sp>
      <p:pic>
        <p:nvPicPr>
          <p:cNvPr id="11266" name="Picture 2" descr="http://www.goettinger-tageblatt.de/var/storage/images/gt-et/nachrichten/goettingen/uebersicht/goettingens-wallpromenade-wird-250-jahre-alt/175532238-1-ger-DE/Goettingens-Wallpromenade-wird-250-Jahre-alt_pdaArticleWi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50233"/>
            <a:ext cx="6696744" cy="42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Efeue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vutki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Akazien 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populärsten Pflanzen</a:t>
            </a:r>
          </a:p>
        </p:txBody>
      </p:sp>
      <p:pic>
        <p:nvPicPr>
          <p:cNvPr id="6146" name="Picture 2" descr="H:\DCIM\102PHOTO\SAM_2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8865"/>
            <a:ext cx="4032448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Interviews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1. Frage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antworten die Göttinger? </a:t>
            </a:r>
            <a:endParaRPr lang="de-DE" dirty="0"/>
          </a:p>
        </p:txBody>
      </p:sp>
      <p:graphicFrame>
        <p:nvGraphicFramePr>
          <p:cNvPr id="5" name="Diagramm 4"/>
          <p:cNvGraphicFramePr/>
          <p:nvPr/>
        </p:nvGraphicFramePr>
        <p:xfrm>
          <a:off x="971600" y="2060848"/>
          <a:ext cx="6768752" cy="3967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2. Frage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antworten die Göttinger? </a:t>
            </a:r>
            <a:endParaRPr lang="de-DE" dirty="0"/>
          </a:p>
        </p:txBody>
      </p:sp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143697"/>
              </p:ext>
            </p:extLst>
          </p:nvPr>
        </p:nvGraphicFramePr>
        <p:xfrm>
          <a:off x="1115616" y="2060848"/>
          <a:ext cx="6264696" cy="382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Vusnoyok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767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8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Grünes Göttingen</a:t>
            </a:r>
            <a:endParaRPr lang="de-DE" dirty="0"/>
          </a:p>
        </p:txBody>
      </p:sp>
      <p:pic>
        <p:nvPicPr>
          <p:cNvPr id="14338" name="Picture 2" descr="C:\Users\besucher\Desktop\MANNSCHAFT 9\DSCN5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9328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3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7584" y="1632080"/>
            <a:ext cx="7859216" cy="4375212"/>
          </a:xfrm>
        </p:spPr>
        <p:txBody>
          <a:bodyPr/>
          <a:lstStyle/>
          <a:p>
            <a:pPr marL="109728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Arten von Grünanlagen in Göttingen</a:t>
            </a:r>
            <a:endParaRPr lang="de-DE" dirty="0"/>
          </a:p>
        </p:txBody>
      </p:sp>
      <p:pic>
        <p:nvPicPr>
          <p:cNvPr id="1031" name="Picture 7" descr="H:\DCIM\102PHOTO\SAM_28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632079"/>
            <a:ext cx="7704856" cy="48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3027362" y="1124248"/>
            <a:ext cx="276877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lvl="0" algn="ctr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de-DE" sz="2700" dirty="0" smtClean="0">
                <a:solidFill>
                  <a:prstClr val="black"/>
                </a:solidFill>
              </a:rPr>
              <a:t>Blumenbeete</a:t>
            </a:r>
            <a:endParaRPr lang="de-DE" sz="27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386" name="Picture 2" descr="C:\Users\besucher\Desktop\MANNSCHAFT 9\DSCN5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6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de-DE" dirty="0" smtClean="0"/>
              <a:t>Gärten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Arten von Grünanlagen in Göttingen</a:t>
            </a:r>
            <a:endParaRPr lang="de-DE" dirty="0"/>
          </a:p>
        </p:txBody>
      </p:sp>
      <p:pic>
        <p:nvPicPr>
          <p:cNvPr id="12290" name="Picture 2" descr="slideshow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38667"/>
            <a:ext cx="7488832" cy="461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de-DE" dirty="0" smtClean="0"/>
              <a:t>Senkrechte Grünanlagen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Arten von Grünanlagen in Göttingen</a:t>
            </a:r>
            <a:endParaRPr lang="de-DE" dirty="0"/>
          </a:p>
        </p:txBody>
      </p:sp>
      <p:pic>
        <p:nvPicPr>
          <p:cNvPr id="2050" name="Picture 2" descr="H:\DCIM\102PHOTO\SAM_2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77943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 descr="C:\Users\besucher\Desktop\MANNSCHAFT 9\DSCN5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9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de-DE" dirty="0" smtClean="0"/>
              <a:t>Blumen an Fenster und Balkonen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Arten von Grünanlagen in Göttingen</a:t>
            </a:r>
            <a:endParaRPr lang="de-DE" dirty="0"/>
          </a:p>
        </p:txBody>
      </p:sp>
      <p:pic>
        <p:nvPicPr>
          <p:cNvPr id="3074" name="Picture 2" descr="H:\DCIM\102PHOTO\SAM_2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9" y="1916832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DCIM\102PHOTO\SAM_28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3"/>
            <a:ext cx="385242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163</Words>
  <Application>Microsoft Office PowerPoint</Application>
  <PresentationFormat>Bildschirmpräsentation (4:3)</PresentationFormat>
  <Paragraphs>55</Paragraphs>
  <Slides>37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8" baseType="lpstr">
      <vt:lpstr>Deimos</vt:lpstr>
      <vt:lpstr>Grüne Flächen in der Innenstadt</vt:lpstr>
      <vt:lpstr>Plan </vt:lpstr>
      <vt:lpstr>1. Arten von Grünanlagen in Göttingen</vt:lpstr>
      <vt:lpstr>Arten von Grünanlagen in Göttingen</vt:lpstr>
      <vt:lpstr>PowerPoint-Präsentation</vt:lpstr>
      <vt:lpstr>Arten von Grünanlagen in Göttingen</vt:lpstr>
      <vt:lpstr>Arten von Grünanlagen in Göttingen</vt:lpstr>
      <vt:lpstr>PowerPoint-Präsentation</vt:lpstr>
      <vt:lpstr>Arten von Grünanlagen in Göttingen</vt:lpstr>
      <vt:lpstr>Arten von Grünanlagen in Göttingen</vt:lpstr>
      <vt:lpstr>Alpinarium (Steingärten)</vt:lpstr>
      <vt:lpstr>PowerPoint-Präsentation</vt:lpstr>
      <vt:lpstr>Blumengeschäfte</vt:lpstr>
      <vt:lpstr>Botanischer Garten</vt:lpstr>
      <vt:lpstr>2. Bäume</vt:lpstr>
      <vt:lpstr>Bäume</vt:lpstr>
      <vt:lpstr>Bäume</vt:lpstr>
      <vt:lpstr>  Bäume</vt:lpstr>
      <vt:lpstr>Buk</vt:lpstr>
      <vt:lpstr>Sekwo…</vt:lpstr>
      <vt:lpstr>Büsche </vt:lpstr>
      <vt:lpstr>PowerPoint-Präsentation</vt:lpstr>
      <vt:lpstr>PowerPoint-Präsentation</vt:lpstr>
      <vt:lpstr>Blumen </vt:lpstr>
      <vt:lpstr>PowerPoint-Präsentation</vt:lpstr>
      <vt:lpstr>PowerPoint-Präsentation</vt:lpstr>
      <vt:lpstr>PowerPoint-Präsentation</vt:lpstr>
      <vt:lpstr>PowerPoint-Präsentation</vt:lpstr>
      <vt:lpstr>Algen  Wasserlilien</vt:lpstr>
      <vt:lpstr>vutki</vt:lpstr>
      <vt:lpstr>Die populärsten Pflanzen</vt:lpstr>
      <vt:lpstr>Interviews </vt:lpstr>
      <vt:lpstr>Wie antworten die Göttinger? </vt:lpstr>
      <vt:lpstr>Wie antworten die Göttinger? </vt:lpstr>
      <vt:lpstr>Vusnoyok</vt:lpstr>
      <vt:lpstr>PowerPoint-Präsentation</vt:lpstr>
      <vt:lpstr>Grünes Göttingen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Grüne Flächen in der Innenstadt</dc:title>
  <dc:creator>Admin</dc:creator>
  <cp:lastModifiedBy>besucher</cp:lastModifiedBy>
  <cp:revision>48</cp:revision>
  <dcterms:created xsi:type="dcterms:W3CDTF">2016-07-06T13:23:29Z</dcterms:created>
  <dcterms:modified xsi:type="dcterms:W3CDTF">2016-07-11T21:00:47Z</dcterms:modified>
</cp:coreProperties>
</file>