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8" r:id="rId11"/>
    <p:sldId id="264" r:id="rId12"/>
    <p:sldId id="266" r:id="rId13"/>
    <p:sldId id="271" r:id="rId14"/>
    <p:sldId id="270" r:id="rId15"/>
    <p:sldId id="269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761"/>
    <a:srgbClr val="A50021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114" y="-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Початковий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2-й клас</c:v>
                </c:pt>
                <c:pt idx="1">
                  <c:v>3-й клас</c:v>
                </c:pt>
                <c:pt idx="2">
                  <c:v>4-й клас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0.5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Середній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2-й клас</c:v>
                </c:pt>
                <c:pt idx="1">
                  <c:v>3-й клас</c:v>
                </c:pt>
                <c:pt idx="2">
                  <c:v>4-й клас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solidFill>
              <a:srgbClr val="6DC761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2-й клас</c:v>
                </c:pt>
                <c:pt idx="1">
                  <c:v>3-й клас</c:v>
                </c:pt>
                <c:pt idx="2">
                  <c:v>4-й клас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2-й клас</c:v>
                </c:pt>
                <c:pt idx="1">
                  <c:v>3-й клас</c:v>
                </c:pt>
                <c:pt idx="2">
                  <c:v>4-й клас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09824"/>
        <c:axId val="100911360"/>
        <c:axId val="0"/>
      </c:bar3DChart>
      <c:catAx>
        <c:axId val="10090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911360"/>
        <c:crosses val="autoZero"/>
        <c:auto val="1"/>
        <c:lblAlgn val="ctr"/>
        <c:lblOffset val="100"/>
        <c:noMultiLvlLbl val="0"/>
      </c:catAx>
      <c:valAx>
        <c:axId val="10091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0982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9476793514244028"/>
          <c:y val="1.2656798129052833E-2"/>
          <c:w val="0.26826146886471414"/>
          <c:h val="0.41871347160701344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3F270-33CB-46AD-8B85-9AFFE5F4CDFF}" type="doc">
      <dgm:prSet loTypeId="urn:microsoft.com/office/officeart/2005/8/layout/cycle6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1F2DF99-5ADB-46B5-B66A-A34D402783DA}">
      <dgm:prSet phldrT="[Текст]" custT="1"/>
      <dgm:spPr>
        <a:solidFill>
          <a:srgbClr val="F9B287">
            <a:alpha val="89804"/>
          </a:srgbClr>
        </a:solidFill>
        <a:ln>
          <a:noFill/>
        </a:ln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Формувати компетентності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C19C5-415F-4D7E-B2CA-7EB3B9E6BE4C}" type="parTrans" cxnId="{F1FA2D42-8FE7-48B6-B6DC-C088FEBFEAC2}">
      <dgm:prSet/>
      <dgm:spPr/>
      <dgm:t>
        <a:bodyPr/>
        <a:lstStyle/>
        <a:p>
          <a:endParaRPr lang="ru-RU"/>
        </a:p>
      </dgm:t>
    </dgm:pt>
    <dgm:pt modelId="{F8C7F58B-CE0F-4065-8295-D70AB783013E}" type="sibTrans" cxnId="{F1FA2D42-8FE7-48B6-B6DC-C088FEBFEAC2}">
      <dgm:prSet/>
      <dgm:spPr/>
      <dgm:t>
        <a:bodyPr/>
        <a:lstStyle/>
        <a:p>
          <a:endParaRPr lang="ru-RU"/>
        </a:p>
      </dgm:t>
    </dgm:pt>
    <dgm:pt modelId="{012834C9-B0C5-42F0-B0A7-45FC03319DA9}">
      <dgm:prSet phldrT="[Текст]" custT="1"/>
      <dgm:spPr>
        <a:solidFill>
          <a:srgbClr val="64D499">
            <a:alpha val="74000"/>
          </a:srgbClr>
        </a:solidFill>
        <a:ln>
          <a:noFill/>
        </a:ln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 вирішувати проблеми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98C96-8199-4B35-B33A-88C7CB91BD7D}" type="parTrans" cxnId="{7F06223F-815C-465D-AC33-B44EF41CFF2F}">
      <dgm:prSet/>
      <dgm:spPr/>
      <dgm:t>
        <a:bodyPr/>
        <a:lstStyle/>
        <a:p>
          <a:endParaRPr lang="ru-RU"/>
        </a:p>
      </dgm:t>
    </dgm:pt>
    <dgm:pt modelId="{926D4829-9501-4EEB-8AA3-37714C090BE5}" type="sibTrans" cxnId="{7F06223F-815C-465D-AC33-B44EF41CFF2F}">
      <dgm:prSet/>
      <dgm:spPr/>
      <dgm:t>
        <a:bodyPr/>
        <a:lstStyle/>
        <a:p>
          <a:endParaRPr lang="ru-RU"/>
        </a:p>
      </dgm:t>
    </dgm:pt>
    <dgm:pt modelId="{9F02F03D-6BB6-464C-AC20-2BE083857CE8}">
      <dgm:prSet phldrT="[Текст]" custT="1"/>
      <dgm:spPr>
        <a:solidFill>
          <a:srgbClr val="F15555">
            <a:alpha val="66000"/>
          </a:srgbClr>
        </a:solidFill>
        <a:ln>
          <a:noFill/>
        </a:ln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 приймати ефективні рішення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11803-CEFB-4ABC-9E8B-EE5E48478D6A}" type="parTrans" cxnId="{0B4D24CE-259F-42CC-A291-B5A950EBD109}">
      <dgm:prSet/>
      <dgm:spPr/>
      <dgm:t>
        <a:bodyPr/>
        <a:lstStyle/>
        <a:p>
          <a:endParaRPr lang="ru-RU"/>
        </a:p>
      </dgm:t>
    </dgm:pt>
    <dgm:pt modelId="{37223E0C-505E-4430-A2F8-CBA50F4A3DBF}" type="sibTrans" cxnId="{0B4D24CE-259F-42CC-A291-B5A950EBD109}">
      <dgm:prSet/>
      <dgm:spPr/>
      <dgm:t>
        <a:bodyPr/>
        <a:lstStyle/>
        <a:p>
          <a:endParaRPr lang="ru-RU"/>
        </a:p>
      </dgm:t>
    </dgm:pt>
    <dgm:pt modelId="{6DC61B52-1F9A-401F-A5F2-ED47560DEFFB}">
      <dgm:prSet phldrT="[Текст]" custT="1"/>
      <dgm:spPr>
        <a:solidFill>
          <a:srgbClr val="5CDCC7">
            <a:alpha val="58000"/>
          </a:srgbClr>
        </a:solidFill>
        <a:ln>
          <a:noFill/>
        </a:ln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Критично мислити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9A1F7-21F8-4C02-9720-CD2B3B5C92F0}" type="parTrans" cxnId="{AE506DD1-685F-4F2B-B699-FE262D317235}">
      <dgm:prSet/>
      <dgm:spPr/>
      <dgm:t>
        <a:bodyPr/>
        <a:lstStyle/>
        <a:p>
          <a:endParaRPr lang="ru-RU"/>
        </a:p>
      </dgm:t>
    </dgm:pt>
    <dgm:pt modelId="{8734AEEF-F64B-4F2E-AC2D-F01BBF18263C}" type="sibTrans" cxnId="{AE506DD1-685F-4F2B-B699-FE262D317235}">
      <dgm:prSet/>
      <dgm:spPr/>
      <dgm:t>
        <a:bodyPr/>
        <a:lstStyle/>
        <a:p>
          <a:endParaRPr lang="ru-RU"/>
        </a:p>
      </dgm:t>
    </dgm:pt>
    <dgm:pt modelId="{9FB1B89D-17F2-4F33-AD34-DD753BF5EC1D}">
      <dgm:prSet phldrT="[Текст]" custT="1"/>
      <dgm:spPr>
        <a:solidFill>
          <a:srgbClr val="F26868">
            <a:alpha val="50000"/>
          </a:srgbClr>
        </a:solidFill>
        <a:ln>
          <a:noFill/>
        </a:ln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 співпрацювати в команді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4FF3F-24B0-431D-A58A-F7AD291D77F0}" type="parTrans" cxnId="{4265B408-84AB-4259-B910-4DD242CDFAB0}">
      <dgm:prSet/>
      <dgm:spPr/>
      <dgm:t>
        <a:bodyPr/>
        <a:lstStyle/>
        <a:p>
          <a:endParaRPr lang="ru-RU"/>
        </a:p>
      </dgm:t>
    </dgm:pt>
    <dgm:pt modelId="{3D6BC420-C301-4E2F-92DA-7D71FB106F8D}" type="sibTrans" cxnId="{4265B408-84AB-4259-B910-4DD242CDFAB0}">
      <dgm:prSet/>
      <dgm:spPr/>
      <dgm:t>
        <a:bodyPr/>
        <a:lstStyle/>
        <a:p>
          <a:endParaRPr lang="ru-RU"/>
        </a:p>
      </dgm:t>
    </dgm:pt>
    <dgm:pt modelId="{3A56933C-0C8C-4A65-AB4A-ABCE758CA51F}">
      <dgm:prSet custT="1"/>
      <dgm:spPr>
        <a:solidFill>
          <a:srgbClr val="EAD0FA">
            <a:alpha val="81961"/>
          </a:srgbClr>
        </a:solidFill>
        <a:ln>
          <a:noFill/>
        </a:ln>
      </dgm:spPr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Підготувати до життя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43498-9689-4D52-8B07-B73E845DDBAE}" type="parTrans" cxnId="{814C9FD9-BEE0-435E-8A7F-F81A08F9758F}">
      <dgm:prSet/>
      <dgm:spPr/>
      <dgm:t>
        <a:bodyPr/>
        <a:lstStyle/>
        <a:p>
          <a:endParaRPr lang="ru-RU"/>
        </a:p>
      </dgm:t>
    </dgm:pt>
    <dgm:pt modelId="{3B388CDA-595F-4B95-8445-87D3220F5863}" type="sibTrans" cxnId="{814C9FD9-BEE0-435E-8A7F-F81A08F9758F}">
      <dgm:prSet/>
      <dgm:spPr/>
      <dgm:t>
        <a:bodyPr/>
        <a:lstStyle/>
        <a:p>
          <a:endParaRPr lang="ru-RU"/>
        </a:p>
      </dgm:t>
    </dgm:pt>
    <dgm:pt modelId="{C589B312-A6D3-4A09-B541-1549E7EF1ADC}" type="pres">
      <dgm:prSet presAssocID="{5AD3F270-33CB-46AD-8B85-9AFFE5F4CD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7E0C3F-572B-41C4-9727-AF83964DC2BB}" type="pres">
      <dgm:prSet presAssocID="{01F2DF99-5ADB-46B5-B66A-A34D402783DA}" presName="node" presStyleLbl="node1" presStyleIdx="0" presStyleCnt="6" custScaleX="140565" custScaleY="112205" custRadScaleRad="99233" custRadScaleInc="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D94A1-F899-4D13-8B0F-10D22BF87A20}" type="pres">
      <dgm:prSet presAssocID="{01F2DF99-5ADB-46B5-B66A-A34D402783DA}" presName="spNode" presStyleCnt="0"/>
      <dgm:spPr/>
    </dgm:pt>
    <dgm:pt modelId="{FB0BFA62-BFB4-4E82-B87B-06CD54FA01E5}" type="pres">
      <dgm:prSet presAssocID="{F8C7F58B-CE0F-4065-8295-D70AB783013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761A1304-67E4-42E0-9E58-88C29D500257}" type="pres">
      <dgm:prSet presAssocID="{3A56933C-0C8C-4A65-AB4A-ABCE758CA51F}" presName="node" presStyleLbl="node1" presStyleIdx="1" presStyleCnt="6" custScaleX="134017" custRadScaleRad="100940" custRadScaleInc="39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5A6D8-F567-4757-9B7A-6E2204113168}" type="pres">
      <dgm:prSet presAssocID="{3A56933C-0C8C-4A65-AB4A-ABCE758CA51F}" presName="spNode" presStyleCnt="0"/>
      <dgm:spPr/>
    </dgm:pt>
    <dgm:pt modelId="{1E6B666A-DC45-4145-A1B1-88A93CFE9617}" type="pres">
      <dgm:prSet presAssocID="{3B388CDA-595F-4B95-8445-87D3220F5863}" presName="sibTrans" presStyleLbl="sibTrans1D1" presStyleIdx="1" presStyleCnt="6"/>
      <dgm:spPr/>
      <dgm:t>
        <a:bodyPr/>
        <a:lstStyle/>
        <a:p>
          <a:endParaRPr lang="ru-RU"/>
        </a:p>
      </dgm:t>
    </dgm:pt>
    <dgm:pt modelId="{B7476550-C935-4025-821E-54EAB13AF755}" type="pres">
      <dgm:prSet presAssocID="{012834C9-B0C5-42F0-B0A7-45FC03319DA9}" presName="node" presStyleLbl="node1" presStyleIdx="2" presStyleCnt="6" custScaleX="143314" custRadScaleRad="98488" custRadScaleInc="20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BD3AC-DF95-4E49-AE6F-F82E0A5348D1}" type="pres">
      <dgm:prSet presAssocID="{012834C9-B0C5-42F0-B0A7-45FC03319DA9}" presName="spNode" presStyleCnt="0"/>
      <dgm:spPr/>
    </dgm:pt>
    <dgm:pt modelId="{7131673F-D185-490C-B033-2D025FD18FDA}" type="pres">
      <dgm:prSet presAssocID="{926D4829-9501-4EEB-8AA3-37714C090BE5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E860311-F2BD-4B02-85C5-8D8F1937A92D}" type="pres">
      <dgm:prSet presAssocID="{9F02F03D-6BB6-464C-AC20-2BE083857CE8}" presName="node" presStyleLbl="node1" presStyleIdx="3" presStyleCnt="6" custScaleX="135041" custRadScaleRad="97071" custRadScaleInc="31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C9519-772B-48A9-875C-DAC3235ACDEA}" type="pres">
      <dgm:prSet presAssocID="{9F02F03D-6BB6-464C-AC20-2BE083857CE8}" presName="spNode" presStyleCnt="0"/>
      <dgm:spPr/>
    </dgm:pt>
    <dgm:pt modelId="{086A14BC-40C5-4B06-9409-BF21A527FBE3}" type="pres">
      <dgm:prSet presAssocID="{37223E0C-505E-4430-A2F8-CBA50F4A3DB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C1D8120-0FCE-4C24-AD79-B381EDCCE3D8}" type="pres">
      <dgm:prSet presAssocID="{6DC61B52-1F9A-401F-A5F2-ED47560DEFFB}" presName="node" presStyleLbl="node1" presStyleIdx="4" presStyleCnt="6" custScaleX="148438" custRadScaleRad="97328" custRadScaleInc="2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539DE-F637-4D5B-88AF-6CE18781B6E0}" type="pres">
      <dgm:prSet presAssocID="{6DC61B52-1F9A-401F-A5F2-ED47560DEFFB}" presName="spNode" presStyleCnt="0"/>
      <dgm:spPr/>
    </dgm:pt>
    <dgm:pt modelId="{0BDCE769-34C1-47F1-9EF0-CA8308A68237}" type="pres">
      <dgm:prSet presAssocID="{8734AEEF-F64B-4F2E-AC2D-F01BBF18263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3A4C5D7-95CE-4848-A140-BBDEFF7F7214}" type="pres">
      <dgm:prSet presAssocID="{9FB1B89D-17F2-4F33-AD34-DD753BF5EC1D}" presName="node" presStyleLbl="node1" presStyleIdx="5" presStyleCnt="6" custScaleX="137225" custRadScaleRad="99604" custRadScaleInc="-38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7B34-78D7-4190-84CD-14392574D9A3}" type="pres">
      <dgm:prSet presAssocID="{9FB1B89D-17F2-4F33-AD34-DD753BF5EC1D}" presName="spNode" presStyleCnt="0"/>
      <dgm:spPr/>
    </dgm:pt>
    <dgm:pt modelId="{8A64007F-DACF-4570-AB30-B853F08B8133}" type="pres">
      <dgm:prSet presAssocID="{3D6BC420-C301-4E2F-92DA-7D71FB106F8D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3494AAB-9923-43FA-8454-C50F1D6E9622}" type="presOf" srcId="{926D4829-9501-4EEB-8AA3-37714C090BE5}" destId="{7131673F-D185-490C-B033-2D025FD18FDA}" srcOrd="0" destOrd="0" presId="urn:microsoft.com/office/officeart/2005/8/layout/cycle6"/>
    <dgm:cxn modelId="{EBB84FB9-12EF-4EB4-8567-570183813BE9}" type="presOf" srcId="{9FB1B89D-17F2-4F33-AD34-DD753BF5EC1D}" destId="{F3A4C5D7-95CE-4848-A140-BBDEFF7F7214}" srcOrd="0" destOrd="0" presId="urn:microsoft.com/office/officeart/2005/8/layout/cycle6"/>
    <dgm:cxn modelId="{A60F5BA6-916A-4F23-B9B7-A3F3C6E3CE78}" type="presOf" srcId="{3D6BC420-C301-4E2F-92DA-7D71FB106F8D}" destId="{8A64007F-DACF-4570-AB30-B853F08B8133}" srcOrd="0" destOrd="0" presId="urn:microsoft.com/office/officeart/2005/8/layout/cycle6"/>
    <dgm:cxn modelId="{0B4D24CE-259F-42CC-A291-B5A950EBD109}" srcId="{5AD3F270-33CB-46AD-8B85-9AFFE5F4CDFF}" destId="{9F02F03D-6BB6-464C-AC20-2BE083857CE8}" srcOrd="3" destOrd="0" parTransId="{2F711803-CEFB-4ABC-9E8B-EE5E48478D6A}" sibTransId="{37223E0C-505E-4430-A2F8-CBA50F4A3DBF}"/>
    <dgm:cxn modelId="{1D49E8FB-B1CB-4F35-BABA-7FED7B0D7092}" type="presOf" srcId="{37223E0C-505E-4430-A2F8-CBA50F4A3DBF}" destId="{086A14BC-40C5-4B06-9409-BF21A527FBE3}" srcOrd="0" destOrd="0" presId="urn:microsoft.com/office/officeart/2005/8/layout/cycle6"/>
    <dgm:cxn modelId="{5EEA3A51-06D8-4B9B-BABD-7FFB31AE52C6}" type="presOf" srcId="{3A56933C-0C8C-4A65-AB4A-ABCE758CA51F}" destId="{761A1304-67E4-42E0-9E58-88C29D500257}" srcOrd="0" destOrd="0" presId="urn:microsoft.com/office/officeart/2005/8/layout/cycle6"/>
    <dgm:cxn modelId="{06226534-73ED-4AEC-93B5-55CA2B8D1F91}" type="presOf" srcId="{8734AEEF-F64B-4F2E-AC2D-F01BBF18263C}" destId="{0BDCE769-34C1-47F1-9EF0-CA8308A68237}" srcOrd="0" destOrd="0" presId="urn:microsoft.com/office/officeart/2005/8/layout/cycle6"/>
    <dgm:cxn modelId="{CA3C5A4E-B25C-4A74-93B8-5C4B64DF9D4E}" type="presOf" srcId="{9F02F03D-6BB6-464C-AC20-2BE083857CE8}" destId="{AE860311-F2BD-4B02-85C5-8D8F1937A92D}" srcOrd="0" destOrd="0" presId="urn:microsoft.com/office/officeart/2005/8/layout/cycle6"/>
    <dgm:cxn modelId="{814C9FD9-BEE0-435E-8A7F-F81A08F9758F}" srcId="{5AD3F270-33CB-46AD-8B85-9AFFE5F4CDFF}" destId="{3A56933C-0C8C-4A65-AB4A-ABCE758CA51F}" srcOrd="1" destOrd="0" parTransId="{87043498-9689-4D52-8B07-B73E845DDBAE}" sibTransId="{3B388CDA-595F-4B95-8445-87D3220F5863}"/>
    <dgm:cxn modelId="{BAA30EFC-A43D-4706-9A2A-ED39BC8D0269}" type="presOf" srcId="{5AD3F270-33CB-46AD-8B85-9AFFE5F4CDFF}" destId="{C589B312-A6D3-4A09-B541-1549E7EF1ADC}" srcOrd="0" destOrd="0" presId="urn:microsoft.com/office/officeart/2005/8/layout/cycle6"/>
    <dgm:cxn modelId="{7F06223F-815C-465D-AC33-B44EF41CFF2F}" srcId="{5AD3F270-33CB-46AD-8B85-9AFFE5F4CDFF}" destId="{012834C9-B0C5-42F0-B0A7-45FC03319DA9}" srcOrd="2" destOrd="0" parTransId="{2C098C96-8199-4B35-B33A-88C7CB91BD7D}" sibTransId="{926D4829-9501-4EEB-8AA3-37714C090BE5}"/>
    <dgm:cxn modelId="{4720EC57-5DB9-4204-843B-BA01EC790867}" type="presOf" srcId="{01F2DF99-5ADB-46B5-B66A-A34D402783DA}" destId="{F37E0C3F-572B-41C4-9727-AF83964DC2BB}" srcOrd="0" destOrd="0" presId="urn:microsoft.com/office/officeart/2005/8/layout/cycle6"/>
    <dgm:cxn modelId="{9D656360-9D9F-4F35-80F8-986763C13328}" type="presOf" srcId="{F8C7F58B-CE0F-4065-8295-D70AB783013E}" destId="{FB0BFA62-BFB4-4E82-B87B-06CD54FA01E5}" srcOrd="0" destOrd="0" presId="urn:microsoft.com/office/officeart/2005/8/layout/cycle6"/>
    <dgm:cxn modelId="{F1FA2D42-8FE7-48B6-B6DC-C088FEBFEAC2}" srcId="{5AD3F270-33CB-46AD-8B85-9AFFE5F4CDFF}" destId="{01F2DF99-5ADB-46B5-B66A-A34D402783DA}" srcOrd="0" destOrd="0" parTransId="{26AC19C5-415F-4D7E-B2CA-7EB3B9E6BE4C}" sibTransId="{F8C7F58B-CE0F-4065-8295-D70AB783013E}"/>
    <dgm:cxn modelId="{C5B2E6C8-D9FA-47BA-94FA-350C498057F0}" type="presOf" srcId="{3B388CDA-595F-4B95-8445-87D3220F5863}" destId="{1E6B666A-DC45-4145-A1B1-88A93CFE9617}" srcOrd="0" destOrd="0" presId="urn:microsoft.com/office/officeart/2005/8/layout/cycle6"/>
    <dgm:cxn modelId="{AE506DD1-685F-4F2B-B699-FE262D317235}" srcId="{5AD3F270-33CB-46AD-8B85-9AFFE5F4CDFF}" destId="{6DC61B52-1F9A-401F-A5F2-ED47560DEFFB}" srcOrd="4" destOrd="0" parTransId="{EE49A1F7-21F8-4C02-9720-CD2B3B5C92F0}" sibTransId="{8734AEEF-F64B-4F2E-AC2D-F01BBF18263C}"/>
    <dgm:cxn modelId="{5783F333-72D2-4090-9EB5-7FF5913446E2}" type="presOf" srcId="{012834C9-B0C5-42F0-B0A7-45FC03319DA9}" destId="{B7476550-C935-4025-821E-54EAB13AF755}" srcOrd="0" destOrd="0" presId="urn:microsoft.com/office/officeart/2005/8/layout/cycle6"/>
    <dgm:cxn modelId="{7D11D515-3656-4D6F-9F03-A0C29C81C6BB}" type="presOf" srcId="{6DC61B52-1F9A-401F-A5F2-ED47560DEFFB}" destId="{3C1D8120-0FCE-4C24-AD79-B381EDCCE3D8}" srcOrd="0" destOrd="0" presId="urn:microsoft.com/office/officeart/2005/8/layout/cycle6"/>
    <dgm:cxn modelId="{4265B408-84AB-4259-B910-4DD242CDFAB0}" srcId="{5AD3F270-33CB-46AD-8B85-9AFFE5F4CDFF}" destId="{9FB1B89D-17F2-4F33-AD34-DD753BF5EC1D}" srcOrd="5" destOrd="0" parTransId="{7E64FF3F-24B0-431D-A58A-F7AD291D77F0}" sibTransId="{3D6BC420-C301-4E2F-92DA-7D71FB106F8D}"/>
    <dgm:cxn modelId="{E2DBD4A1-44CF-41AA-BC41-B86EC05EF9C5}" type="presParOf" srcId="{C589B312-A6D3-4A09-B541-1549E7EF1ADC}" destId="{F37E0C3F-572B-41C4-9727-AF83964DC2BB}" srcOrd="0" destOrd="0" presId="urn:microsoft.com/office/officeart/2005/8/layout/cycle6"/>
    <dgm:cxn modelId="{8E2CBC2F-04C7-4409-8C1F-D79C83D70694}" type="presParOf" srcId="{C589B312-A6D3-4A09-B541-1549E7EF1ADC}" destId="{415D94A1-F899-4D13-8B0F-10D22BF87A20}" srcOrd="1" destOrd="0" presId="urn:microsoft.com/office/officeart/2005/8/layout/cycle6"/>
    <dgm:cxn modelId="{349C2135-8AF6-4A3A-8927-23C7B1518B37}" type="presParOf" srcId="{C589B312-A6D3-4A09-B541-1549E7EF1ADC}" destId="{FB0BFA62-BFB4-4E82-B87B-06CD54FA01E5}" srcOrd="2" destOrd="0" presId="urn:microsoft.com/office/officeart/2005/8/layout/cycle6"/>
    <dgm:cxn modelId="{626176D7-4EE8-4149-814C-87038CB7B03D}" type="presParOf" srcId="{C589B312-A6D3-4A09-B541-1549E7EF1ADC}" destId="{761A1304-67E4-42E0-9E58-88C29D500257}" srcOrd="3" destOrd="0" presId="urn:microsoft.com/office/officeart/2005/8/layout/cycle6"/>
    <dgm:cxn modelId="{C9925949-A96F-4BC4-A818-F964103E732E}" type="presParOf" srcId="{C589B312-A6D3-4A09-B541-1549E7EF1ADC}" destId="{C1A5A6D8-F567-4757-9B7A-6E2204113168}" srcOrd="4" destOrd="0" presId="urn:microsoft.com/office/officeart/2005/8/layout/cycle6"/>
    <dgm:cxn modelId="{CD2EE3BA-7422-4B48-BF7E-3D6A047206CB}" type="presParOf" srcId="{C589B312-A6D3-4A09-B541-1549E7EF1ADC}" destId="{1E6B666A-DC45-4145-A1B1-88A93CFE9617}" srcOrd="5" destOrd="0" presId="urn:microsoft.com/office/officeart/2005/8/layout/cycle6"/>
    <dgm:cxn modelId="{88D2F11A-A1A6-4503-B04E-2829D00B468D}" type="presParOf" srcId="{C589B312-A6D3-4A09-B541-1549E7EF1ADC}" destId="{B7476550-C935-4025-821E-54EAB13AF755}" srcOrd="6" destOrd="0" presId="urn:microsoft.com/office/officeart/2005/8/layout/cycle6"/>
    <dgm:cxn modelId="{7D13CF66-2E7B-4FCE-B754-759A0067E470}" type="presParOf" srcId="{C589B312-A6D3-4A09-B541-1549E7EF1ADC}" destId="{F29BD3AC-DF95-4E49-AE6F-F82E0A5348D1}" srcOrd="7" destOrd="0" presId="urn:microsoft.com/office/officeart/2005/8/layout/cycle6"/>
    <dgm:cxn modelId="{37027250-17B1-4AF5-965E-C7D155A6E375}" type="presParOf" srcId="{C589B312-A6D3-4A09-B541-1549E7EF1ADC}" destId="{7131673F-D185-490C-B033-2D025FD18FDA}" srcOrd="8" destOrd="0" presId="urn:microsoft.com/office/officeart/2005/8/layout/cycle6"/>
    <dgm:cxn modelId="{FFA20C5F-E133-4D02-9F7E-43CED798FA30}" type="presParOf" srcId="{C589B312-A6D3-4A09-B541-1549E7EF1ADC}" destId="{AE860311-F2BD-4B02-85C5-8D8F1937A92D}" srcOrd="9" destOrd="0" presId="urn:microsoft.com/office/officeart/2005/8/layout/cycle6"/>
    <dgm:cxn modelId="{71CF16E4-CDF7-48DF-9C5E-6DBDCDAAE3DE}" type="presParOf" srcId="{C589B312-A6D3-4A09-B541-1549E7EF1ADC}" destId="{E1FC9519-772B-48A9-875C-DAC3235ACDEA}" srcOrd="10" destOrd="0" presId="urn:microsoft.com/office/officeart/2005/8/layout/cycle6"/>
    <dgm:cxn modelId="{5912D5CC-B16C-41B4-8F49-AEA2CF2E4B51}" type="presParOf" srcId="{C589B312-A6D3-4A09-B541-1549E7EF1ADC}" destId="{086A14BC-40C5-4B06-9409-BF21A527FBE3}" srcOrd="11" destOrd="0" presId="urn:microsoft.com/office/officeart/2005/8/layout/cycle6"/>
    <dgm:cxn modelId="{C8A8DEDB-4C57-4D65-9EC6-D1E6F0730AB4}" type="presParOf" srcId="{C589B312-A6D3-4A09-B541-1549E7EF1ADC}" destId="{3C1D8120-0FCE-4C24-AD79-B381EDCCE3D8}" srcOrd="12" destOrd="0" presId="urn:microsoft.com/office/officeart/2005/8/layout/cycle6"/>
    <dgm:cxn modelId="{3C70E786-0235-46C1-8685-A77EBC3C381B}" type="presParOf" srcId="{C589B312-A6D3-4A09-B541-1549E7EF1ADC}" destId="{1E3539DE-F637-4D5B-88AF-6CE18781B6E0}" srcOrd="13" destOrd="0" presId="urn:microsoft.com/office/officeart/2005/8/layout/cycle6"/>
    <dgm:cxn modelId="{C4A99E0A-8BA3-4F8C-9568-18391D355CCE}" type="presParOf" srcId="{C589B312-A6D3-4A09-B541-1549E7EF1ADC}" destId="{0BDCE769-34C1-47F1-9EF0-CA8308A68237}" srcOrd="14" destOrd="0" presId="urn:microsoft.com/office/officeart/2005/8/layout/cycle6"/>
    <dgm:cxn modelId="{F9561CEC-0398-4EDB-9172-C50F2C5FBCEC}" type="presParOf" srcId="{C589B312-A6D3-4A09-B541-1549E7EF1ADC}" destId="{F3A4C5D7-95CE-4848-A140-BBDEFF7F7214}" srcOrd="15" destOrd="0" presId="urn:microsoft.com/office/officeart/2005/8/layout/cycle6"/>
    <dgm:cxn modelId="{52F246AD-6FF1-4C77-B34E-BEADDC6BB63C}" type="presParOf" srcId="{C589B312-A6D3-4A09-B541-1549E7EF1ADC}" destId="{9DC07B34-78D7-4190-84CD-14392574D9A3}" srcOrd="16" destOrd="0" presId="urn:microsoft.com/office/officeart/2005/8/layout/cycle6"/>
    <dgm:cxn modelId="{FFB5D781-0F54-4791-96EC-5F5A7A828F63}" type="presParOf" srcId="{C589B312-A6D3-4A09-B541-1549E7EF1ADC}" destId="{8A64007F-DACF-4570-AB30-B853F08B813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537A9-F4A9-40BC-9738-DC2055B47B0F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5ECFF2F-A3A4-4EF4-A6E2-C27D9A97D377}">
      <dgm:prSet phldrT="[Текст]" custT="1"/>
      <dgm:spPr/>
      <dgm:t>
        <a:bodyPr/>
        <a:lstStyle/>
        <a:p>
          <a:pPr algn="ctr"/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Ключові компетентності НУШ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15E53-E77C-4133-8C5C-E10EDE578594}" type="parTrans" cxnId="{EB4304A3-9C27-4F14-B67A-E5DBEC652E24}">
      <dgm:prSet/>
      <dgm:spPr/>
      <dgm:t>
        <a:bodyPr/>
        <a:lstStyle/>
        <a:p>
          <a:endParaRPr lang="ru-RU"/>
        </a:p>
      </dgm:t>
    </dgm:pt>
    <dgm:pt modelId="{09C4C158-CCD7-450E-AE07-F008BFF0168E}" type="sibTrans" cxnId="{EB4304A3-9C27-4F14-B67A-E5DBEC652E24}">
      <dgm:prSet/>
      <dgm:spPr/>
      <dgm:t>
        <a:bodyPr/>
        <a:lstStyle/>
        <a:p>
          <a:endParaRPr lang="ru-RU"/>
        </a:p>
      </dgm:t>
    </dgm:pt>
    <dgm:pt modelId="{13C298F0-F49F-4B98-9C92-DD9246B18EFA}">
      <dgm:prSet phldrT="[Текст]" custT="1"/>
      <dgm:spPr/>
      <dgm:t>
        <a:bodyPr/>
        <a:lstStyle/>
        <a:p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 державною мовою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6B7E-A75A-4C91-89A6-FF13CE498AFC}" type="parTrans" cxnId="{625BBCE6-8A95-43B3-B526-EF511E6E53FB}">
      <dgm:prSet/>
      <dgm:spPr/>
      <dgm:t>
        <a:bodyPr/>
        <a:lstStyle/>
        <a:p>
          <a:endParaRPr lang="ru-RU"/>
        </a:p>
      </dgm:t>
    </dgm:pt>
    <dgm:pt modelId="{B62FA836-FE92-4E07-89C8-D50203D67148}" type="sibTrans" cxnId="{625BBCE6-8A95-43B3-B526-EF511E6E53FB}">
      <dgm:prSet/>
      <dgm:spPr/>
      <dgm:t>
        <a:bodyPr/>
        <a:lstStyle/>
        <a:p>
          <a:endParaRPr lang="ru-RU"/>
        </a:p>
      </dgm:t>
    </dgm:pt>
    <dgm:pt modelId="{B99FBDF8-F58B-43E3-9C55-AEB3AA3EC932}">
      <dgm:prSet phldrT="[Текст]" custT="1"/>
      <dgm:spPr/>
      <dgm:t>
        <a:bodyPr/>
        <a:lstStyle/>
        <a:p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 іноземними мовами.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D2D1D-4F57-4182-9384-EB665C89F67C}" type="parTrans" cxnId="{8E0E6AAD-7542-449E-8198-16E662C262CC}">
      <dgm:prSet/>
      <dgm:spPr/>
      <dgm:t>
        <a:bodyPr/>
        <a:lstStyle/>
        <a:p>
          <a:endParaRPr lang="ru-RU"/>
        </a:p>
      </dgm:t>
    </dgm:pt>
    <dgm:pt modelId="{F9C8A87A-F307-43F8-BF3D-42DF2606CD75}" type="sibTrans" cxnId="{8E0E6AAD-7542-449E-8198-16E662C262CC}">
      <dgm:prSet/>
      <dgm:spPr/>
      <dgm:t>
        <a:bodyPr/>
        <a:lstStyle/>
        <a:p>
          <a:endParaRPr lang="ru-RU"/>
        </a:p>
      </dgm:t>
    </dgm:pt>
    <dgm:pt modelId="{943BA6A0-A358-4DDA-B812-BE21799F1D5E}">
      <dgm:prSet phldrT="[Текст]" custT="1"/>
      <dgm:spPr/>
      <dgm:t>
        <a:bodyPr/>
        <a:lstStyle/>
        <a:p>
          <a:pPr algn="ctr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Критичне мислення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D90B2-5C2B-4E76-8403-3B083C592E12}" type="parTrans" cxnId="{EDC8E1B1-9511-4DCD-A5CF-28DC57708EBA}">
      <dgm:prSet/>
      <dgm:spPr/>
      <dgm:t>
        <a:bodyPr/>
        <a:lstStyle/>
        <a:p>
          <a:endParaRPr lang="ru-RU"/>
        </a:p>
      </dgm:t>
    </dgm:pt>
    <dgm:pt modelId="{D7BD194C-8E82-4B0C-A319-9A2872328508}" type="sibTrans" cxnId="{EDC8E1B1-9511-4DCD-A5CF-28DC57708EBA}">
      <dgm:prSet/>
      <dgm:spPr/>
      <dgm:t>
        <a:bodyPr/>
        <a:lstStyle/>
        <a:p>
          <a:endParaRPr lang="ru-RU"/>
        </a:p>
      </dgm:t>
    </dgm:pt>
    <dgm:pt modelId="{704F43B1-956D-45E3-97E8-93E00312E10B}">
      <dgm:prSet phldrT="[Текст]" custT="1"/>
      <dgm:spPr/>
      <dgm:t>
        <a:bodyPr/>
        <a:lstStyle/>
        <a:p>
          <a:r>
            <a:rPr lang="uk-UA" sz="16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Аналізувати</a:t>
          </a:r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6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порівнювати, синтезувати, оцінювати інформацію з будь-яких джерел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08895-B1FC-4B17-97FF-7D3BC184CD8B}" type="parTrans" cxnId="{F8BF45CD-6D2F-41CA-9CA6-08E6FA9899DE}">
      <dgm:prSet/>
      <dgm:spPr/>
      <dgm:t>
        <a:bodyPr/>
        <a:lstStyle/>
        <a:p>
          <a:endParaRPr lang="ru-RU"/>
        </a:p>
      </dgm:t>
    </dgm:pt>
    <dgm:pt modelId="{3463952B-8D44-44C3-8A91-314960217E0C}" type="sibTrans" cxnId="{F8BF45CD-6D2F-41CA-9CA6-08E6FA9899DE}">
      <dgm:prSet/>
      <dgm:spPr/>
      <dgm:t>
        <a:bodyPr/>
        <a:lstStyle/>
        <a:p>
          <a:endParaRPr lang="ru-RU"/>
        </a:p>
      </dgm:t>
    </dgm:pt>
    <dgm:pt modelId="{21B63FF1-4798-4B89-919D-CE4202CFF1FF}">
      <dgm:prSet phldrT="[Текст]" custT="1"/>
      <dgm:spPr/>
      <dgm:t>
        <a:bodyPr/>
        <a:lstStyle/>
        <a:p>
          <a:r>
            <a:rPr lang="uk-UA" sz="16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Бачити проблеми, ставити запитання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95512-ADA9-488C-AD27-40A65AAA0DA8}" type="parTrans" cxnId="{B5BED1CA-4E1E-4F56-B54C-C28CA9BEFA0A}">
      <dgm:prSet/>
      <dgm:spPr/>
      <dgm:t>
        <a:bodyPr/>
        <a:lstStyle/>
        <a:p>
          <a:endParaRPr lang="ru-RU"/>
        </a:p>
      </dgm:t>
    </dgm:pt>
    <dgm:pt modelId="{146D255C-967F-4913-B94A-B5C9FDD0C851}" type="sibTrans" cxnId="{B5BED1CA-4E1E-4F56-B54C-C28CA9BEFA0A}">
      <dgm:prSet/>
      <dgm:spPr/>
      <dgm:t>
        <a:bodyPr/>
        <a:lstStyle/>
        <a:p>
          <a:endParaRPr lang="ru-RU"/>
        </a:p>
      </dgm:t>
    </dgm:pt>
    <dgm:pt modelId="{069A90A1-798F-4D84-9DD7-6F2E3BAEE166}">
      <dgm:prSet phldrT="[Текст]" custT="1"/>
      <dgm:spPr/>
      <dgm:t>
        <a:bodyPr/>
        <a:lstStyle/>
        <a:p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Математична грамотність. 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6800C-E765-4DB5-984D-128F58164DF3}" type="parTrans" cxnId="{F3F6CAFC-6695-4232-8A80-D3E39A28A30F}">
      <dgm:prSet/>
      <dgm:spPr/>
      <dgm:t>
        <a:bodyPr/>
        <a:lstStyle/>
        <a:p>
          <a:endParaRPr lang="ru-RU"/>
        </a:p>
      </dgm:t>
    </dgm:pt>
    <dgm:pt modelId="{BC9D9966-8FCE-4678-9A51-EE1B68774BBC}" type="sibTrans" cxnId="{F3F6CAFC-6695-4232-8A80-D3E39A28A30F}">
      <dgm:prSet/>
      <dgm:spPr/>
      <dgm:t>
        <a:bodyPr/>
        <a:lstStyle/>
        <a:p>
          <a:endParaRPr lang="ru-RU"/>
        </a:p>
      </dgm:t>
    </dgm:pt>
    <dgm:pt modelId="{3DE563B2-37F8-4BED-B7B6-4AC7A4FF869D}">
      <dgm:prSet phldrT="[Текст]" custT="1"/>
      <dgm:spPr/>
      <dgm:t>
        <a:bodyPr/>
        <a:lstStyle/>
        <a:p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Компетентності в природничих науках і технологіях.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A0B63-B988-4C49-8075-AC951A3F0CC3}" type="parTrans" cxnId="{F886696C-9029-4ABA-9678-1849EC4C4CAC}">
      <dgm:prSet/>
      <dgm:spPr/>
      <dgm:t>
        <a:bodyPr/>
        <a:lstStyle/>
        <a:p>
          <a:endParaRPr lang="ru-RU"/>
        </a:p>
      </dgm:t>
    </dgm:pt>
    <dgm:pt modelId="{BBA742C0-910C-4BD1-99FC-1BC7DCF5F38B}" type="sibTrans" cxnId="{F886696C-9029-4ABA-9678-1849EC4C4CAC}">
      <dgm:prSet/>
      <dgm:spPr/>
      <dgm:t>
        <a:bodyPr/>
        <a:lstStyle/>
        <a:p>
          <a:endParaRPr lang="ru-RU"/>
        </a:p>
      </dgm:t>
    </dgm:pt>
    <dgm:pt modelId="{BD5A6ADF-2226-483A-A4ED-09CCDC8F6E55}">
      <dgm:prSet phldrT="[Текст]" custT="1"/>
      <dgm:spPr/>
      <dgm:t>
        <a:bodyPr/>
        <a:lstStyle/>
        <a:p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Інформаційно-цифрова компетентність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34EFE-DE4C-474B-B495-6A9B83765432}" type="parTrans" cxnId="{239E1986-6761-4FEA-A2DD-7672DCA36675}">
      <dgm:prSet/>
      <dgm:spPr/>
      <dgm:t>
        <a:bodyPr/>
        <a:lstStyle/>
        <a:p>
          <a:endParaRPr lang="ru-RU"/>
        </a:p>
      </dgm:t>
    </dgm:pt>
    <dgm:pt modelId="{D526DCF3-1E75-461D-961C-9089BAA4190C}" type="sibTrans" cxnId="{239E1986-6761-4FEA-A2DD-7672DCA36675}">
      <dgm:prSet/>
      <dgm:spPr/>
      <dgm:t>
        <a:bodyPr/>
        <a:lstStyle/>
        <a:p>
          <a:endParaRPr lang="ru-RU"/>
        </a:p>
      </dgm:t>
    </dgm:pt>
    <dgm:pt modelId="{A2F84F02-F7A0-4DDA-AF3B-7B44123E8366}">
      <dgm:prSet phldrT="[Текст]" custT="1"/>
      <dgm:spPr/>
      <dgm:t>
        <a:bodyPr/>
        <a:lstStyle/>
        <a:p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Уміння навчатися впродовж життя.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C2481-6D8C-44B0-890C-B96C7E4E8C9E}" type="parTrans" cxnId="{6CFF18EB-2286-4445-B7A6-422825962600}">
      <dgm:prSet/>
      <dgm:spPr/>
      <dgm:t>
        <a:bodyPr/>
        <a:lstStyle/>
        <a:p>
          <a:endParaRPr lang="ru-RU"/>
        </a:p>
      </dgm:t>
    </dgm:pt>
    <dgm:pt modelId="{347A3A9F-82E2-41DA-8F7E-6E20317904F3}" type="sibTrans" cxnId="{6CFF18EB-2286-4445-B7A6-422825962600}">
      <dgm:prSet/>
      <dgm:spPr/>
      <dgm:t>
        <a:bodyPr/>
        <a:lstStyle/>
        <a:p>
          <a:endParaRPr lang="ru-RU"/>
        </a:p>
      </dgm:t>
    </dgm:pt>
    <dgm:pt modelId="{F44F7CEE-D110-4313-990F-5993E8DC87DF}">
      <dgm:prSet phldrT="[Текст]" custT="1"/>
      <dgm:spPr/>
      <dgm:t>
        <a:bodyPr/>
        <a:lstStyle/>
        <a:p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 і громадянські компетентності.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759AF-204A-48FF-8FB1-A11DC02EA116}" type="parTrans" cxnId="{BC406465-F650-4A8F-92E9-F39942947491}">
      <dgm:prSet/>
      <dgm:spPr/>
      <dgm:t>
        <a:bodyPr/>
        <a:lstStyle/>
        <a:p>
          <a:endParaRPr lang="ru-RU"/>
        </a:p>
      </dgm:t>
    </dgm:pt>
    <dgm:pt modelId="{59296390-530D-4DD6-BCFB-341F54C2D799}" type="sibTrans" cxnId="{BC406465-F650-4A8F-92E9-F39942947491}">
      <dgm:prSet/>
      <dgm:spPr/>
      <dgm:t>
        <a:bodyPr/>
        <a:lstStyle/>
        <a:p>
          <a:endParaRPr lang="ru-RU"/>
        </a:p>
      </dgm:t>
    </dgm:pt>
    <dgm:pt modelId="{1EC1F28F-81AB-4F48-9254-649383EFF696}">
      <dgm:prSet phldrT="[Текст]" custT="1"/>
      <dgm:spPr/>
      <dgm:t>
        <a:bodyPr/>
        <a:lstStyle/>
        <a:p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Підприємливість. 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28661F-A3D9-4596-A8C4-93A77375D46C}" type="parTrans" cxnId="{75AEB704-BD6F-4E48-87A2-60EAF7633D14}">
      <dgm:prSet/>
      <dgm:spPr/>
      <dgm:t>
        <a:bodyPr/>
        <a:lstStyle/>
        <a:p>
          <a:endParaRPr lang="ru-RU"/>
        </a:p>
      </dgm:t>
    </dgm:pt>
    <dgm:pt modelId="{89C017BB-3906-4693-AFBC-9881C6BB53FF}" type="sibTrans" cxnId="{75AEB704-BD6F-4E48-87A2-60EAF7633D14}">
      <dgm:prSet/>
      <dgm:spPr/>
      <dgm:t>
        <a:bodyPr/>
        <a:lstStyle/>
        <a:p>
          <a:endParaRPr lang="ru-RU"/>
        </a:p>
      </dgm:t>
    </dgm:pt>
    <dgm:pt modelId="{78409D85-D0E2-48CC-80A2-4A8BCC66F13C}">
      <dgm:prSet phldrT="[Текст]" custT="1"/>
      <dgm:spPr/>
      <dgm:t>
        <a:bodyPr/>
        <a:lstStyle/>
        <a:p>
          <a:r>
            <a:rPr lang="uk-UA" sz="16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Загальнокультурна грамотність.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C07A7-A064-475E-8B57-C70FDD9F51B7}" type="parTrans" cxnId="{AEECC507-B8B9-4EB7-A7B2-5494A6759916}">
      <dgm:prSet/>
      <dgm:spPr/>
      <dgm:t>
        <a:bodyPr/>
        <a:lstStyle/>
        <a:p>
          <a:endParaRPr lang="ru-RU"/>
        </a:p>
      </dgm:t>
    </dgm:pt>
    <dgm:pt modelId="{3E865F76-BFAB-4ABC-BDC1-90E9F265B389}" type="sibTrans" cxnId="{AEECC507-B8B9-4EB7-A7B2-5494A6759916}">
      <dgm:prSet/>
      <dgm:spPr/>
      <dgm:t>
        <a:bodyPr/>
        <a:lstStyle/>
        <a:p>
          <a:endParaRPr lang="ru-RU"/>
        </a:p>
      </dgm:t>
    </dgm:pt>
    <dgm:pt modelId="{30EA7935-8688-436C-A775-A51575FA4AE5}">
      <dgm:prSet phldrT="[Текст]" custT="1"/>
      <dgm:spPr/>
      <dgm:t>
        <a:bodyPr/>
        <a:lstStyle/>
        <a:p>
          <a:r>
            <a:rPr lang="uk-UA" sz="16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 грамотність і здорове життя.</a:t>
          </a:r>
          <a:endParaRPr lang="uk-UA" sz="1600" b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6BBB5-A507-47A6-8322-292A7F082447}" type="parTrans" cxnId="{161A8D54-1914-403A-93F6-EC7F4E8AB763}">
      <dgm:prSet/>
      <dgm:spPr/>
      <dgm:t>
        <a:bodyPr/>
        <a:lstStyle/>
        <a:p>
          <a:endParaRPr lang="ru-RU"/>
        </a:p>
      </dgm:t>
    </dgm:pt>
    <dgm:pt modelId="{92C5B205-73CA-44E4-92D1-B919277FF829}" type="sibTrans" cxnId="{161A8D54-1914-403A-93F6-EC7F4E8AB763}">
      <dgm:prSet/>
      <dgm:spPr/>
      <dgm:t>
        <a:bodyPr/>
        <a:lstStyle/>
        <a:p>
          <a:endParaRPr lang="ru-RU"/>
        </a:p>
      </dgm:t>
    </dgm:pt>
    <dgm:pt modelId="{36D51BAF-2387-4DA1-9A50-4CE417189B73}">
      <dgm:prSet phldrT="[Текст]" custT="1"/>
      <dgm:spPr/>
      <dgm:t>
        <a:bodyPr/>
        <a:lstStyle/>
        <a:p>
          <a:r>
            <a:rPr lang="uk-UA" sz="16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Висувати гіпотези та оцінювати альтернативи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FA985-1165-4D88-98C0-752184401503}" type="parTrans" cxnId="{D25A5490-17CA-43B1-8F13-253898ACDB3C}">
      <dgm:prSet/>
      <dgm:spPr/>
      <dgm:t>
        <a:bodyPr/>
        <a:lstStyle/>
        <a:p>
          <a:endParaRPr lang="ru-RU"/>
        </a:p>
      </dgm:t>
    </dgm:pt>
    <dgm:pt modelId="{BD4893F8-6DFC-4DF1-B306-B0E97C682541}" type="sibTrans" cxnId="{D25A5490-17CA-43B1-8F13-253898ACDB3C}">
      <dgm:prSet/>
      <dgm:spPr/>
      <dgm:t>
        <a:bodyPr/>
        <a:lstStyle/>
        <a:p>
          <a:endParaRPr lang="ru-RU"/>
        </a:p>
      </dgm:t>
    </dgm:pt>
    <dgm:pt modelId="{F131131A-461B-486B-A0EC-2C13298B77A7}">
      <dgm:prSet phldrT="[Текст]" custT="1"/>
      <dgm:spPr/>
      <dgm:t>
        <a:bodyPr/>
        <a:lstStyle/>
        <a:p>
          <a:r>
            <a:rPr lang="uk-UA" sz="16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Робити свідомий вибір, приймати рішення та обґрунтовувати його</a:t>
          </a:r>
          <a:endParaRPr lang="uk-UA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B6115-DCAE-4F36-8FD6-8E750072EB96}" type="parTrans" cxnId="{18B347CD-4F6B-4D61-83C9-98C43C5E9FFF}">
      <dgm:prSet/>
      <dgm:spPr/>
      <dgm:t>
        <a:bodyPr/>
        <a:lstStyle/>
        <a:p>
          <a:endParaRPr lang="ru-RU"/>
        </a:p>
      </dgm:t>
    </dgm:pt>
    <dgm:pt modelId="{5759A1A8-B90F-4BC9-BBB4-718FC3945FC0}" type="sibTrans" cxnId="{18B347CD-4F6B-4D61-83C9-98C43C5E9FFF}">
      <dgm:prSet/>
      <dgm:spPr/>
      <dgm:t>
        <a:bodyPr/>
        <a:lstStyle/>
        <a:p>
          <a:endParaRPr lang="ru-RU"/>
        </a:p>
      </dgm:t>
    </dgm:pt>
    <dgm:pt modelId="{8FAD644F-8EFA-4EC8-BD9D-66F99E66DD0C}">
      <dgm:prSet phldrT="[Текст]" custT="1"/>
      <dgm:spPr/>
      <dgm:t>
        <a:bodyPr/>
        <a:lstStyle/>
        <a:p>
          <a:r>
            <a:rPr lang="uk-UA" sz="1600" b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Фінансова грамотність</a:t>
          </a:r>
          <a:endParaRPr lang="uk-UA" sz="1600" b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8791B-542D-4D4C-BA11-5BB13797F756}" type="parTrans" cxnId="{3E9218C8-E5DE-428A-B69F-17FF5954CD4E}">
      <dgm:prSet/>
      <dgm:spPr/>
      <dgm:t>
        <a:bodyPr/>
        <a:lstStyle/>
        <a:p>
          <a:endParaRPr lang="ru-RU"/>
        </a:p>
      </dgm:t>
    </dgm:pt>
    <dgm:pt modelId="{6CE0E67B-B430-4A61-B123-1EF3755EBB51}" type="sibTrans" cxnId="{3E9218C8-E5DE-428A-B69F-17FF5954CD4E}">
      <dgm:prSet/>
      <dgm:spPr/>
      <dgm:t>
        <a:bodyPr/>
        <a:lstStyle/>
        <a:p>
          <a:endParaRPr lang="ru-RU"/>
        </a:p>
      </dgm:t>
    </dgm:pt>
    <dgm:pt modelId="{24CF7E0B-9CA4-4BBE-8019-1EB2C58F65C5}" type="pres">
      <dgm:prSet presAssocID="{126537A9-F4A9-40BC-9738-DC2055B47B0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E27EFA6-4E9D-48E2-B32C-CE86DAF3DEBB}" type="pres">
      <dgm:prSet presAssocID="{85ECFF2F-A3A4-4EF4-A6E2-C27D9A97D377}" presName="root" presStyleCnt="0">
        <dgm:presLayoutVars>
          <dgm:chMax/>
          <dgm:chPref/>
        </dgm:presLayoutVars>
      </dgm:prSet>
      <dgm:spPr/>
    </dgm:pt>
    <dgm:pt modelId="{C086C42D-8677-4AD4-A0A3-C1C8EC6D1030}" type="pres">
      <dgm:prSet presAssocID="{85ECFF2F-A3A4-4EF4-A6E2-C27D9A97D377}" presName="rootComposite" presStyleCnt="0">
        <dgm:presLayoutVars/>
      </dgm:prSet>
      <dgm:spPr/>
    </dgm:pt>
    <dgm:pt modelId="{7F90D69A-1F10-46F0-8A59-D560F945FE7F}" type="pres">
      <dgm:prSet presAssocID="{85ECFF2F-A3A4-4EF4-A6E2-C27D9A97D377}" presName="ParentAccent" presStyleLbl="alignNode1" presStyleIdx="0" presStyleCnt="2"/>
      <dgm:spPr/>
    </dgm:pt>
    <dgm:pt modelId="{5B5B9ADA-EDFC-4DB6-9AC4-3289DD434B29}" type="pres">
      <dgm:prSet presAssocID="{85ECFF2F-A3A4-4EF4-A6E2-C27D9A97D377}" presName="ParentSmallAccent" presStyleLbl="fgAcc1" presStyleIdx="0" presStyleCnt="2" custLinFactNeighborX="-9815" custLinFactNeighborY="-29762"/>
      <dgm:spPr/>
    </dgm:pt>
    <dgm:pt modelId="{2CB4B393-DA8B-41AB-B9F1-495834EADC2D}" type="pres">
      <dgm:prSet presAssocID="{85ECFF2F-A3A4-4EF4-A6E2-C27D9A97D377}" presName="Parent" presStyleLbl="revTx" presStyleIdx="0" presStyleCnt="1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9D79F-FBD7-4FF1-B926-BC08BFAAFCC1}" type="pres">
      <dgm:prSet presAssocID="{85ECFF2F-A3A4-4EF4-A6E2-C27D9A97D377}" presName="childShape" presStyleCnt="0">
        <dgm:presLayoutVars>
          <dgm:chMax val="0"/>
          <dgm:chPref val="0"/>
        </dgm:presLayoutVars>
      </dgm:prSet>
      <dgm:spPr/>
    </dgm:pt>
    <dgm:pt modelId="{C4D9E41F-83EB-4417-8649-730D4E95EA80}" type="pres">
      <dgm:prSet presAssocID="{13C298F0-F49F-4B98-9C92-DD9246B18EFA}" presName="childComposite" presStyleCnt="0">
        <dgm:presLayoutVars>
          <dgm:chMax val="0"/>
          <dgm:chPref val="0"/>
        </dgm:presLayoutVars>
      </dgm:prSet>
      <dgm:spPr/>
    </dgm:pt>
    <dgm:pt modelId="{FE6B515F-58CD-4B60-8194-DEC4A1FEBEC2}" type="pres">
      <dgm:prSet presAssocID="{13C298F0-F49F-4B98-9C92-DD9246B18EFA}" presName="ChildAccent" presStyleLbl="solidFgAcc1" presStyleIdx="0" presStyleCnt="15"/>
      <dgm:spPr/>
    </dgm:pt>
    <dgm:pt modelId="{7703B295-E0DD-4263-89DE-396F78FB16F7}" type="pres">
      <dgm:prSet presAssocID="{13C298F0-F49F-4B98-9C92-DD9246B18EFA}" presName="Child" presStyleLbl="revTx" presStyleIdx="1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DB726-F21A-4AEB-A13D-7550A614D7F6}" type="pres">
      <dgm:prSet presAssocID="{B99FBDF8-F58B-43E3-9C55-AEB3AA3EC932}" presName="childComposite" presStyleCnt="0">
        <dgm:presLayoutVars>
          <dgm:chMax val="0"/>
          <dgm:chPref val="0"/>
        </dgm:presLayoutVars>
      </dgm:prSet>
      <dgm:spPr/>
    </dgm:pt>
    <dgm:pt modelId="{0E938613-6B07-45D1-882E-027204E71AE6}" type="pres">
      <dgm:prSet presAssocID="{B99FBDF8-F58B-43E3-9C55-AEB3AA3EC932}" presName="ChildAccent" presStyleLbl="solidFgAcc1" presStyleIdx="1" presStyleCnt="15"/>
      <dgm:spPr/>
    </dgm:pt>
    <dgm:pt modelId="{7BE485D9-DC2D-401E-86CC-0C5F6536D120}" type="pres">
      <dgm:prSet presAssocID="{B99FBDF8-F58B-43E3-9C55-AEB3AA3EC932}" presName="Child" presStyleLbl="revTx" presStyleIdx="2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6B330-BB5D-44E1-9AF8-B407AEAD6B2E}" type="pres">
      <dgm:prSet presAssocID="{069A90A1-798F-4D84-9DD7-6F2E3BAEE166}" presName="childComposite" presStyleCnt="0">
        <dgm:presLayoutVars>
          <dgm:chMax val="0"/>
          <dgm:chPref val="0"/>
        </dgm:presLayoutVars>
      </dgm:prSet>
      <dgm:spPr/>
    </dgm:pt>
    <dgm:pt modelId="{AF3019DD-C3B6-438A-BF2D-10E9F35DD9B3}" type="pres">
      <dgm:prSet presAssocID="{069A90A1-798F-4D84-9DD7-6F2E3BAEE166}" presName="ChildAccent" presStyleLbl="solidFgAcc1" presStyleIdx="2" presStyleCnt="15"/>
      <dgm:spPr/>
    </dgm:pt>
    <dgm:pt modelId="{C5B3B0FE-424C-4532-84C7-B8CA5CC0F691}" type="pres">
      <dgm:prSet presAssocID="{069A90A1-798F-4D84-9DD7-6F2E3BAEE166}" presName="Child" presStyleLbl="revTx" presStyleIdx="3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8A261-F340-46B1-BB04-F5B6E8FBCDAE}" type="pres">
      <dgm:prSet presAssocID="{3DE563B2-37F8-4BED-B7B6-4AC7A4FF869D}" presName="childComposite" presStyleCnt="0">
        <dgm:presLayoutVars>
          <dgm:chMax val="0"/>
          <dgm:chPref val="0"/>
        </dgm:presLayoutVars>
      </dgm:prSet>
      <dgm:spPr/>
    </dgm:pt>
    <dgm:pt modelId="{B1F35C58-8416-43CD-9F1D-DCD92A3FAE9A}" type="pres">
      <dgm:prSet presAssocID="{3DE563B2-37F8-4BED-B7B6-4AC7A4FF869D}" presName="ChildAccent" presStyleLbl="solidFgAcc1" presStyleIdx="3" presStyleCnt="15"/>
      <dgm:spPr/>
    </dgm:pt>
    <dgm:pt modelId="{7805D249-9FCA-419D-BD9C-0F906BD7BD71}" type="pres">
      <dgm:prSet presAssocID="{3DE563B2-37F8-4BED-B7B6-4AC7A4FF869D}" presName="Child" presStyleLbl="revTx" presStyleIdx="4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79CBC-17C5-400C-8517-2608B3159F5D}" type="pres">
      <dgm:prSet presAssocID="{BD5A6ADF-2226-483A-A4ED-09CCDC8F6E55}" presName="childComposite" presStyleCnt="0">
        <dgm:presLayoutVars>
          <dgm:chMax val="0"/>
          <dgm:chPref val="0"/>
        </dgm:presLayoutVars>
      </dgm:prSet>
      <dgm:spPr/>
    </dgm:pt>
    <dgm:pt modelId="{A6C8DD4C-5751-4265-B128-009F8ED42537}" type="pres">
      <dgm:prSet presAssocID="{BD5A6ADF-2226-483A-A4ED-09CCDC8F6E55}" presName="ChildAccent" presStyleLbl="solidFgAcc1" presStyleIdx="4" presStyleCnt="15"/>
      <dgm:spPr/>
    </dgm:pt>
    <dgm:pt modelId="{ED6BC6D5-BE81-41CF-9B05-DC4F165F5AE8}" type="pres">
      <dgm:prSet presAssocID="{BD5A6ADF-2226-483A-A4ED-09CCDC8F6E55}" presName="Child" presStyleLbl="revTx" presStyleIdx="5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30797-A84A-4628-A9E7-5F9761C6872A}" type="pres">
      <dgm:prSet presAssocID="{A2F84F02-F7A0-4DDA-AF3B-7B44123E8366}" presName="childComposite" presStyleCnt="0">
        <dgm:presLayoutVars>
          <dgm:chMax val="0"/>
          <dgm:chPref val="0"/>
        </dgm:presLayoutVars>
      </dgm:prSet>
      <dgm:spPr/>
    </dgm:pt>
    <dgm:pt modelId="{4BE64B8B-514F-4FB7-BDA9-418727D354E0}" type="pres">
      <dgm:prSet presAssocID="{A2F84F02-F7A0-4DDA-AF3B-7B44123E8366}" presName="ChildAccent" presStyleLbl="solidFgAcc1" presStyleIdx="5" presStyleCnt="15"/>
      <dgm:spPr/>
    </dgm:pt>
    <dgm:pt modelId="{659B61F8-AC34-47B4-895E-59BBF3D1A52B}" type="pres">
      <dgm:prSet presAssocID="{A2F84F02-F7A0-4DDA-AF3B-7B44123E8366}" presName="Child" presStyleLbl="revTx" presStyleIdx="6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4BBBA-6E7D-4455-A07E-E7846861CECC}" type="pres">
      <dgm:prSet presAssocID="{F44F7CEE-D110-4313-990F-5993E8DC87DF}" presName="childComposite" presStyleCnt="0">
        <dgm:presLayoutVars>
          <dgm:chMax val="0"/>
          <dgm:chPref val="0"/>
        </dgm:presLayoutVars>
      </dgm:prSet>
      <dgm:spPr/>
    </dgm:pt>
    <dgm:pt modelId="{F22B2587-B6B3-4DF8-A77D-1CF5E3231BD0}" type="pres">
      <dgm:prSet presAssocID="{F44F7CEE-D110-4313-990F-5993E8DC87DF}" presName="ChildAccent" presStyleLbl="solidFgAcc1" presStyleIdx="6" presStyleCnt="15"/>
      <dgm:spPr/>
    </dgm:pt>
    <dgm:pt modelId="{92462C52-344C-4748-AFA2-A1228980835B}" type="pres">
      <dgm:prSet presAssocID="{F44F7CEE-D110-4313-990F-5993E8DC87DF}" presName="Child" presStyleLbl="revTx" presStyleIdx="7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50C4E-B810-47B9-8725-292983AB679D}" type="pres">
      <dgm:prSet presAssocID="{1EC1F28F-81AB-4F48-9254-649383EFF696}" presName="childComposite" presStyleCnt="0">
        <dgm:presLayoutVars>
          <dgm:chMax val="0"/>
          <dgm:chPref val="0"/>
        </dgm:presLayoutVars>
      </dgm:prSet>
      <dgm:spPr/>
    </dgm:pt>
    <dgm:pt modelId="{1655FEF8-A81A-4130-8CAA-8040D2CF2E80}" type="pres">
      <dgm:prSet presAssocID="{1EC1F28F-81AB-4F48-9254-649383EFF696}" presName="ChildAccent" presStyleLbl="solidFgAcc1" presStyleIdx="7" presStyleCnt="15"/>
      <dgm:spPr/>
    </dgm:pt>
    <dgm:pt modelId="{F582CB75-755E-41D9-855A-2D70201E2B43}" type="pres">
      <dgm:prSet presAssocID="{1EC1F28F-81AB-4F48-9254-649383EFF696}" presName="Child" presStyleLbl="revTx" presStyleIdx="8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0C015-D33A-495B-914C-0E17E41973D8}" type="pres">
      <dgm:prSet presAssocID="{78409D85-D0E2-48CC-80A2-4A8BCC66F13C}" presName="childComposite" presStyleCnt="0">
        <dgm:presLayoutVars>
          <dgm:chMax val="0"/>
          <dgm:chPref val="0"/>
        </dgm:presLayoutVars>
      </dgm:prSet>
      <dgm:spPr/>
    </dgm:pt>
    <dgm:pt modelId="{CA485C64-9C26-49E2-98BF-A9F7CEA87E8C}" type="pres">
      <dgm:prSet presAssocID="{78409D85-D0E2-48CC-80A2-4A8BCC66F13C}" presName="ChildAccent" presStyleLbl="solidFgAcc1" presStyleIdx="8" presStyleCnt="15"/>
      <dgm:spPr/>
    </dgm:pt>
    <dgm:pt modelId="{BCE6E71C-1D7E-42D9-93B3-39882A252054}" type="pres">
      <dgm:prSet presAssocID="{78409D85-D0E2-48CC-80A2-4A8BCC66F13C}" presName="Child" presStyleLbl="revTx" presStyleIdx="9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95713-47EC-4B5C-8A4B-1AE37AC4E2F8}" type="pres">
      <dgm:prSet presAssocID="{30EA7935-8688-436C-A775-A51575FA4AE5}" presName="childComposite" presStyleCnt="0">
        <dgm:presLayoutVars>
          <dgm:chMax val="0"/>
          <dgm:chPref val="0"/>
        </dgm:presLayoutVars>
      </dgm:prSet>
      <dgm:spPr/>
    </dgm:pt>
    <dgm:pt modelId="{88513394-ABC5-4BAA-9D0D-C71ECF89C362}" type="pres">
      <dgm:prSet presAssocID="{30EA7935-8688-436C-A775-A51575FA4AE5}" presName="ChildAccent" presStyleLbl="solidFgAcc1" presStyleIdx="9" presStyleCnt="15"/>
      <dgm:spPr/>
    </dgm:pt>
    <dgm:pt modelId="{12CF1765-0069-4F33-9E28-A6F013C9B04C}" type="pres">
      <dgm:prSet presAssocID="{30EA7935-8688-436C-A775-A51575FA4AE5}" presName="Child" presStyleLbl="revTx" presStyleIdx="10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D8763-576C-4F4D-93E6-FC9F7B0BA637}" type="pres">
      <dgm:prSet presAssocID="{8FAD644F-8EFA-4EC8-BD9D-66F99E66DD0C}" presName="childComposite" presStyleCnt="0">
        <dgm:presLayoutVars>
          <dgm:chMax val="0"/>
          <dgm:chPref val="0"/>
        </dgm:presLayoutVars>
      </dgm:prSet>
      <dgm:spPr/>
    </dgm:pt>
    <dgm:pt modelId="{4F2D15D6-587D-4A13-ADFD-3D9AB34137FF}" type="pres">
      <dgm:prSet presAssocID="{8FAD644F-8EFA-4EC8-BD9D-66F99E66DD0C}" presName="ChildAccent" presStyleLbl="solidFgAcc1" presStyleIdx="10" presStyleCnt="15"/>
      <dgm:spPr/>
    </dgm:pt>
    <dgm:pt modelId="{D3840113-A2EB-4C1B-91CA-D5CBD3407F4B}" type="pres">
      <dgm:prSet presAssocID="{8FAD644F-8EFA-4EC8-BD9D-66F99E66DD0C}" presName="Child" presStyleLbl="revTx" presStyleIdx="11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9B257-086E-46DF-A6A0-50461F293F34}" type="pres">
      <dgm:prSet presAssocID="{943BA6A0-A358-4DDA-B812-BE21799F1D5E}" presName="root" presStyleCnt="0">
        <dgm:presLayoutVars>
          <dgm:chMax/>
          <dgm:chPref/>
        </dgm:presLayoutVars>
      </dgm:prSet>
      <dgm:spPr/>
    </dgm:pt>
    <dgm:pt modelId="{B863183C-57F2-4A25-86E6-3E88ABAD0C1E}" type="pres">
      <dgm:prSet presAssocID="{943BA6A0-A358-4DDA-B812-BE21799F1D5E}" presName="rootComposite" presStyleCnt="0">
        <dgm:presLayoutVars/>
      </dgm:prSet>
      <dgm:spPr/>
    </dgm:pt>
    <dgm:pt modelId="{99A0C86C-223E-46BE-B239-029960CD5A26}" type="pres">
      <dgm:prSet presAssocID="{943BA6A0-A358-4DDA-B812-BE21799F1D5E}" presName="ParentAccent" presStyleLbl="alignNode1" presStyleIdx="1" presStyleCnt="2"/>
      <dgm:spPr/>
    </dgm:pt>
    <dgm:pt modelId="{70FD2FDE-09DA-4E2E-AE03-8D74E715252E}" type="pres">
      <dgm:prSet presAssocID="{943BA6A0-A358-4DDA-B812-BE21799F1D5E}" presName="ParentSmallAccent" presStyleLbl="fgAcc1" presStyleIdx="1" presStyleCnt="2" custLinFactNeighborX="48784" custLinFactNeighborY="3302"/>
      <dgm:spPr/>
    </dgm:pt>
    <dgm:pt modelId="{257C0E2B-89EF-40E2-8865-56143A6B9BA8}" type="pres">
      <dgm:prSet presAssocID="{943BA6A0-A358-4DDA-B812-BE21799F1D5E}" presName="Parent" presStyleLbl="revTx" presStyleIdx="12" presStyleCnt="1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D00C-0B6A-423D-AEC1-AE94B24A5CFE}" type="pres">
      <dgm:prSet presAssocID="{943BA6A0-A358-4DDA-B812-BE21799F1D5E}" presName="childShape" presStyleCnt="0">
        <dgm:presLayoutVars>
          <dgm:chMax val="0"/>
          <dgm:chPref val="0"/>
        </dgm:presLayoutVars>
      </dgm:prSet>
      <dgm:spPr/>
    </dgm:pt>
    <dgm:pt modelId="{4475346D-8C4B-42EB-AAF7-49C1D22389E7}" type="pres">
      <dgm:prSet presAssocID="{704F43B1-956D-45E3-97E8-93E00312E10B}" presName="childComposite" presStyleCnt="0">
        <dgm:presLayoutVars>
          <dgm:chMax val="0"/>
          <dgm:chPref val="0"/>
        </dgm:presLayoutVars>
      </dgm:prSet>
      <dgm:spPr/>
    </dgm:pt>
    <dgm:pt modelId="{9C20715D-079B-4F9B-8508-CA20FE1FF3C4}" type="pres">
      <dgm:prSet presAssocID="{704F43B1-956D-45E3-97E8-93E00312E10B}" presName="ChildAccent" presStyleLbl="solidFgAcc1" presStyleIdx="11" presStyleCnt="15"/>
      <dgm:spPr/>
    </dgm:pt>
    <dgm:pt modelId="{3B875BF1-15DE-43EA-9997-D731B05BAEE1}" type="pres">
      <dgm:prSet presAssocID="{704F43B1-956D-45E3-97E8-93E00312E10B}" presName="Child" presStyleLbl="revTx" presStyleIdx="13" presStyleCnt="17" custScaleX="125834" custScaleY="179160" custLinFactNeighborX="15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9E980-1741-4194-AC4D-439552D77D92}" type="pres">
      <dgm:prSet presAssocID="{21B63FF1-4798-4B89-919D-CE4202CFF1FF}" presName="childComposite" presStyleCnt="0">
        <dgm:presLayoutVars>
          <dgm:chMax val="0"/>
          <dgm:chPref val="0"/>
        </dgm:presLayoutVars>
      </dgm:prSet>
      <dgm:spPr/>
    </dgm:pt>
    <dgm:pt modelId="{26190325-B937-415D-A048-ECABD46956E8}" type="pres">
      <dgm:prSet presAssocID="{21B63FF1-4798-4B89-919D-CE4202CFF1FF}" presName="ChildAccent" presStyleLbl="solidFgAcc1" presStyleIdx="12" presStyleCnt="15"/>
      <dgm:spPr/>
    </dgm:pt>
    <dgm:pt modelId="{972068DC-D88B-42C7-8863-369893D37D20}" type="pres">
      <dgm:prSet presAssocID="{21B63FF1-4798-4B89-919D-CE4202CFF1FF}" presName="Child" presStyleLbl="revTx" presStyleIdx="14" presStyleCnt="17" custScaleX="125834" custScaleY="179160" custLinFactNeighborX="15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A928B-E7EC-4DF6-88B4-8A1154ED4993}" type="pres">
      <dgm:prSet presAssocID="{36D51BAF-2387-4DA1-9A50-4CE417189B73}" presName="childComposite" presStyleCnt="0">
        <dgm:presLayoutVars>
          <dgm:chMax val="0"/>
          <dgm:chPref val="0"/>
        </dgm:presLayoutVars>
      </dgm:prSet>
      <dgm:spPr/>
    </dgm:pt>
    <dgm:pt modelId="{0041A976-30ED-408E-8D55-2AAD25E0A10A}" type="pres">
      <dgm:prSet presAssocID="{36D51BAF-2387-4DA1-9A50-4CE417189B73}" presName="ChildAccent" presStyleLbl="solidFgAcc1" presStyleIdx="13" presStyleCnt="15"/>
      <dgm:spPr/>
    </dgm:pt>
    <dgm:pt modelId="{6B5069C2-CDCD-427A-818A-D54F355AA450}" type="pres">
      <dgm:prSet presAssocID="{36D51BAF-2387-4DA1-9A50-4CE417189B73}" presName="Child" presStyleLbl="revTx" presStyleIdx="15" presStyleCnt="17" custScaleX="125834" custScaleY="179160" custLinFactNeighborX="15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660C2-9FCD-485E-97BE-F67426E64FF3}" type="pres">
      <dgm:prSet presAssocID="{F131131A-461B-486B-A0EC-2C13298B77A7}" presName="childComposite" presStyleCnt="0">
        <dgm:presLayoutVars>
          <dgm:chMax val="0"/>
          <dgm:chPref val="0"/>
        </dgm:presLayoutVars>
      </dgm:prSet>
      <dgm:spPr/>
    </dgm:pt>
    <dgm:pt modelId="{4FB758E4-5246-4373-925B-A9F57501FC32}" type="pres">
      <dgm:prSet presAssocID="{F131131A-461B-486B-A0EC-2C13298B77A7}" presName="ChildAccent" presStyleLbl="solidFgAcc1" presStyleIdx="14" presStyleCnt="15"/>
      <dgm:spPr/>
    </dgm:pt>
    <dgm:pt modelId="{A4B2FC52-B5D2-4556-9C77-45F5124B50ED}" type="pres">
      <dgm:prSet presAssocID="{F131131A-461B-486B-A0EC-2C13298B77A7}" presName="Child" presStyleLbl="revTx" presStyleIdx="16" presStyleCnt="17" custScaleX="125834" custScaleY="179160" custLinFactNeighborX="155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08325A-E11F-49CC-A42B-862DC462E344}" type="presOf" srcId="{3DE563B2-37F8-4BED-B7B6-4AC7A4FF869D}" destId="{7805D249-9FCA-419D-BD9C-0F906BD7BD71}" srcOrd="0" destOrd="0" presId="urn:microsoft.com/office/officeart/2008/layout/SquareAccentList"/>
    <dgm:cxn modelId="{58A6B220-07BC-493A-988C-27C3D0D3E5CC}" type="presOf" srcId="{1EC1F28F-81AB-4F48-9254-649383EFF696}" destId="{F582CB75-755E-41D9-855A-2D70201E2B43}" srcOrd="0" destOrd="0" presId="urn:microsoft.com/office/officeart/2008/layout/SquareAccentList"/>
    <dgm:cxn modelId="{50AB0DD1-3FD2-419F-A10C-A2A0FBF670E8}" type="presOf" srcId="{126537A9-F4A9-40BC-9738-DC2055B47B0F}" destId="{24CF7E0B-9CA4-4BBE-8019-1EB2C58F65C5}" srcOrd="0" destOrd="0" presId="urn:microsoft.com/office/officeart/2008/layout/SquareAccentList"/>
    <dgm:cxn modelId="{D0FD9288-5172-4F2C-AF5A-CE74C7DD161F}" type="presOf" srcId="{85ECFF2F-A3A4-4EF4-A6E2-C27D9A97D377}" destId="{2CB4B393-DA8B-41AB-B9F1-495834EADC2D}" srcOrd="0" destOrd="0" presId="urn:microsoft.com/office/officeart/2008/layout/SquareAccentList"/>
    <dgm:cxn modelId="{CE4CBE5F-F1BC-4850-8C62-4CA18F5D1767}" type="presOf" srcId="{069A90A1-798F-4D84-9DD7-6F2E3BAEE166}" destId="{C5B3B0FE-424C-4532-84C7-B8CA5CC0F691}" srcOrd="0" destOrd="0" presId="urn:microsoft.com/office/officeart/2008/layout/SquareAccentList"/>
    <dgm:cxn modelId="{BB2D7598-D386-41E0-93D3-5004802362A5}" type="presOf" srcId="{36D51BAF-2387-4DA1-9A50-4CE417189B73}" destId="{6B5069C2-CDCD-427A-818A-D54F355AA450}" srcOrd="0" destOrd="0" presId="urn:microsoft.com/office/officeart/2008/layout/SquareAccentList"/>
    <dgm:cxn modelId="{F3F6CAFC-6695-4232-8A80-D3E39A28A30F}" srcId="{85ECFF2F-A3A4-4EF4-A6E2-C27D9A97D377}" destId="{069A90A1-798F-4D84-9DD7-6F2E3BAEE166}" srcOrd="2" destOrd="0" parTransId="{E786800C-E765-4DB5-984D-128F58164DF3}" sibTransId="{BC9D9966-8FCE-4678-9A51-EE1B68774BBC}"/>
    <dgm:cxn modelId="{4A16C62A-4F9F-4D99-A69D-5D958FCFD548}" type="presOf" srcId="{78409D85-D0E2-48CC-80A2-4A8BCC66F13C}" destId="{BCE6E71C-1D7E-42D9-93B3-39882A252054}" srcOrd="0" destOrd="0" presId="urn:microsoft.com/office/officeart/2008/layout/SquareAccentList"/>
    <dgm:cxn modelId="{239E1986-6761-4FEA-A2DD-7672DCA36675}" srcId="{85ECFF2F-A3A4-4EF4-A6E2-C27D9A97D377}" destId="{BD5A6ADF-2226-483A-A4ED-09CCDC8F6E55}" srcOrd="4" destOrd="0" parTransId="{7D134EFE-DE4C-474B-B495-6A9B83765432}" sibTransId="{D526DCF3-1E75-461D-961C-9089BAA4190C}"/>
    <dgm:cxn modelId="{EB4304A3-9C27-4F14-B67A-E5DBEC652E24}" srcId="{126537A9-F4A9-40BC-9738-DC2055B47B0F}" destId="{85ECFF2F-A3A4-4EF4-A6E2-C27D9A97D377}" srcOrd="0" destOrd="0" parTransId="{3DC15E53-E77C-4133-8C5C-E10EDE578594}" sibTransId="{09C4C158-CCD7-450E-AE07-F008BFF0168E}"/>
    <dgm:cxn modelId="{8804C2F7-2294-41C9-8ED4-53FDA48DD2F8}" type="presOf" srcId="{8FAD644F-8EFA-4EC8-BD9D-66F99E66DD0C}" destId="{D3840113-A2EB-4C1B-91CA-D5CBD3407F4B}" srcOrd="0" destOrd="0" presId="urn:microsoft.com/office/officeart/2008/layout/SquareAccentList"/>
    <dgm:cxn modelId="{F886696C-9029-4ABA-9678-1849EC4C4CAC}" srcId="{85ECFF2F-A3A4-4EF4-A6E2-C27D9A97D377}" destId="{3DE563B2-37F8-4BED-B7B6-4AC7A4FF869D}" srcOrd="3" destOrd="0" parTransId="{509A0B63-B988-4C49-8075-AC951A3F0CC3}" sibTransId="{BBA742C0-910C-4BD1-99FC-1BC7DCF5F38B}"/>
    <dgm:cxn modelId="{F4A8248A-45C3-4B4B-9AC7-29109F2871A3}" type="presOf" srcId="{30EA7935-8688-436C-A775-A51575FA4AE5}" destId="{12CF1765-0069-4F33-9E28-A6F013C9B04C}" srcOrd="0" destOrd="0" presId="urn:microsoft.com/office/officeart/2008/layout/SquareAccentList"/>
    <dgm:cxn modelId="{D25A5490-17CA-43B1-8F13-253898ACDB3C}" srcId="{943BA6A0-A358-4DDA-B812-BE21799F1D5E}" destId="{36D51BAF-2387-4DA1-9A50-4CE417189B73}" srcOrd="2" destOrd="0" parTransId="{A50FA985-1165-4D88-98C0-752184401503}" sibTransId="{BD4893F8-6DFC-4DF1-B306-B0E97C682541}"/>
    <dgm:cxn modelId="{8E0E6AAD-7542-449E-8198-16E662C262CC}" srcId="{85ECFF2F-A3A4-4EF4-A6E2-C27D9A97D377}" destId="{B99FBDF8-F58B-43E3-9C55-AEB3AA3EC932}" srcOrd="1" destOrd="0" parTransId="{FB7D2D1D-4F57-4182-9384-EB665C89F67C}" sibTransId="{F9C8A87A-F307-43F8-BF3D-42DF2606CD75}"/>
    <dgm:cxn modelId="{57A9CAEF-E18C-4EA3-B5D7-9D6EA1C16371}" type="presOf" srcId="{13C298F0-F49F-4B98-9C92-DD9246B18EFA}" destId="{7703B295-E0DD-4263-89DE-396F78FB16F7}" srcOrd="0" destOrd="0" presId="urn:microsoft.com/office/officeart/2008/layout/SquareAccentList"/>
    <dgm:cxn modelId="{625BBCE6-8A95-43B3-B526-EF511E6E53FB}" srcId="{85ECFF2F-A3A4-4EF4-A6E2-C27D9A97D377}" destId="{13C298F0-F49F-4B98-9C92-DD9246B18EFA}" srcOrd="0" destOrd="0" parTransId="{6D086B7E-A75A-4C91-89A6-FF13CE498AFC}" sibTransId="{B62FA836-FE92-4E07-89C8-D50203D67148}"/>
    <dgm:cxn modelId="{75AEB704-BD6F-4E48-87A2-60EAF7633D14}" srcId="{85ECFF2F-A3A4-4EF4-A6E2-C27D9A97D377}" destId="{1EC1F28F-81AB-4F48-9254-649383EFF696}" srcOrd="7" destOrd="0" parTransId="{C828661F-A3D9-4596-A8C4-93A77375D46C}" sibTransId="{89C017BB-3906-4693-AFBC-9881C6BB53FF}"/>
    <dgm:cxn modelId="{7724485F-B4E9-4031-B8E5-D83EA36A6F61}" type="presOf" srcId="{B99FBDF8-F58B-43E3-9C55-AEB3AA3EC932}" destId="{7BE485D9-DC2D-401E-86CC-0C5F6536D120}" srcOrd="0" destOrd="0" presId="urn:microsoft.com/office/officeart/2008/layout/SquareAccentList"/>
    <dgm:cxn modelId="{BC406465-F650-4A8F-92E9-F39942947491}" srcId="{85ECFF2F-A3A4-4EF4-A6E2-C27D9A97D377}" destId="{F44F7CEE-D110-4313-990F-5993E8DC87DF}" srcOrd="6" destOrd="0" parTransId="{1CC759AF-204A-48FF-8FB1-A11DC02EA116}" sibTransId="{59296390-530D-4DD6-BCFB-341F54C2D799}"/>
    <dgm:cxn modelId="{A2D030DE-4F7C-4A1D-97AA-A680CA4886E2}" type="presOf" srcId="{F131131A-461B-486B-A0EC-2C13298B77A7}" destId="{A4B2FC52-B5D2-4556-9C77-45F5124B50ED}" srcOrd="0" destOrd="0" presId="urn:microsoft.com/office/officeart/2008/layout/SquareAccentList"/>
    <dgm:cxn modelId="{EDC8E1B1-9511-4DCD-A5CF-28DC57708EBA}" srcId="{126537A9-F4A9-40BC-9738-DC2055B47B0F}" destId="{943BA6A0-A358-4DDA-B812-BE21799F1D5E}" srcOrd="1" destOrd="0" parTransId="{240D90B2-5C2B-4E76-8403-3B083C592E12}" sibTransId="{D7BD194C-8E82-4B0C-A319-9A2872328508}"/>
    <dgm:cxn modelId="{AEECC507-B8B9-4EB7-A7B2-5494A6759916}" srcId="{85ECFF2F-A3A4-4EF4-A6E2-C27D9A97D377}" destId="{78409D85-D0E2-48CC-80A2-4A8BCC66F13C}" srcOrd="8" destOrd="0" parTransId="{D82C07A7-A064-475E-8B57-C70FDD9F51B7}" sibTransId="{3E865F76-BFAB-4ABC-BDC1-90E9F265B389}"/>
    <dgm:cxn modelId="{CC0A28EA-50A7-49B6-ACD3-2EA1AAE9C628}" type="presOf" srcId="{943BA6A0-A358-4DDA-B812-BE21799F1D5E}" destId="{257C0E2B-89EF-40E2-8865-56143A6B9BA8}" srcOrd="0" destOrd="0" presId="urn:microsoft.com/office/officeart/2008/layout/SquareAccentList"/>
    <dgm:cxn modelId="{18B347CD-4F6B-4D61-83C9-98C43C5E9FFF}" srcId="{943BA6A0-A358-4DDA-B812-BE21799F1D5E}" destId="{F131131A-461B-486B-A0EC-2C13298B77A7}" srcOrd="3" destOrd="0" parTransId="{A98B6115-DCAE-4F36-8FD6-8E750072EB96}" sibTransId="{5759A1A8-B90F-4BC9-BBB4-718FC3945FC0}"/>
    <dgm:cxn modelId="{B5BED1CA-4E1E-4F56-B54C-C28CA9BEFA0A}" srcId="{943BA6A0-A358-4DDA-B812-BE21799F1D5E}" destId="{21B63FF1-4798-4B89-919D-CE4202CFF1FF}" srcOrd="1" destOrd="0" parTransId="{BFF95512-ADA9-488C-AD27-40A65AAA0DA8}" sibTransId="{146D255C-967F-4913-B94A-B5C9FDD0C851}"/>
    <dgm:cxn modelId="{75443E18-FA74-4E42-8EAA-A1FB97E00BCB}" type="presOf" srcId="{BD5A6ADF-2226-483A-A4ED-09CCDC8F6E55}" destId="{ED6BC6D5-BE81-41CF-9B05-DC4F165F5AE8}" srcOrd="0" destOrd="0" presId="urn:microsoft.com/office/officeart/2008/layout/SquareAccentList"/>
    <dgm:cxn modelId="{4AD9DB5E-7A41-41E0-9740-DA330B462AD5}" type="presOf" srcId="{21B63FF1-4798-4B89-919D-CE4202CFF1FF}" destId="{972068DC-D88B-42C7-8863-369893D37D20}" srcOrd="0" destOrd="0" presId="urn:microsoft.com/office/officeart/2008/layout/SquareAccentList"/>
    <dgm:cxn modelId="{3E9218C8-E5DE-428A-B69F-17FF5954CD4E}" srcId="{85ECFF2F-A3A4-4EF4-A6E2-C27D9A97D377}" destId="{8FAD644F-8EFA-4EC8-BD9D-66F99E66DD0C}" srcOrd="10" destOrd="0" parTransId="{5CA8791B-542D-4D4C-BA11-5BB13797F756}" sibTransId="{6CE0E67B-B430-4A61-B123-1EF3755EBB51}"/>
    <dgm:cxn modelId="{AF65EDB4-10DA-4F3A-B5E0-19D6542D5348}" type="presOf" srcId="{A2F84F02-F7A0-4DDA-AF3B-7B44123E8366}" destId="{659B61F8-AC34-47B4-895E-59BBF3D1A52B}" srcOrd="0" destOrd="0" presId="urn:microsoft.com/office/officeart/2008/layout/SquareAccentList"/>
    <dgm:cxn modelId="{F8BF45CD-6D2F-41CA-9CA6-08E6FA9899DE}" srcId="{943BA6A0-A358-4DDA-B812-BE21799F1D5E}" destId="{704F43B1-956D-45E3-97E8-93E00312E10B}" srcOrd="0" destOrd="0" parTransId="{9E008895-B1FC-4B17-97FF-7D3BC184CD8B}" sibTransId="{3463952B-8D44-44C3-8A91-314960217E0C}"/>
    <dgm:cxn modelId="{161A8D54-1914-403A-93F6-EC7F4E8AB763}" srcId="{85ECFF2F-A3A4-4EF4-A6E2-C27D9A97D377}" destId="{30EA7935-8688-436C-A775-A51575FA4AE5}" srcOrd="9" destOrd="0" parTransId="{4C76BBB5-A507-47A6-8322-292A7F082447}" sibTransId="{92C5B205-73CA-44E4-92D1-B919277FF829}"/>
    <dgm:cxn modelId="{CF310214-E9F3-4626-8BDB-51031E1CF452}" type="presOf" srcId="{704F43B1-956D-45E3-97E8-93E00312E10B}" destId="{3B875BF1-15DE-43EA-9997-D731B05BAEE1}" srcOrd="0" destOrd="0" presId="urn:microsoft.com/office/officeart/2008/layout/SquareAccentList"/>
    <dgm:cxn modelId="{BFA791F8-6539-42CE-AC73-5A77D8C07BE8}" type="presOf" srcId="{F44F7CEE-D110-4313-990F-5993E8DC87DF}" destId="{92462C52-344C-4748-AFA2-A1228980835B}" srcOrd="0" destOrd="0" presId="urn:microsoft.com/office/officeart/2008/layout/SquareAccentList"/>
    <dgm:cxn modelId="{6CFF18EB-2286-4445-B7A6-422825962600}" srcId="{85ECFF2F-A3A4-4EF4-A6E2-C27D9A97D377}" destId="{A2F84F02-F7A0-4DDA-AF3B-7B44123E8366}" srcOrd="5" destOrd="0" parTransId="{9A0C2481-6D8C-44B0-890C-B96C7E4E8C9E}" sibTransId="{347A3A9F-82E2-41DA-8F7E-6E20317904F3}"/>
    <dgm:cxn modelId="{E2A45076-7F4D-4453-A114-C8C75F5B9BA2}" type="presParOf" srcId="{24CF7E0B-9CA4-4BBE-8019-1EB2C58F65C5}" destId="{9E27EFA6-4E9D-48E2-B32C-CE86DAF3DEBB}" srcOrd="0" destOrd="0" presId="urn:microsoft.com/office/officeart/2008/layout/SquareAccentList"/>
    <dgm:cxn modelId="{D5DB5C18-C0F2-4B09-B3DA-4B2538781330}" type="presParOf" srcId="{9E27EFA6-4E9D-48E2-B32C-CE86DAF3DEBB}" destId="{C086C42D-8677-4AD4-A0A3-C1C8EC6D1030}" srcOrd="0" destOrd="0" presId="urn:microsoft.com/office/officeart/2008/layout/SquareAccentList"/>
    <dgm:cxn modelId="{0254612A-C50A-4A24-ACAE-57EB0765A8D6}" type="presParOf" srcId="{C086C42D-8677-4AD4-A0A3-C1C8EC6D1030}" destId="{7F90D69A-1F10-46F0-8A59-D560F945FE7F}" srcOrd="0" destOrd="0" presId="urn:microsoft.com/office/officeart/2008/layout/SquareAccentList"/>
    <dgm:cxn modelId="{698C72AC-970A-4CC0-816B-44B6444BD96D}" type="presParOf" srcId="{C086C42D-8677-4AD4-A0A3-C1C8EC6D1030}" destId="{5B5B9ADA-EDFC-4DB6-9AC4-3289DD434B29}" srcOrd="1" destOrd="0" presId="urn:microsoft.com/office/officeart/2008/layout/SquareAccentList"/>
    <dgm:cxn modelId="{66986A90-71D5-4F40-8884-8A67C1E0B6FA}" type="presParOf" srcId="{C086C42D-8677-4AD4-A0A3-C1C8EC6D1030}" destId="{2CB4B393-DA8B-41AB-B9F1-495834EADC2D}" srcOrd="2" destOrd="0" presId="urn:microsoft.com/office/officeart/2008/layout/SquareAccentList"/>
    <dgm:cxn modelId="{CDE12B8A-7B52-49B0-91E4-D00B46E5C5ED}" type="presParOf" srcId="{9E27EFA6-4E9D-48E2-B32C-CE86DAF3DEBB}" destId="{7589D79F-FBD7-4FF1-B926-BC08BFAAFCC1}" srcOrd="1" destOrd="0" presId="urn:microsoft.com/office/officeart/2008/layout/SquareAccentList"/>
    <dgm:cxn modelId="{F986F204-6321-47C6-ADA2-C67C002EC221}" type="presParOf" srcId="{7589D79F-FBD7-4FF1-B926-BC08BFAAFCC1}" destId="{C4D9E41F-83EB-4417-8649-730D4E95EA80}" srcOrd="0" destOrd="0" presId="urn:microsoft.com/office/officeart/2008/layout/SquareAccentList"/>
    <dgm:cxn modelId="{906366AC-17E1-484E-B04D-CA2A431C4970}" type="presParOf" srcId="{C4D9E41F-83EB-4417-8649-730D4E95EA80}" destId="{FE6B515F-58CD-4B60-8194-DEC4A1FEBEC2}" srcOrd="0" destOrd="0" presId="urn:microsoft.com/office/officeart/2008/layout/SquareAccentList"/>
    <dgm:cxn modelId="{7C08C775-2CE5-4F15-BF5E-D4189FB7650D}" type="presParOf" srcId="{C4D9E41F-83EB-4417-8649-730D4E95EA80}" destId="{7703B295-E0DD-4263-89DE-396F78FB16F7}" srcOrd="1" destOrd="0" presId="urn:microsoft.com/office/officeart/2008/layout/SquareAccentList"/>
    <dgm:cxn modelId="{3664A180-A3CB-4F61-B094-85EBF24F9DFA}" type="presParOf" srcId="{7589D79F-FBD7-4FF1-B926-BC08BFAAFCC1}" destId="{66CDB726-F21A-4AEB-A13D-7550A614D7F6}" srcOrd="1" destOrd="0" presId="urn:microsoft.com/office/officeart/2008/layout/SquareAccentList"/>
    <dgm:cxn modelId="{72166676-72AA-4F82-8732-BA6B63318C94}" type="presParOf" srcId="{66CDB726-F21A-4AEB-A13D-7550A614D7F6}" destId="{0E938613-6B07-45D1-882E-027204E71AE6}" srcOrd="0" destOrd="0" presId="urn:microsoft.com/office/officeart/2008/layout/SquareAccentList"/>
    <dgm:cxn modelId="{2E2A9E86-7902-442F-BFBF-94484DF74A2C}" type="presParOf" srcId="{66CDB726-F21A-4AEB-A13D-7550A614D7F6}" destId="{7BE485D9-DC2D-401E-86CC-0C5F6536D120}" srcOrd="1" destOrd="0" presId="urn:microsoft.com/office/officeart/2008/layout/SquareAccentList"/>
    <dgm:cxn modelId="{A846B4C0-A43F-4206-AF06-B353405AABC0}" type="presParOf" srcId="{7589D79F-FBD7-4FF1-B926-BC08BFAAFCC1}" destId="{C2F6B330-BB5D-44E1-9AF8-B407AEAD6B2E}" srcOrd="2" destOrd="0" presId="urn:microsoft.com/office/officeart/2008/layout/SquareAccentList"/>
    <dgm:cxn modelId="{45C6505C-D11B-4C98-8A42-39079A5FB724}" type="presParOf" srcId="{C2F6B330-BB5D-44E1-9AF8-B407AEAD6B2E}" destId="{AF3019DD-C3B6-438A-BF2D-10E9F35DD9B3}" srcOrd="0" destOrd="0" presId="urn:microsoft.com/office/officeart/2008/layout/SquareAccentList"/>
    <dgm:cxn modelId="{0FD450FC-7B51-42A5-A388-FD26AE08D6A8}" type="presParOf" srcId="{C2F6B330-BB5D-44E1-9AF8-B407AEAD6B2E}" destId="{C5B3B0FE-424C-4532-84C7-B8CA5CC0F691}" srcOrd="1" destOrd="0" presId="urn:microsoft.com/office/officeart/2008/layout/SquareAccentList"/>
    <dgm:cxn modelId="{D69A7C20-2AE6-4CF8-AAB0-07048BEBBC79}" type="presParOf" srcId="{7589D79F-FBD7-4FF1-B926-BC08BFAAFCC1}" destId="{C3D8A261-F340-46B1-BB04-F5B6E8FBCDAE}" srcOrd="3" destOrd="0" presId="urn:microsoft.com/office/officeart/2008/layout/SquareAccentList"/>
    <dgm:cxn modelId="{0E376E37-AC9A-4C2B-9084-030EC2699AC7}" type="presParOf" srcId="{C3D8A261-F340-46B1-BB04-F5B6E8FBCDAE}" destId="{B1F35C58-8416-43CD-9F1D-DCD92A3FAE9A}" srcOrd="0" destOrd="0" presId="urn:microsoft.com/office/officeart/2008/layout/SquareAccentList"/>
    <dgm:cxn modelId="{6CFD4E69-9DE6-47FE-A791-BA4B0ECB5826}" type="presParOf" srcId="{C3D8A261-F340-46B1-BB04-F5B6E8FBCDAE}" destId="{7805D249-9FCA-419D-BD9C-0F906BD7BD71}" srcOrd="1" destOrd="0" presId="urn:microsoft.com/office/officeart/2008/layout/SquareAccentList"/>
    <dgm:cxn modelId="{9372DEFF-181E-4CA4-9C99-012AA525B488}" type="presParOf" srcId="{7589D79F-FBD7-4FF1-B926-BC08BFAAFCC1}" destId="{98C79CBC-17C5-400C-8517-2608B3159F5D}" srcOrd="4" destOrd="0" presId="urn:microsoft.com/office/officeart/2008/layout/SquareAccentList"/>
    <dgm:cxn modelId="{DE83177C-FCDB-49C3-A251-A92F54B80D9C}" type="presParOf" srcId="{98C79CBC-17C5-400C-8517-2608B3159F5D}" destId="{A6C8DD4C-5751-4265-B128-009F8ED42537}" srcOrd="0" destOrd="0" presId="urn:microsoft.com/office/officeart/2008/layout/SquareAccentList"/>
    <dgm:cxn modelId="{66E96EB9-48D2-4D61-8462-D7F4DD41D0F1}" type="presParOf" srcId="{98C79CBC-17C5-400C-8517-2608B3159F5D}" destId="{ED6BC6D5-BE81-41CF-9B05-DC4F165F5AE8}" srcOrd="1" destOrd="0" presId="urn:microsoft.com/office/officeart/2008/layout/SquareAccentList"/>
    <dgm:cxn modelId="{2904CE19-9D8D-479C-94DD-1AC193ADCCCF}" type="presParOf" srcId="{7589D79F-FBD7-4FF1-B926-BC08BFAAFCC1}" destId="{B5330797-A84A-4628-A9E7-5F9761C6872A}" srcOrd="5" destOrd="0" presId="urn:microsoft.com/office/officeart/2008/layout/SquareAccentList"/>
    <dgm:cxn modelId="{4BCC0EB1-D142-42BF-B3FE-22A67D106975}" type="presParOf" srcId="{B5330797-A84A-4628-A9E7-5F9761C6872A}" destId="{4BE64B8B-514F-4FB7-BDA9-418727D354E0}" srcOrd="0" destOrd="0" presId="urn:microsoft.com/office/officeart/2008/layout/SquareAccentList"/>
    <dgm:cxn modelId="{E423C789-5D36-4446-BE2C-5CDB98750784}" type="presParOf" srcId="{B5330797-A84A-4628-A9E7-5F9761C6872A}" destId="{659B61F8-AC34-47B4-895E-59BBF3D1A52B}" srcOrd="1" destOrd="0" presId="urn:microsoft.com/office/officeart/2008/layout/SquareAccentList"/>
    <dgm:cxn modelId="{B64AD29D-45D3-45F7-B758-2FF8E3422BC0}" type="presParOf" srcId="{7589D79F-FBD7-4FF1-B926-BC08BFAAFCC1}" destId="{B764BBBA-6E7D-4455-A07E-E7846861CECC}" srcOrd="6" destOrd="0" presId="urn:microsoft.com/office/officeart/2008/layout/SquareAccentList"/>
    <dgm:cxn modelId="{B87BF5CA-8091-45BE-A24C-9A44B9BE0279}" type="presParOf" srcId="{B764BBBA-6E7D-4455-A07E-E7846861CECC}" destId="{F22B2587-B6B3-4DF8-A77D-1CF5E3231BD0}" srcOrd="0" destOrd="0" presId="urn:microsoft.com/office/officeart/2008/layout/SquareAccentList"/>
    <dgm:cxn modelId="{A64916C8-EAFD-4C87-A002-0AB286ECB32F}" type="presParOf" srcId="{B764BBBA-6E7D-4455-A07E-E7846861CECC}" destId="{92462C52-344C-4748-AFA2-A1228980835B}" srcOrd="1" destOrd="0" presId="urn:microsoft.com/office/officeart/2008/layout/SquareAccentList"/>
    <dgm:cxn modelId="{EBA22A02-83C0-44EE-9166-82C70AE55938}" type="presParOf" srcId="{7589D79F-FBD7-4FF1-B926-BC08BFAAFCC1}" destId="{E2B50C4E-B810-47B9-8725-292983AB679D}" srcOrd="7" destOrd="0" presId="urn:microsoft.com/office/officeart/2008/layout/SquareAccentList"/>
    <dgm:cxn modelId="{F43DFD49-FC84-4302-ACE1-495673AE2A91}" type="presParOf" srcId="{E2B50C4E-B810-47B9-8725-292983AB679D}" destId="{1655FEF8-A81A-4130-8CAA-8040D2CF2E80}" srcOrd="0" destOrd="0" presId="urn:microsoft.com/office/officeart/2008/layout/SquareAccentList"/>
    <dgm:cxn modelId="{8CBEC800-3B43-4BCA-A2EE-AAD12E4C8C32}" type="presParOf" srcId="{E2B50C4E-B810-47B9-8725-292983AB679D}" destId="{F582CB75-755E-41D9-855A-2D70201E2B43}" srcOrd="1" destOrd="0" presId="urn:microsoft.com/office/officeart/2008/layout/SquareAccentList"/>
    <dgm:cxn modelId="{EB040F6C-1E0E-4B8E-B9E6-3BEBC80D3597}" type="presParOf" srcId="{7589D79F-FBD7-4FF1-B926-BC08BFAAFCC1}" destId="{75F0C015-D33A-495B-914C-0E17E41973D8}" srcOrd="8" destOrd="0" presId="urn:microsoft.com/office/officeart/2008/layout/SquareAccentList"/>
    <dgm:cxn modelId="{9696A755-CB05-462A-ABD3-A2780FACC5F8}" type="presParOf" srcId="{75F0C015-D33A-495B-914C-0E17E41973D8}" destId="{CA485C64-9C26-49E2-98BF-A9F7CEA87E8C}" srcOrd="0" destOrd="0" presId="urn:microsoft.com/office/officeart/2008/layout/SquareAccentList"/>
    <dgm:cxn modelId="{02C85045-2DAC-47B1-BB8D-C888B1F6B4BD}" type="presParOf" srcId="{75F0C015-D33A-495B-914C-0E17E41973D8}" destId="{BCE6E71C-1D7E-42D9-93B3-39882A252054}" srcOrd="1" destOrd="0" presId="urn:microsoft.com/office/officeart/2008/layout/SquareAccentList"/>
    <dgm:cxn modelId="{7218E638-4DCC-442E-8CD8-55B137F11C8D}" type="presParOf" srcId="{7589D79F-FBD7-4FF1-B926-BC08BFAAFCC1}" destId="{F1A95713-47EC-4B5C-8A4B-1AE37AC4E2F8}" srcOrd="9" destOrd="0" presId="urn:microsoft.com/office/officeart/2008/layout/SquareAccentList"/>
    <dgm:cxn modelId="{37A1565D-EEF1-4180-8F15-AE9B4EE51ABB}" type="presParOf" srcId="{F1A95713-47EC-4B5C-8A4B-1AE37AC4E2F8}" destId="{88513394-ABC5-4BAA-9D0D-C71ECF89C362}" srcOrd="0" destOrd="0" presId="urn:microsoft.com/office/officeart/2008/layout/SquareAccentList"/>
    <dgm:cxn modelId="{863524AA-672B-4677-9349-211A89D7F3D1}" type="presParOf" srcId="{F1A95713-47EC-4B5C-8A4B-1AE37AC4E2F8}" destId="{12CF1765-0069-4F33-9E28-A6F013C9B04C}" srcOrd="1" destOrd="0" presId="urn:microsoft.com/office/officeart/2008/layout/SquareAccentList"/>
    <dgm:cxn modelId="{7DFED7C5-7369-4A20-836C-7B38CC74077D}" type="presParOf" srcId="{7589D79F-FBD7-4FF1-B926-BC08BFAAFCC1}" destId="{CDBD8763-576C-4F4D-93E6-FC9F7B0BA637}" srcOrd="10" destOrd="0" presId="urn:microsoft.com/office/officeart/2008/layout/SquareAccentList"/>
    <dgm:cxn modelId="{C114D9E5-A424-4F7A-A875-B9F1296F4A90}" type="presParOf" srcId="{CDBD8763-576C-4F4D-93E6-FC9F7B0BA637}" destId="{4F2D15D6-587D-4A13-ADFD-3D9AB34137FF}" srcOrd="0" destOrd="0" presId="urn:microsoft.com/office/officeart/2008/layout/SquareAccentList"/>
    <dgm:cxn modelId="{A47CC443-47B6-4D7A-864F-D8CAFF9AB665}" type="presParOf" srcId="{CDBD8763-576C-4F4D-93E6-FC9F7B0BA637}" destId="{D3840113-A2EB-4C1B-91CA-D5CBD3407F4B}" srcOrd="1" destOrd="0" presId="urn:microsoft.com/office/officeart/2008/layout/SquareAccentList"/>
    <dgm:cxn modelId="{2848BD48-0AF4-4001-A4D8-A5183950391D}" type="presParOf" srcId="{24CF7E0B-9CA4-4BBE-8019-1EB2C58F65C5}" destId="{08A9B257-086E-46DF-A6A0-50461F293F34}" srcOrd="1" destOrd="0" presId="urn:microsoft.com/office/officeart/2008/layout/SquareAccentList"/>
    <dgm:cxn modelId="{99EA1568-FA80-4DD1-96FC-8832601B0ACC}" type="presParOf" srcId="{08A9B257-086E-46DF-A6A0-50461F293F34}" destId="{B863183C-57F2-4A25-86E6-3E88ABAD0C1E}" srcOrd="0" destOrd="0" presId="urn:microsoft.com/office/officeart/2008/layout/SquareAccentList"/>
    <dgm:cxn modelId="{48D68372-3215-4E9A-BDC2-7BBABA147360}" type="presParOf" srcId="{B863183C-57F2-4A25-86E6-3E88ABAD0C1E}" destId="{99A0C86C-223E-46BE-B239-029960CD5A26}" srcOrd="0" destOrd="0" presId="urn:microsoft.com/office/officeart/2008/layout/SquareAccentList"/>
    <dgm:cxn modelId="{0BDAD221-DD91-4870-A103-2537C0EA95FB}" type="presParOf" srcId="{B863183C-57F2-4A25-86E6-3E88ABAD0C1E}" destId="{70FD2FDE-09DA-4E2E-AE03-8D74E715252E}" srcOrd="1" destOrd="0" presId="urn:microsoft.com/office/officeart/2008/layout/SquareAccentList"/>
    <dgm:cxn modelId="{0D2BEBC3-7CD3-4746-8D75-C15E265B307C}" type="presParOf" srcId="{B863183C-57F2-4A25-86E6-3E88ABAD0C1E}" destId="{257C0E2B-89EF-40E2-8865-56143A6B9BA8}" srcOrd="2" destOrd="0" presId="urn:microsoft.com/office/officeart/2008/layout/SquareAccentList"/>
    <dgm:cxn modelId="{9210A55F-6362-410B-83B1-7A62C79E8485}" type="presParOf" srcId="{08A9B257-086E-46DF-A6A0-50461F293F34}" destId="{C209D00C-0B6A-423D-AEC1-AE94B24A5CFE}" srcOrd="1" destOrd="0" presId="urn:microsoft.com/office/officeart/2008/layout/SquareAccentList"/>
    <dgm:cxn modelId="{E827BA2B-8CA0-4F6D-95D0-68141A213FD4}" type="presParOf" srcId="{C209D00C-0B6A-423D-AEC1-AE94B24A5CFE}" destId="{4475346D-8C4B-42EB-AAF7-49C1D22389E7}" srcOrd="0" destOrd="0" presId="urn:microsoft.com/office/officeart/2008/layout/SquareAccentList"/>
    <dgm:cxn modelId="{90D9C527-BB8A-4481-BA41-80AFD941DEF4}" type="presParOf" srcId="{4475346D-8C4B-42EB-AAF7-49C1D22389E7}" destId="{9C20715D-079B-4F9B-8508-CA20FE1FF3C4}" srcOrd="0" destOrd="0" presId="urn:microsoft.com/office/officeart/2008/layout/SquareAccentList"/>
    <dgm:cxn modelId="{BEE27AF3-54B7-439F-81DA-D8DC49EF1EB6}" type="presParOf" srcId="{4475346D-8C4B-42EB-AAF7-49C1D22389E7}" destId="{3B875BF1-15DE-43EA-9997-D731B05BAEE1}" srcOrd="1" destOrd="0" presId="urn:microsoft.com/office/officeart/2008/layout/SquareAccentList"/>
    <dgm:cxn modelId="{9BA52232-460D-4150-AAFC-711E29D61B9A}" type="presParOf" srcId="{C209D00C-0B6A-423D-AEC1-AE94B24A5CFE}" destId="{6179E980-1741-4194-AC4D-439552D77D92}" srcOrd="1" destOrd="0" presId="urn:microsoft.com/office/officeart/2008/layout/SquareAccentList"/>
    <dgm:cxn modelId="{205AF5DE-C7B5-40CF-85B4-0F82D1F70DDC}" type="presParOf" srcId="{6179E980-1741-4194-AC4D-439552D77D92}" destId="{26190325-B937-415D-A048-ECABD46956E8}" srcOrd="0" destOrd="0" presId="urn:microsoft.com/office/officeart/2008/layout/SquareAccentList"/>
    <dgm:cxn modelId="{E8FB82ED-F625-4C46-B1C8-077483BD65A9}" type="presParOf" srcId="{6179E980-1741-4194-AC4D-439552D77D92}" destId="{972068DC-D88B-42C7-8863-369893D37D20}" srcOrd="1" destOrd="0" presId="urn:microsoft.com/office/officeart/2008/layout/SquareAccentList"/>
    <dgm:cxn modelId="{D13E8463-DAA6-464F-8F79-525656364D15}" type="presParOf" srcId="{C209D00C-0B6A-423D-AEC1-AE94B24A5CFE}" destId="{738A928B-E7EC-4DF6-88B4-8A1154ED4993}" srcOrd="2" destOrd="0" presId="urn:microsoft.com/office/officeart/2008/layout/SquareAccentList"/>
    <dgm:cxn modelId="{F9BE8F35-34C4-466A-8E27-8C6EE3C7642F}" type="presParOf" srcId="{738A928B-E7EC-4DF6-88B4-8A1154ED4993}" destId="{0041A976-30ED-408E-8D55-2AAD25E0A10A}" srcOrd="0" destOrd="0" presId="urn:microsoft.com/office/officeart/2008/layout/SquareAccentList"/>
    <dgm:cxn modelId="{439BA401-5352-4A8C-BFD9-AAEDB27BBA55}" type="presParOf" srcId="{738A928B-E7EC-4DF6-88B4-8A1154ED4993}" destId="{6B5069C2-CDCD-427A-818A-D54F355AA450}" srcOrd="1" destOrd="0" presId="urn:microsoft.com/office/officeart/2008/layout/SquareAccentList"/>
    <dgm:cxn modelId="{C2C56D76-892A-4F95-84EF-22D752EC0DF9}" type="presParOf" srcId="{C209D00C-0B6A-423D-AEC1-AE94B24A5CFE}" destId="{951660C2-9FCD-485E-97BE-F67426E64FF3}" srcOrd="3" destOrd="0" presId="urn:microsoft.com/office/officeart/2008/layout/SquareAccentList"/>
    <dgm:cxn modelId="{325D71A8-7B6E-42CE-AF3F-A4D67ED2BC3D}" type="presParOf" srcId="{951660C2-9FCD-485E-97BE-F67426E64FF3}" destId="{4FB758E4-5246-4373-925B-A9F57501FC32}" srcOrd="0" destOrd="0" presId="urn:microsoft.com/office/officeart/2008/layout/SquareAccentList"/>
    <dgm:cxn modelId="{F7A1EFEB-5464-443E-9686-9943D27F875C}" type="presParOf" srcId="{951660C2-9FCD-485E-97BE-F67426E64FF3}" destId="{A4B2FC52-B5D2-4556-9C77-45F5124B50E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DD6FA5-A33B-4A0A-8D2B-13C71581AF9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BD039E03-32D0-4BBC-94CD-00D58CF14100}">
      <dgm:prSet phldrT="[Текст]" custT="1"/>
      <dgm:spPr/>
      <dgm:t>
        <a:bodyPr/>
        <a:lstStyle/>
        <a:p>
          <a:r>
            <a:rPr lang="uk-UA" altLang="ru-RU" sz="2400" b="1" dirty="0" smtClean="0">
              <a:latin typeface="Times New Roman" pitchFamily="18" charset="0"/>
              <a:cs typeface="Times New Roman" pitchFamily="18" charset="0"/>
            </a:rPr>
            <a:t>Електронне навчання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F3ED0965-EDDC-44C3-BDA6-9D47DDF93EEF}" type="parTrans" cxnId="{B24DD3C0-AA23-48EB-998F-FC462DDE1AE1}">
      <dgm:prSet/>
      <dgm:spPr/>
      <dgm:t>
        <a:bodyPr/>
        <a:lstStyle/>
        <a:p>
          <a:endParaRPr lang="uk-UA"/>
        </a:p>
      </dgm:t>
    </dgm:pt>
    <dgm:pt modelId="{EFF044F1-2752-4E71-AFC1-3602F8543030}" type="sibTrans" cxnId="{B24DD3C0-AA23-48EB-998F-FC462DDE1AE1}">
      <dgm:prSet/>
      <dgm:spPr/>
      <dgm:t>
        <a:bodyPr/>
        <a:lstStyle/>
        <a:p>
          <a:endParaRPr lang="uk-UA"/>
        </a:p>
      </dgm:t>
    </dgm:pt>
    <dgm:pt modelId="{1B2697D1-23C9-42EA-B0B6-DAC1B1055F49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Навчальні платформи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15308858-34C0-4298-81FF-235D39ECBC89}" type="parTrans" cxnId="{490EEDAC-5290-4054-8289-487D410225B0}">
      <dgm:prSet/>
      <dgm:spPr/>
      <dgm:t>
        <a:bodyPr/>
        <a:lstStyle/>
        <a:p>
          <a:endParaRPr lang="uk-UA"/>
        </a:p>
      </dgm:t>
    </dgm:pt>
    <dgm:pt modelId="{B5E34D33-31F8-4147-8AFB-A0994920622D}" type="sibTrans" cxnId="{490EEDAC-5290-4054-8289-487D410225B0}">
      <dgm:prSet/>
      <dgm:spPr/>
      <dgm:t>
        <a:bodyPr/>
        <a:lstStyle/>
        <a:p>
          <a:endParaRPr lang="uk-UA"/>
        </a:p>
      </dgm:t>
    </dgm:pt>
    <dgm:pt modelId="{96954BC8-22E5-453F-A09B-D3D8D7131004}">
      <dgm:prSet phldrT="[Текст]" custT="1"/>
      <dgm:spPr/>
      <dgm:t>
        <a:bodyPr/>
        <a:lstStyle/>
        <a:p>
          <a:r>
            <a:rPr lang="uk-UA" sz="1400" b="1" i="0" dirty="0" err="1" smtClean="0">
              <a:latin typeface="Times New Roman" pitchFamily="18" charset="0"/>
              <a:cs typeface="Times New Roman" pitchFamily="18" charset="0"/>
            </a:rPr>
            <a:t>Вчи.юа</a:t>
          </a:r>
          <a:endParaRPr lang="uk-UA" sz="1400" b="1" dirty="0">
            <a:latin typeface="Times New Roman" pitchFamily="18" charset="0"/>
            <a:cs typeface="Times New Roman" pitchFamily="18" charset="0"/>
          </a:endParaRPr>
        </a:p>
      </dgm:t>
    </dgm:pt>
    <dgm:pt modelId="{A40B9C1C-B61F-4A69-8413-86B219AA82BC}" type="parTrans" cxnId="{63AC0285-1042-468A-94AA-AB2895B68DBB}">
      <dgm:prSet/>
      <dgm:spPr/>
      <dgm:t>
        <a:bodyPr/>
        <a:lstStyle/>
        <a:p>
          <a:endParaRPr lang="uk-UA"/>
        </a:p>
      </dgm:t>
    </dgm:pt>
    <dgm:pt modelId="{EC9AEC7B-F7D2-4856-B8B1-F7FD65719D6F}" type="sibTrans" cxnId="{63AC0285-1042-468A-94AA-AB2895B68DBB}">
      <dgm:prSet/>
      <dgm:spPr/>
      <dgm:t>
        <a:bodyPr/>
        <a:lstStyle/>
        <a:p>
          <a:endParaRPr lang="uk-UA"/>
        </a:p>
      </dgm:t>
    </dgm:pt>
    <dgm:pt modelId="{A6A9D873-4389-4ECE-860E-D8A40D0F17FD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Он-лайн сервіси</a:t>
          </a:r>
        </a:p>
      </dgm:t>
    </dgm:pt>
    <dgm:pt modelId="{692AE4A3-BD1E-4447-BBBA-936824398A52}" type="parTrans" cxnId="{CCB125DA-9792-4DBA-B1AE-47E56C119B78}">
      <dgm:prSet/>
      <dgm:spPr/>
      <dgm:t>
        <a:bodyPr/>
        <a:lstStyle/>
        <a:p>
          <a:endParaRPr lang="uk-UA"/>
        </a:p>
      </dgm:t>
    </dgm:pt>
    <dgm:pt modelId="{BFD048A5-F357-4DDC-AFFE-EA0F3F27D58E}" type="sibTrans" cxnId="{CCB125DA-9792-4DBA-B1AE-47E56C119B78}">
      <dgm:prSet/>
      <dgm:spPr/>
      <dgm:t>
        <a:bodyPr/>
        <a:lstStyle/>
        <a:p>
          <a:endParaRPr lang="uk-UA"/>
        </a:p>
      </dgm:t>
    </dgm:pt>
    <dgm:pt modelId="{6A4F0923-D7F9-4AB9-A05F-F0CF90B118A1}">
      <dgm:prSet phldrT="[Текст]" custT="1"/>
      <dgm:spPr/>
      <dgm:t>
        <a:bodyPr/>
        <a:lstStyle/>
        <a:p>
          <a:r>
            <a:rPr lang="de-DE" sz="1400" b="1" i="0" dirty="0" smtClean="0">
              <a:latin typeface="Times New Roman" pitchFamily="18" charset="0"/>
              <a:cs typeface="Times New Roman" pitchFamily="18" charset="0"/>
            </a:rPr>
            <a:t>LearningApps.org</a:t>
          </a:r>
          <a:endParaRPr lang="uk-UA" sz="1400" b="1" dirty="0">
            <a:latin typeface="Times New Roman" pitchFamily="18" charset="0"/>
            <a:cs typeface="Times New Roman" pitchFamily="18" charset="0"/>
          </a:endParaRPr>
        </a:p>
      </dgm:t>
    </dgm:pt>
    <dgm:pt modelId="{6F0E8895-33C5-4086-8A06-F7B75AAAAC62}" type="parTrans" cxnId="{A3FCDE07-07F0-4700-A2F5-9E261533D9A4}">
      <dgm:prSet/>
      <dgm:spPr/>
      <dgm:t>
        <a:bodyPr/>
        <a:lstStyle/>
        <a:p>
          <a:endParaRPr lang="uk-UA"/>
        </a:p>
      </dgm:t>
    </dgm:pt>
    <dgm:pt modelId="{6364E094-501C-46DE-83AF-6322C7D5D969}" type="sibTrans" cxnId="{A3FCDE07-07F0-4700-A2F5-9E261533D9A4}">
      <dgm:prSet/>
      <dgm:spPr/>
      <dgm:t>
        <a:bodyPr/>
        <a:lstStyle/>
        <a:p>
          <a:endParaRPr lang="uk-UA"/>
        </a:p>
      </dgm:t>
    </dgm:pt>
    <dgm:pt modelId="{1D3A29F5-7E71-4DCC-A47F-C851969E743E}">
      <dgm:prSet custT="1"/>
      <dgm:spPr/>
      <dgm:t>
        <a:bodyPr/>
        <a:lstStyle/>
        <a:p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Відеоканали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9C690C9E-F22D-4D08-B06D-F096DED6BB73}" type="parTrans" cxnId="{9F6CF26B-1124-4105-B78A-093504587EC0}">
      <dgm:prSet/>
      <dgm:spPr/>
      <dgm:t>
        <a:bodyPr/>
        <a:lstStyle/>
        <a:p>
          <a:endParaRPr lang="uk-UA"/>
        </a:p>
      </dgm:t>
    </dgm:pt>
    <dgm:pt modelId="{810B94B5-E47E-4C3D-8E1B-EC4E7296B3CE}" type="sibTrans" cxnId="{9F6CF26B-1124-4105-B78A-093504587EC0}">
      <dgm:prSet/>
      <dgm:spPr/>
      <dgm:t>
        <a:bodyPr/>
        <a:lstStyle/>
        <a:p>
          <a:endParaRPr lang="uk-UA"/>
        </a:p>
      </dgm:t>
    </dgm:pt>
    <dgm:pt modelId="{0BA0EFC5-0602-470B-8294-3FB96342A33B}">
      <dgm:prSet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«З любов’ю до дітей»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2DC2066E-EAA3-49F4-9F89-DA60857F4311}" type="parTrans" cxnId="{851741A5-9F92-4AB9-96D5-45E4721749F9}">
      <dgm:prSet/>
      <dgm:spPr/>
      <dgm:t>
        <a:bodyPr/>
        <a:lstStyle/>
        <a:p>
          <a:endParaRPr lang="uk-UA"/>
        </a:p>
      </dgm:t>
    </dgm:pt>
    <dgm:pt modelId="{2DEA4EDC-64FC-4523-951C-26318ED8707D}" type="sibTrans" cxnId="{851741A5-9F92-4AB9-96D5-45E4721749F9}">
      <dgm:prSet/>
      <dgm:spPr/>
      <dgm:t>
        <a:bodyPr/>
        <a:lstStyle/>
        <a:p>
          <a:endParaRPr lang="uk-UA"/>
        </a:p>
      </dgm:t>
    </dgm:pt>
    <dgm:pt modelId="{0CECE02A-B5D7-4F01-8FFA-AE372AF6CED4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Інтерактивне навчання Видавництво Ранок</a:t>
          </a:r>
          <a:endParaRPr lang="uk-UA" sz="1400" b="1" dirty="0">
            <a:latin typeface="Times New Roman" pitchFamily="18" charset="0"/>
            <a:cs typeface="Times New Roman" pitchFamily="18" charset="0"/>
          </a:endParaRPr>
        </a:p>
      </dgm:t>
    </dgm:pt>
    <dgm:pt modelId="{601612FB-A4CD-4AFC-AE59-F7D0423D628D}" type="parTrans" cxnId="{9DC21278-431D-43E4-9D13-EBC99EC91C71}">
      <dgm:prSet/>
      <dgm:spPr/>
      <dgm:t>
        <a:bodyPr/>
        <a:lstStyle/>
        <a:p>
          <a:endParaRPr lang="uk-UA"/>
        </a:p>
      </dgm:t>
    </dgm:pt>
    <dgm:pt modelId="{7B6A909C-A42E-4F47-A16B-6B6FEC35696A}" type="sibTrans" cxnId="{9DC21278-431D-43E4-9D13-EBC99EC91C71}">
      <dgm:prSet/>
      <dgm:spPr/>
      <dgm:t>
        <a:bodyPr/>
        <a:lstStyle/>
        <a:p>
          <a:endParaRPr lang="uk-UA"/>
        </a:p>
      </dgm:t>
    </dgm:pt>
    <dgm:pt modelId="{5383ACB1-97B1-4A7B-9288-A70EDF0E9430}">
      <dgm:prSet custT="1"/>
      <dgm:spPr/>
      <dgm:t>
        <a:bodyPr/>
        <a:lstStyle/>
        <a:p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Learning.ua </a:t>
          </a:r>
          <a:endParaRPr lang="uk-UA" sz="1400" b="1" dirty="0">
            <a:latin typeface="Times New Roman" pitchFamily="18" charset="0"/>
            <a:cs typeface="Times New Roman" pitchFamily="18" charset="0"/>
          </a:endParaRPr>
        </a:p>
      </dgm:t>
    </dgm:pt>
    <dgm:pt modelId="{F2B60205-0A4F-447A-A601-902C9E7397BD}" type="parTrans" cxnId="{3F83E510-7B31-4708-8CBA-D1E28012136A}">
      <dgm:prSet/>
      <dgm:spPr/>
      <dgm:t>
        <a:bodyPr/>
        <a:lstStyle/>
        <a:p>
          <a:endParaRPr lang="uk-UA"/>
        </a:p>
      </dgm:t>
    </dgm:pt>
    <dgm:pt modelId="{2EAE4458-EEB0-4041-B46F-712BAED52C73}" type="sibTrans" cxnId="{3F83E510-7B31-4708-8CBA-D1E28012136A}">
      <dgm:prSet/>
      <dgm:spPr/>
      <dgm:t>
        <a:bodyPr/>
        <a:lstStyle/>
        <a:p>
          <a:endParaRPr lang="uk-UA"/>
        </a:p>
      </dgm:t>
    </dgm:pt>
    <dgm:pt modelId="{0F23CDE4-44E0-4315-AD4C-7165E23710C6}">
      <dgm:prSet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uk-UA" sz="1600" b="1" dirty="0" err="1" smtClean="0">
              <a:latin typeface="Times New Roman" pitchFamily="18" charset="0"/>
              <a:cs typeface="Times New Roman" pitchFamily="18" charset="0"/>
            </a:rPr>
            <a:t>Мультипедія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 тітоньки Сови»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078DE1AB-34BC-401B-A0A6-DC2EAF091F87}" type="parTrans" cxnId="{B82F5755-9862-49F7-9FA6-197B1094456C}">
      <dgm:prSet/>
      <dgm:spPr/>
      <dgm:t>
        <a:bodyPr/>
        <a:lstStyle/>
        <a:p>
          <a:endParaRPr lang="ru-RU"/>
        </a:p>
      </dgm:t>
    </dgm:pt>
    <dgm:pt modelId="{CD3E3568-2CD8-46FD-91D7-84AF0086DD4B}" type="sibTrans" cxnId="{B82F5755-9862-49F7-9FA6-197B1094456C}">
      <dgm:prSet/>
      <dgm:spPr/>
      <dgm:t>
        <a:bodyPr/>
        <a:lstStyle/>
        <a:p>
          <a:endParaRPr lang="ru-RU"/>
        </a:p>
      </dgm:t>
    </dgm:pt>
    <dgm:pt modelId="{7F7F7DC9-7850-4DB3-ACB9-17EBF5E0241E}" type="pres">
      <dgm:prSet presAssocID="{13DD6FA5-A33B-4A0A-8D2B-13C71581AF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D0D4ECC-6482-4FAF-9985-8D2A068F679D}" type="pres">
      <dgm:prSet presAssocID="{BD039E03-32D0-4BBC-94CD-00D58CF14100}" presName="root1" presStyleCnt="0"/>
      <dgm:spPr/>
    </dgm:pt>
    <dgm:pt modelId="{458039B3-B115-4330-9510-8689CE99AA00}" type="pres">
      <dgm:prSet presAssocID="{BD039E03-32D0-4BBC-94CD-00D58CF14100}" presName="LevelOneTextNode" presStyleLbl="node0" presStyleIdx="0" presStyleCnt="1" custScaleX="102132" custScaleY="118680" custLinFactNeighborX="33433" custLinFactNeighborY="-21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DDDDAC1-3DC9-4783-B84B-3A59B3061A45}" type="pres">
      <dgm:prSet presAssocID="{BD039E03-32D0-4BBC-94CD-00D58CF14100}" presName="level2hierChild" presStyleCnt="0"/>
      <dgm:spPr/>
    </dgm:pt>
    <dgm:pt modelId="{0AE67CD3-1BA8-4E32-9AA4-2D44DDA7A12F}" type="pres">
      <dgm:prSet presAssocID="{15308858-34C0-4298-81FF-235D39ECBC89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2249E72D-31CA-49E9-8113-96FE56F3E988}" type="pres">
      <dgm:prSet presAssocID="{15308858-34C0-4298-81FF-235D39ECBC89}" presName="connTx" presStyleLbl="parChTrans1D2" presStyleIdx="0" presStyleCnt="3"/>
      <dgm:spPr/>
      <dgm:t>
        <a:bodyPr/>
        <a:lstStyle/>
        <a:p>
          <a:endParaRPr lang="uk-UA"/>
        </a:p>
      </dgm:t>
    </dgm:pt>
    <dgm:pt modelId="{8DA57FD5-53C4-426F-AC8D-A94BF1254960}" type="pres">
      <dgm:prSet presAssocID="{1B2697D1-23C9-42EA-B0B6-DAC1B1055F49}" presName="root2" presStyleCnt="0"/>
      <dgm:spPr/>
    </dgm:pt>
    <dgm:pt modelId="{240C771C-EAA9-4AED-8B2C-7AF989AD6AE8}" type="pres">
      <dgm:prSet presAssocID="{1B2697D1-23C9-42EA-B0B6-DAC1B1055F4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134C299-F0FD-4C18-AA3A-5FDDD8E30F63}" type="pres">
      <dgm:prSet presAssocID="{1B2697D1-23C9-42EA-B0B6-DAC1B1055F49}" presName="level3hierChild" presStyleCnt="0"/>
      <dgm:spPr/>
    </dgm:pt>
    <dgm:pt modelId="{FDC86E2D-A045-43AC-9C96-B955B04CFD59}" type="pres">
      <dgm:prSet presAssocID="{A40B9C1C-B61F-4A69-8413-86B219AA82BC}" presName="conn2-1" presStyleLbl="parChTrans1D3" presStyleIdx="0" presStyleCnt="6"/>
      <dgm:spPr/>
      <dgm:t>
        <a:bodyPr/>
        <a:lstStyle/>
        <a:p>
          <a:endParaRPr lang="uk-UA"/>
        </a:p>
      </dgm:t>
    </dgm:pt>
    <dgm:pt modelId="{18866F24-426E-41DC-BA7B-203A57D32FD3}" type="pres">
      <dgm:prSet presAssocID="{A40B9C1C-B61F-4A69-8413-86B219AA82BC}" presName="connTx" presStyleLbl="parChTrans1D3" presStyleIdx="0" presStyleCnt="6"/>
      <dgm:spPr/>
      <dgm:t>
        <a:bodyPr/>
        <a:lstStyle/>
        <a:p>
          <a:endParaRPr lang="uk-UA"/>
        </a:p>
      </dgm:t>
    </dgm:pt>
    <dgm:pt modelId="{259FF08A-2F95-4224-A36F-E00AD1BFC7F9}" type="pres">
      <dgm:prSet presAssocID="{96954BC8-22E5-453F-A09B-D3D8D7131004}" presName="root2" presStyleCnt="0"/>
      <dgm:spPr/>
    </dgm:pt>
    <dgm:pt modelId="{268849C8-F07C-44C9-86FA-D9107FE56C68}" type="pres">
      <dgm:prSet presAssocID="{96954BC8-22E5-453F-A09B-D3D8D7131004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25B4105-08F6-4830-A716-73489308BB46}" type="pres">
      <dgm:prSet presAssocID="{96954BC8-22E5-453F-A09B-D3D8D7131004}" presName="level3hierChild" presStyleCnt="0"/>
      <dgm:spPr/>
    </dgm:pt>
    <dgm:pt modelId="{FB749128-7ACA-4BC7-81DC-A1C8AFD4A260}" type="pres">
      <dgm:prSet presAssocID="{F2B60205-0A4F-447A-A601-902C9E7397BD}" presName="conn2-1" presStyleLbl="parChTrans1D3" presStyleIdx="1" presStyleCnt="6"/>
      <dgm:spPr/>
      <dgm:t>
        <a:bodyPr/>
        <a:lstStyle/>
        <a:p>
          <a:endParaRPr lang="uk-UA"/>
        </a:p>
      </dgm:t>
    </dgm:pt>
    <dgm:pt modelId="{8857C08D-2743-4E6E-A904-9717238DB0BF}" type="pres">
      <dgm:prSet presAssocID="{F2B60205-0A4F-447A-A601-902C9E7397BD}" presName="connTx" presStyleLbl="parChTrans1D3" presStyleIdx="1" presStyleCnt="6"/>
      <dgm:spPr/>
      <dgm:t>
        <a:bodyPr/>
        <a:lstStyle/>
        <a:p>
          <a:endParaRPr lang="uk-UA"/>
        </a:p>
      </dgm:t>
    </dgm:pt>
    <dgm:pt modelId="{8468DB4E-C0ED-4098-92CF-0EC6AE0BDCDC}" type="pres">
      <dgm:prSet presAssocID="{5383ACB1-97B1-4A7B-9288-A70EDF0E9430}" presName="root2" presStyleCnt="0"/>
      <dgm:spPr/>
    </dgm:pt>
    <dgm:pt modelId="{BFAFCDBE-7778-4AC7-9ACA-4934DEBE177B}" type="pres">
      <dgm:prSet presAssocID="{5383ACB1-97B1-4A7B-9288-A70EDF0E9430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6C60EB3-D4CF-46DE-B7EB-757818269C06}" type="pres">
      <dgm:prSet presAssocID="{5383ACB1-97B1-4A7B-9288-A70EDF0E9430}" presName="level3hierChild" presStyleCnt="0"/>
      <dgm:spPr/>
    </dgm:pt>
    <dgm:pt modelId="{A780A520-D098-4BF4-849F-824F6BF06F40}" type="pres">
      <dgm:prSet presAssocID="{601612FB-A4CD-4AFC-AE59-F7D0423D628D}" presName="conn2-1" presStyleLbl="parChTrans1D3" presStyleIdx="2" presStyleCnt="6"/>
      <dgm:spPr/>
      <dgm:t>
        <a:bodyPr/>
        <a:lstStyle/>
        <a:p>
          <a:endParaRPr lang="uk-UA"/>
        </a:p>
      </dgm:t>
    </dgm:pt>
    <dgm:pt modelId="{894810CF-FC9C-4387-8BDF-5B714DBA2DFD}" type="pres">
      <dgm:prSet presAssocID="{601612FB-A4CD-4AFC-AE59-F7D0423D628D}" presName="connTx" presStyleLbl="parChTrans1D3" presStyleIdx="2" presStyleCnt="6"/>
      <dgm:spPr/>
      <dgm:t>
        <a:bodyPr/>
        <a:lstStyle/>
        <a:p>
          <a:endParaRPr lang="uk-UA"/>
        </a:p>
      </dgm:t>
    </dgm:pt>
    <dgm:pt modelId="{4C3C3B94-8674-4805-B14F-964BEFC4F15F}" type="pres">
      <dgm:prSet presAssocID="{0CECE02A-B5D7-4F01-8FFA-AE372AF6CED4}" presName="root2" presStyleCnt="0"/>
      <dgm:spPr/>
    </dgm:pt>
    <dgm:pt modelId="{0604001E-DDF5-4DF1-AF70-25F961D281E5}" type="pres">
      <dgm:prSet presAssocID="{0CECE02A-B5D7-4F01-8FFA-AE372AF6CED4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7628D10-950D-452F-8361-A45CB860D826}" type="pres">
      <dgm:prSet presAssocID="{0CECE02A-B5D7-4F01-8FFA-AE372AF6CED4}" presName="level3hierChild" presStyleCnt="0"/>
      <dgm:spPr/>
    </dgm:pt>
    <dgm:pt modelId="{17956F81-44F1-405B-B7BA-0F3E1C9451F8}" type="pres">
      <dgm:prSet presAssocID="{692AE4A3-BD1E-4447-BBBA-936824398A52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567DBFB5-D5DE-4BDF-A03E-0B536F63B3BF}" type="pres">
      <dgm:prSet presAssocID="{692AE4A3-BD1E-4447-BBBA-936824398A52}" presName="connTx" presStyleLbl="parChTrans1D2" presStyleIdx="1" presStyleCnt="3"/>
      <dgm:spPr/>
      <dgm:t>
        <a:bodyPr/>
        <a:lstStyle/>
        <a:p>
          <a:endParaRPr lang="uk-UA"/>
        </a:p>
      </dgm:t>
    </dgm:pt>
    <dgm:pt modelId="{FF1F087D-6370-4A11-8E42-219B4662CEFF}" type="pres">
      <dgm:prSet presAssocID="{A6A9D873-4389-4ECE-860E-D8A40D0F17FD}" presName="root2" presStyleCnt="0"/>
      <dgm:spPr/>
    </dgm:pt>
    <dgm:pt modelId="{921D2CF0-5397-420E-B609-F025740A8F6C}" type="pres">
      <dgm:prSet presAssocID="{A6A9D873-4389-4ECE-860E-D8A40D0F17F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3F2D412-C1AC-458B-83DE-D510FD7841E5}" type="pres">
      <dgm:prSet presAssocID="{A6A9D873-4389-4ECE-860E-D8A40D0F17FD}" presName="level3hierChild" presStyleCnt="0"/>
      <dgm:spPr/>
    </dgm:pt>
    <dgm:pt modelId="{992ECA77-2490-482B-B77D-23166F491C93}" type="pres">
      <dgm:prSet presAssocID="{6F0E8895-33C5-4086-8A06-F7B75AAAAC62}" presName="conn2-1" presStyleLbl="parChTrans1D3" presStyleIdx="3" presStyleCnt="6"/>
      <dgm:spPr/>
      <dgm:t>
        <a:bodyPr/>
        <a:lstStyle/>
        <a:p>
          <a:endParaRPr lang="uk-UA"/>
        </a:p>
      </dgm:t>
    </dgm:pt>
    <dgm:pt modelId="{4741E1C9-81B8-42B3-A865-60565DEDA7A3}" type="pres">
      <dgm:prSet presAssocID="{6F0E8895-33C5-4086-8A06-F7B75AAAAC62}" presName="connTx" presStyleLbl="parChTrans1D3" presStyleIdx="3" presStyleCnt="6"/>
      <dgm:spPr/>
      <dgm:t>
        <a:bodyPr/>
        <a:lstStyle/>
        <a:p>
          <a:endParaRPr lang="uk-UA"/>
        </a:p>
      </dgm:t>
    </dgm:pt>
    <dgm:pt modelId="{A2EAB069-19E6-41E2-B548-F3507BFAC193}" type="pres">
      <dgm:prSet presAssocID="{6A4F0923-D7F9-4AB9-A05F-F0CF90B118A1}" presName="root2" presStyleCnt="0"/>
      <dgm:spPr/>
    </dgm:pt>
    <dgm:pt modelId="{D59B3E89-3E1A-4480-B7B2-A191B602DB67}" type="pres">
      <dgm:prSet presAssocID="{6A4F0923-D7F9-4AB9-A05F-F0CF90B118A1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06A8D5-F279-47D5-B9C0-7B285B434E86}" type="pres">
      <dgm:prSet presAssocID="{6A4F0923-D7F9-4AB9-A05F-F0CF90B118A1}" presName="level3hierChild" presStyleCnt="0"/>
      <dgm:spPr/>
    </dgm:pt>
    <dgm:pt modelId="{38A38995-4397-4FA2-83A3-6A1520771927}" type="pres">
      <dgm:prSet presAssocID="{9C690C9E-F22D-4D08-B06D-F096DED6BB73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7C18ACA5-5CA6-4F9D-B45A-F85C057E06A3}" type="pres">
      <dgm:prSet presAssocID="{9C690C9E-F22D-4D08-B06D-F096DED6BB73}" presName="connTx" presStyleLbl="parChTrans1D2" presStyleIdx="2" presStyleCnt="3"/>
      <dgm:spPr/>
      <dgm:t>
        <a:bodyPr/>
        <a:lstStyle/>
        <a:p>
          <a:endParaRPr lang="uk-UA"/>
        </a:p>
      </dgm:t>
    </dgm:pt>
    <dgm:pt modelId="{50AD373B-D85B-4C5B-86F9-3E0D37EA3F85}" type="pres">
      <dgm:prSet presAssocID="{1D3A29F5-7E71-4DCC-A47F-C851969E743E}" presName="root2" presStyleCnt="0"/>
      <dgm:spPr/>
    </dgm:pt>
    <dgm:pt modelId="{228348DE-8D28-41E6-A25C-0E43D4ABCF2C}" type="pres">
      <dgm:prSet presAssocID="{1D3A29F5-7E71-4DCC-A47F-C851969E743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732E386-A19F-4D12-B7B5-11ED5F0BBAEE}" type="pres">
      <dgm:prSet presAssocID="{1D3A29F5-7E71-4DCC-A47F-C851969E743E}" presName="level3hierChild" presStyleCnt="0"/>
      <dgm:spPr/>
    </dgm:pt>
    <dgm:pt modelId="{C0909FCB-CC45-4344-B3EA-32221484C3C5}" type="pres">
      <dgm:prSet presAssocID="{2DC2066E-EAA3-49F4-9F89-DA60857F4311}" presName="conn2-1" presStyleLbl="parChTrans1D3" presStyleIdx="4" presStyleCnt="6"/>
      <dgm:spPr/>
      <dgm:t>
        <a:bodyPr/>
        <a:lstStyle/>
        <a:p>
          <a:endParaRPr lang="uk-UA"/>
        </a:p>
      </dgm:t>
    </dgm:pt>
    <dgm:pt modelId="{2E537DCD-F057-4936-A496-CE4CF03DAC54}" type="pres">
      <dgm:prSet presAssocID="{2DC2066E-EAA3-49F4-9F89-DA60857F4311}" presName="connTx" presStyleLbl="parChTrans1D3" presStyleIdx="4" presStyleCnt="6"/>
      <dgm:spPr/>
      <dgm:t>
        <a:bodyPr/>
        <a:lstStyle/>
        <a:p>
          <a:endParaRPr lang="uk-UA"/>
        </a:p>
      </dgm:t>
    </dgm:pt>
    <dgm:pt modelId="{3C148DE1-6DBA-4758-9E8F-18633CE2A19B}" type="pres">
      <dgm:prSet presAssocID="{0BA0EFC5-0602-470B-8294-3FB96342A33B}" presName="root2" presStyleCnt="0"/>
      <dgm:spPr/>
    </dgm:pt>
    <dgm:pt modelId="{23F03945-9328-440A-A118-77BB0E0D32CF}" type="pres">
      <dgm:prSet presAssocID="{0BA0EFC5-0602-470B-8294-3FB96342A33B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B9068C2-EA5B-4EE3-ADA4-6E82427376DF}" type="pres">
      <dgm:prSet presAssocID="{0BA0EFC5-0602-470B-8294-3FB96342A33B}" presName="level3hierChild" presStyleCnt="0"/>
      <dgm:spPr/>
    </dgm:pt>
    <dgm:pt modelId="{7D27D0A1-14DA-4E97-AAF4-2E4B9577E63F}" type="pres">
      <dgm:prSet presAssocID="{078DE1AB-34BC-401B-A0A6-DC2EAF091F87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2E8F79C1-23B7-4CC0-94B8-CBE74784E09A}" type="pres">
      <dgm:prSet presAssocID="{078DE1AB-34BC-401B-A0A6-DC2EAF091F87}" presName="connTx" presStyleLbl="parChTrans1D3" presStyleIdx="5" presStyleCnt="6"/>
      <dgm:spPr/>
      <dgm:t>
        <a:bodyPr/>
        <a:lstStyle/>
        <a:p>
          <a:endParaRPr lang="ru-RU"/>
        </a:p>
      </dgm:t>
    </dgm:pt>
    <dgm:pt modelId="{9C25CD99-52DF-49C7-A40E-DE8354845716}" type="pres">
      <dgm:prSet presAssocID="{0F23CDE4-44E0-4315-AD4C-7165E23710C6}" presName="root2" presStyleCnt="0"/>
      <dgm:spPr/>
    </dgm:pt>
    <dgm:pt modelId="{A7C4B3E6-E02A-4405-8516-334FC9545DAB}" type="pres">
      <dgm:prSet presAssocID="{0F23CDE4-44E0-4315-AD4C-7165E23710C6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C4635-4CBC-431F-89DB-0A46BF25734B}" type="pres">
      <dgm:prSet presAssocID="{0F23CDE4-44E0-4315-AD4C-7165E23710C6}" presName="level3hierChild" presStyleCnt="0"/>
      <dgm:spPr/>
    </dgm:pt>
  </dgm:ptLst>
  <dgm:cxnLst>
    <dgm:cxn modelId="{511771E9-A05B-4911-AB3B-F1B8E3B231A5}" type="presOf" srcId="{F2B60205-0A4F-447A-A601-902C9E7397BD}" destId="{FB749128-7ACA-4BC7-81DC-A1C8AFD4A260}" srcOrd="0" destOrd="0" presId="urn:microsoft.com/office/officeart/2008/layout/HorizontalMultiLevelHierarchy"/>
    <dgm:cxn modelId="{9DC21278-431D-43E4-9D13-EBC99EC91C71}" srcId="{1B2697D1-23C9-42EA-B0B6-DAC1B1055F49}" destId="{0CECE02A-B5D7-4F01-8FFA-AE372AF6CED4}" srcOrd="2" destOrd="0" parTransId="{601612FB-A4CD-4AFC-AE59-F7D0423D628D}" sibTransId="{7B6A909C-A42E-4F47-A16B-6B6FEC35696A}"/>
    <dgm:cxn modelId="{C1E22F2F-6AE3-4196-B3D9-309A0E360336}" type="presOf" srcId="{601612FB-A4CD-4AFC-AE59-F7D0423D628D}" destId="{A780A520-D098-4BF4-849F-824F6BF06F40}" srcOrd="0" destOrd="0" presId="urn:microsoft.com/office/officeart/2008/layout/HorizontalMultiLevelHierarchy"/>
    <dgm:cxn modelId="{0231C57F-63A6-4471-A162-0AF0EA2E5997}" type="presOf" srcId="{9C690C9E-F22D-4D08-B06D-F096DED6BB73}" destId="{38A38995-4397-4FA2-83A3-6A1520771927}" srcOrd="0" destOrd="0" presId="urn:microsoft.com/office/officeart/2008/layout/HorizontalMultiLevelHierarchy"/>
    <dgm:cxn modelId="{E31EA386-0EFF-46C8-868A-75F47D101E35}" type="presOf" srcId="{078DE1AB-34BC-401B-A0A6-DC2EAF091F87}" destId="{2E8F79C1-23B7-4CC0-94B8-CBE74784E09A}" srcOrd="1" destOrd="0" presId="urn:microsoft.com/office/officeart/2008/layout/HorizontalMultiLevelHierarchy"/>
    <dgm:cxn modelId="{9A05D192-945A-404A-8855-3E59EF4BCD2F}" type="presOf" srcId="{0BA0EFC5-0602-470B-8294-3FB96342A33B}" destId="{23F03945-9328-440A-A118-77BB0E0D32CF}" srcOrd="0" destOrd="0" presId="urn:microsoft.com/office/officeart/2008/layout/HorizontalMultiLevelHierarchy"/>
    <dgm:cxn modelId="{34F5F969-8B30-4872-8A3F-A2F6CB45461A}" type="presOf" srcId="{1D3A29F5-7E71-4DCC-A47F-C851969E743E}" destId="{228348DE-8D28-41E6-A25C-0E43D4ABCF2C}" srcOrd="0" destOrd="0" presId="urn:microsoft.com/office/officeart/2008/layout/HorizontalMultiLevelHierarchy"/>
    <dgm:cxn modelId="{672D5A43-2922-4D02-A547-B091BA8BDC98}" type="presOf" srcId="{2DC2066E-EAA3-49F4-9F89-DA60857F4311}" destId="{C0909FCB-CC45-4344-B3EA-32221484C3C5}" srcOrd="0" destOrd="0" presId="urn:microsoft.com/office/officeart/2008/layout/HorizontalMultiLevelHierarchy"/>
    <dgm:cxn modelId="{B24DD3C0-AA23-48EB-998F-FC462DDE1AE1}" srcId="{13DD6FA5-A33B-4A0A-8D2B-13C71581AF9E}" destId="{BD039E03-32D0-4BBC-94CD-00D58CF14100}" srcOrd="0" destOrd="0" parTransId="{F3ED0965-EDDC-44C3-BDA6-9D47DDF93EEF}" sibTransId="{EFF044F1-2752-4E71-AFC1-3602F8543030}"/>
    <dgm:cxn modelId="{18C7C87B-53D4-46A0-BD9D-99C7E304C88F}" type="presOf" srcId="{13DD6FA5-A33B-4A0A-8D2B-13C71581AF9E}" destId="{7F7F7DC9-7850-4DB3-ACB9-17EBF5E0241E}" srcOrd="0" destOrd="0" presId="urn:microsoft.com/office/officeart/2008/layout/HorizontalMultiLevelHierarchy"/>
    <dgm:cxn modelId="{036F6FA0-2B99-4828-B0A9-0E038986605B}" type="presOf" srcId="{BD039E03-32D0-4BBC-94CD-00D58CF14100}" destId="{458039B3-B115-4330-9510-8689CE99AA00}" srcOrd="0" destOrd="0" presId="urn:microsoft.com/office/officeart/2008/layout/HorizontalMultiLevelHierarchy"/>
    <dgm:cxn modelId="{6DBD852B-18E1-4067-B661-A2B9C0BFC3B4}" type="presOf" srcId="{6A4F0923-D7F9-4AB9-A05F-F0CF90B118A1}" destId="{D59B3E89-3E1A-4480-B7B2-A191B602DB67}" srcOrd="0" destOrd="0" presId="urn:microsoft.com/office/officeart/2008/layout/HorizontalMultiLevelHierarchy"/>
    <dgm:cxn modelId="{588A666F-2C1C-4E0D-92C4-F50040B86C90}" type="presOf" srcId="{0F23CDE4-44E0-4315-AD4C-7165E23710C6}" destId="{A7C4B3E6-E02A-4405-8516-334FC9545DAB}" srcOrd="0" destOrd="0" presId="urn:microsoft.com/office/officeart/2008/layout/HorizontalMultiLevelHierarchy"/>
    <dgm:cxn modelId="{DD9E25E5-5D2B-4F5D-BAF0-49815B26E229}" type="presOf" srcId="{F2B60205-0A4F-447A-A601-902C9E7397BD}" destId="{8857C08D-2743-4E6E-A904-9717238DB0BF}" srcOrd="1" destOrd="0" presId="urn:microsoft.com/office/officeart/2008/layout/HorizontalMultiLevelHierarchy"/>
    <dgm:cxn modelId="{63AC0285-1042-468A-94AA-AB2895B68DBB}" srcId="{1B2697D1-23C9-42EA-B0B6-DAC1B1055F49}" destId="{96954BC8-22E5-453F-A09B-D3D8D7131004}" srcOrd="0" destOrd="0" parTransId="{A40B9C1C-B61F-4A69-8413-86B219AA82BC}" sibTransId="{EC9AEC7B-F7D2-4856-B8B1-F7FD65719D6F}"/>
    <dgm:cxn modelId="{6E80E3CA-7ED9-43B1-A120-15D6F05627D6}" type="presOf" srcId="{A6A9D873-4389-4ECE-860E-D8A40D0F17FD}" destId="{921D2CF0-5397-420E-B609-F025740A8F6C}" srcOrd="0" destOrd="0" presId="urn:microsoft.com/office/officeart/2008/layout/HorizontalMultiLevelHierarchy"/>
    <dgm:cxn modelId="{CBC65F30-E8BC-4EB9-9CEF-9A92E335256C}" type="presOf" srcId="{0CECE02A-B5D7-4F01-8FFA-AE372AF6CED4}" destId="{0604001E-DDF5-4DF1-AF70-25F961D281E5}" srcOrd="0" destOrd="0" presId="urn:microsoft.com/office/officeart/2008/layout/HorizontalMultiLevelHierarchy"/>
    <dgm:cxn modelId="{363795D8-C036-488B-A273-0186E074819D}" type="presOf" srcId="{9C690C9E-F22D-4D08-B06D-F096DED6BB73}" destId="{7C18ACA5-5CA6-4F9D-B45A-F85C057E06A3}" srcOrd="1" destOrd="0" presId="urn:microsoft.com/office/officeart/2008/layout/HorizontalMultiLevelHierarchy"/>
    <dgm:cxn modelId="{365ED711-CA4A-4D51-8BF5-C0F72B5417CD}" type="presOf" srcId="{A40B9C1C-B61F-4A69-8413-86B219AA82BC}" destId="{18866F24-426E-41DC-BA7B-203A57D32FD3}" srcOrd="1" destOrd="0" presId="urn:microsoft.com/office/officeart/2008/layout/HorizontalMultiLevelHierarchy"/>
    <dgm:cxn modelId="{B82F5755-9862-49F7-9FA6-197B1094456C}" srcId="{1D3A29F5-7E71-4DCC-A47F-C851969E743E}" destId="{0F23CDE4-44E0-4315-AD4C-7165E23710C6}" srcOrd="1" destOrd="0" parTransId="{078DE1AB-34BC-401B-A0A6-DC2EAF091F87}" sibTransId="{CD3E3568-2CD8-46FD-91D7-84AF0086DD4B}"/>
    <dgm:cxn modelId="{5F22ACFB-1412-47CB-971E-880ED9B1672A}" type="presOf" srcId="{6F0E8895-33C5-4086-8A06-F7B75AAAAC62}" destId="{4741E1C9-81B8-42B3-A865-60565DEDA7A3}" srcOrd="1" destOrd="0" presId="urn:microsoft.com/office/officeart/2008/layout/HorizontalMultiLevelHierarchy"/>
    <dgm:cxn modelId="{490EEDAC-5290-4054-8289-487D410225B0}" srcId="{BD039E03-32D0-4BBC-94CD-00D58CF14100}" destId="{1B2697D1-23C9-42EA-B0B6-DAC1B1055F49}" srcOrd="0" destOrd="0" parTransId="{15308858-34C0-4298-81FF-235D39ECBC89}" sibTransId="{B5E34D33-31F8-4147-8AFB-A0994920622D}"/>
    <dgm:cxn modelId="{CCB125DA-9792-4DBA-B1AE-47E56C119B78}" srcId="{BD039E03-32D0-4BBC-94CD-00D58CF14100}" destId="{A6A9D873-4389-4ECE-860E-D8A40D0F17FD}" srcOrd="1" destOrd="0" parTransId="{692AE4A3-BD1E-4447-BBBA-936824398A52}" sibTransId="{BFD048A5-F357-4DDC-AFFE-EA0F3F27D58E}"/>
    <dgm:cxn modelId="{D6C10D42-4D09-4742-A80E-345E915F049E}" type="presOf" srcId="{692AE4A3-BD1E-4447-BBBA-936824398A52}" destId="{17956F81-44F1-405B-B7BA-0F3E1C9451F8}" srcOrd="0" destOrd="0" presId="urn:microsoft.com/office/officeart/2008/layout/HorizontalMultiLevelHierarchy"/>
    <dgm:cxn modelId="{252AB6A2-1F19-427B-91E4-BCAD1873EAEF}" type="presOf" srcId="{96954BC8-22E5-453F-A09B-D3D8D7131004}" destId="{268849C8-F07C-44C9-86FA-D9107FE56C68}" srcOrd="0" destOrd="0" presId="urn:microsoft.com/office/officeart/2008/layout/HorizontalMultiLevelHierarchy"/>
    <dgm:cxn modelId="{3F83E510-7B31-4708-8CBA-D1E28012136A}" srcId="{1B2697D1-23C9-42EA-B0B6-DAC1B1055F49}" destId="{5383ACB1-97B1-4A7B-9288-A70EDF0E9430}" srcOrd="1" destOrd="0" parTransId="{F2B60205-0A4F-447A-A601-902C9E7397BD}" sibTransId="{2EAE4458-EEB0-4041-B46F-712BAED52C73}"/>
    <dgm:cxn modelId="{FA7961CE-2236-4AC2-83CF-10A4C35EAB4A}" type="presOf" srcId="{A40B9C1C-B61F-4A69-8413-86B219AA82BC}" destId="{FDC86E2D-A045-43AC-9C96-B955B04CFD59}" srcOrd="0" destOrd="0" presId="urn:microsoft.com/office/officeart/2008/layout/HorizontalMultiLevelHierarchy"/>
    <dgm:cxn modelId="{A3FCDE07-07F0-4700-A2F5-9E261533D9A4}" srcId="{A6A9D873-4389-4ECE-860E-D8A40D0F17FD}" destId="{6A4F0923-D7F9-4AB9-A05F-F0CF90B118A1}" srcOrd="0" destOrd="0" parTransId="{6F0E8895-33C5-4086-8A06-F7B75AAAAC62}" sibTransId="{6364E094-501C-46DE-83AF-6322C7D5D969}"/>
    <dgm:cxn modelId="{AA947BAB-7460-4F04-8DE0-ACA38193DF09}" type="presOf" srcId="{6F0E8895-33C5-4086-8A06-F7B75AAAAC62}" destId="{992ECA77-2490-482B-B77D-23166F491C93}" srcOrd="0" destOrd="0" presId="urn:microsoft.com/office/officeart/2008/layout/HorizontalMultiLevelHierarchy"/>
    <dgm:cxn modelId="{24317A81-1410-4A1F-93C0-1678406F6328}" type="presOf" srcId="{5383ACB1-97B1-4A7B-9288-A70EDF0E9430}" destId="{BFAFCDBE-7778-4AC7-9ACA-4934DEBE177B}" srcOrd="0" destOrd="0" presId="urn:microsoft.com/office/officeart/2008/layout/HorizontalMultiLevelHierarchy"/>
    <dgm:cxn modelId="{A66393B1-152D-45CD-AEBB-18173EC1C744}" type="presOf" srcId="{692AE4A3-BD1E-4447-BBBA-936824398A52}" destId="{567DBFB5-D5DE-4BDF-A03E-0B536F63B3BF}" srcOrd="1" destOrd="0" presId="urn:microsoft.com/office/officeart/2008/layout/HorizontalMultiLevelHierarchy"/>
    <dgm:cxn modelId="{0D547E7A-0A29-4542-BA25-BB548B00CC24}" type="presOf" srcId="{2DC2066E-EAA3-49F4-9F89-DA60857F4311}" destId="{2E537DCD-F057-4936-A496-CE4CF03DAC54}" srcOrd="1" destOrd="0" presId="urn:microsoft.com/office/officeart/2008/layout/HorizontalMultiLevelHierarchy"/>
    <dgm:cxn modelId="{7A76BC35-4A7D-4F72-AC15-1ED33DECA968}" type="presOf" srcId="{15308858-34C0-4298-81FF-235D39ECBC89}" destId="{2249E72D-31CA-49E9-8113-96FE56F3E988}" srcOrd="1" destOrd="0" presId="urn:microsoft.com/office/officeart/2008/layout/HorizontalMultiLevelHierarchy"/>
    <dgm:cxn modelId="{B5F8D018-3C0C-441D-AD75-80401051B4D1}" type="presOf" srcId="{601612FB-A4CD-4AFC-AE59-F7D0423D628D}" destId="{894810CF-FC9C-4387-8BDF-5B714DBA2DFD}" srcOrd="1" destOrd="0" presId="urn:microsoft.com/office/officeart/2008/layout/HorizontalMultiLevelHierarchy"/>
    <dgm:cxn modelId="{0D0C51C8-44ED-4A69-9EEA-AEFB8A4FBAF4}" type="presOf" srcId="{078DE1AB-34BC-401B-A0A6-DC2EAF091F87}" destId="{7D27D0A1-14DA-4E97-AAF4-2E4B9577E63F}" srcOrd="0" destOrd="0" presId="urn:microsoft.com/office/officeart/2008/layout/HorizontalMultiLevelHierarchy"/>
    <dgm:cxn modelId="{DEEF002C-6384-4BFC-849C-1E423199E85F}" type="presOf" srcId="{15308858-34C0-4298-81FF-235D39ECBC89}" destId="{0AE67CD3-1BA8-4E32-9AA4-2D44DDA7A12F}" srcOrd="0" destOrd="0" presId="urn:microsoft.com/office/officeart/2008/layout/HorizontalMultiLevelHierarchy"/>
    <dgm:cxn modelId="{9F6CF26B-1124-4105-B78A-093504587EC0}" srcId="{BD039E03-32D0-4BBC-94CD-00D58CF14100}" destId="{1D3A29F5-7E71-4DCC-A47F-C851969E743E}" srcOrd="2" destOrd="0" parTransId="{9C690C9E-F22D-4D08-B06D-F096DED6BB73}" sibTransId="{810B94B5-E47E-4C3D-8E1B-EC4E7296B3CE}"/>
    <dgm:cxn modelId="{851741A5-9F92-4AB9-96D5-45E4721749F9}" srcId="{1D3A29F5-7E71-4DCC-A47F-C851969E743E}" destId="{0BA0EFC5-0602-470B-8294-3FB96342A33B}" srcOrd="0" destOrd="0" parTransId="{2DC2066E-EAA3-49F4-9F89-DA60857F4311}" sibTransId="{2DEA4EDC-64FC-4523-951C-26318ED8707D}"/>
    <dgm:cxn modelId="{2A325719-B015-4252-811A-26F8DB45E10C}" type="presOf" srcId="{1B2697D1-23C9-42EA-B0B6-DAC1B1055F49}" destId="{240C771C-EAA9-4AED-8B2C-7AF989AD6AE8}" srcOrd="0" destOrd="0" presId="urn:microsoft.com/office/officeart/2008/layout/HorizontalMultiLevelHierarchy"/>
    <dgm:cxn modelId="{28ABD721-38E9-4CBD-8665-152557B3FEA8}" type="presParOf" srcId="{7F7F7DC9-7850-4DB3-ACB9-17EBF5E0241E}" destId="{5D0D4ECC-6482-4FAF-9985-8D2A068F679D}" srcOrd="0" destOrd="0" presId="urn:microsoft.com/office/officeart/2008/layout/HorizontalMultiLevelHierarchy"/>
    <dgm:cxn modelId="{56E0A0B6-8B37-47AE-B932-EB513C44DDF0}" type="presParOf" srcId="{5D0D4ECC-6482-4FAF-9985-8D2A068F679D}" destId="{458039B3-B115-4330-9510-8689CE99AA00}" srcOrd="0" destOrd="0" presId="urn:microsoft.com/office/officeart/2008/layout/HorizontalMultiLevelHierarchy"/>
    <dgm:cxn modelId="{AE670DFC-92F3-4CAC-BFAE-94C1A11151CA}" type="presParOf" srcId="{5D0D4ECC-6482-4FAF-9985-8D2A068F679D}" destId="{4DDDDAC1-3DC9-4783-B84B-3A59B3061A45}" srcOrd="1" destOrd="0" presId="urn:microsoft.com/office/officeart/2008/layout/HorizontalMultiLevelHierarchy"/>
    <dgm:cxn modelId="{03442FB8-5072-4969-8889-08BFD724B628}" type="presParOf" srcId="{4DDDDAC1-3DC9-4783-B84B-3A59B3061A45}" destId="{0AE67CD3-1BA8-4E32-9AA4-2D44DDA7A12F}" srcOrd="0" destOrd="0" presId="urn:microsoft.com/office/officeart/2008/layout/HorizontalMultiLevelHierarchy"/>
    <dgm:cxn modelId="{F0D0C0C8-F41F-4586-9679-0D73DEBA0158}" type="presParOf" srcId="{0AE67CD3-1BA8-4E32-9AA4-2D44DDA7A12F}" destId="{2249E72D-31CA-49E9-8113-96FE56F3E988}" srcOrd="0" destOrd="0" presId="urn:microsoft.com/office/officeart/2008/layout/HorizontalMultiLevelHierarchy"/>
    <dgm:cxn modelId="{FF1DBAFD-F530-48D4-A1F9-03424A2BE4C0}" type="presParOf" srcId="{4DDDDAC1-3DC9-4783-B84B-3A59B3061A45}" destId="{8DA57FD5-53C4-426F-AC8D-A94BF1254960}" srcOrd="1" destOrd="0" presId="urn:microsoft.com/office/officeart/2008/layout/HorizontalMultiLevelHierarchy"/>
    <dgm:cxn modelId="{7376C2BF-06CD-413A-8C48-3287428BE368}" type="presParOf" srcId="{8DA57FD5-53C4-426F-AC8D-A94BF1254960}" destId="{240C771C-EAA9-4AED-8B2C-7AF989AD6AE8}" srcOrd="0" destOrd="0" presId="urn:microsoft.com/office/officeart/2008/layout/HorizontalMultiLevelHierarchy"/>
    <dgm:cxn modelId="{839EF5CC-32BB-403E-AFB7-7679D534F6DA}" type="presParOf" srcId="{8DA57FD5-53C4-426F-AC8D-A94BF1254960}" destId="{D134C299-F0FD-4C18-AA3A-5FDDD8E30F63}" srcOrd="1" destOrd="0" presId="urn:microsoft.com/office/officeart/2008/layout/HorizontalMultiLevelHierarchy"/>
    <dgm:cxn modelId="{2AE18384-82EA-445D-B901-A7CE91E6E4B1}" type="presParOf" srcId="{D134C299-F0FD-4C18-AA3A-5FDDD8E30F63}" destId="{FDC86E2D-A045-43AC-9C96-B955B04CFD59}" srcOrd="0" destOrd="0" presId="urn:microsoft.com/office/officeart/2008/layout/HorizontalMultiLevelHierarchy"/>
    <dgm:cxn modelId="{AD5B5B58-0661-48C9-A7CE-26EA4D167F6B}" type="presParOf" srcId="{FDC86E2D-A045-43AC-9C96-B955B04CFD59}" destId="{18866F24-426E-41DC-BA7B-203A57D32FD3}" srcOrd="0" destOrd="0" presId="urn:microsoft.com/office/officeart/2008/layout/HorizontalMultiLevelHierarchy"/>
    <dgm:cxn modelId="{6594B84A-46E4-4B4F-A014-4C332DB54D35}" type="presParOf" srcId="{D134C299-F0FD-4C18-AA3A-5FDDD8E30F63}" destId="{259FF08A-2F95-4224-A36F-E00AD1BFC7F9}" srcOrd="1" destOrd="0" presId="urn:microsoft.com/office/officeart/2008/layout/HorizontalMultiLevelHierarchy"/>
    <dgm:cxn modelId="{A0F0F298-025A-4C18-A7C1-7699DAFDC27E}" type="presParOf" srcId="{259FF08A-2F95-4224-A36F-E00AD1BFC7F9}" destId="{268849C8-F07C-44C9-86FA-D9107FE56C68}" srcOrd="0" destOrd="0" presId="urn:microsoft.com/office/officeart/2008/layout/HorizontalMultiLevelHierarchy"/>
    <dgm:cxn modelId="{E309A129-B7BA-4A6F-953A-0DAA9D8C651D}" type="presParOf" srcId="{259FF08A-2F95-4224-A36F-E00AD1BFC7F9}" destId="{725B4105-08F6-4830-A716-73489308BB46}" srcOrd="1" destOrd="0" presId="urn:microsoft.com/office/officeart/2008/layout/HorizontalMultiLevelHierarchy"/>
    <dgm:cxn modelId="{E9E83E3D-14F8-4FFB-9FA9-DC4E96A71C72}" type="presParOf" srcId="{D134C299-F0FD-4C18-AA3A-5FDDD8E30F63}" destId="{FB749128-7ACA-4BC7-81DC-A1C8AFD4A260}" srcOrd="2" destOrd="0" presId="urn:microsoft.com/office/officeart/2008/layout/HorizontalMultiLevelHierarchy"/>
    <dgm:cxn modelId="{004C57CE-4602-45B1-97B5-B1C3B16B392A}" type="presParOf" srcId="{FB749128-7ACA-4BC7-81DC-A1C8AFD4A260}" destId="{8857C08D-2743-4E6E-A904-9717238DB0BF}" srcOrd="0" destOrd="0" presId="urn:microsoft.com/office/officeart/2008/layout/HorizontalMultiLevelHierarchy"/>
    <dgm:cxn modelId="{2738F8FA-8328-46FC-8043-A6A05E9FD58C}" type="presParOf" srcId="{D134C299-F0FD-4C18-AA3A-5FDDD8E30F63}" destId="{8468DB4E-C0ED-4098-92CF-0EC6AE0BDCDC}" srcOrd="3" destOrd="0" presId="urn:microsoft.com/office/officeart/2008/layout/HorizontalMultiLevelHierarchy"/>
    <dgm:cxn modelId="{71C2D96B-500C-44CC-BA00-9326EE7BEFD3}" type="presParOf" srcId="{8468DB4E-C0ED-4098-92CF-0EC6AE0BDCDC}" destId="{BFAFCDBE-7778-4AC7-9ACA-4934DEBE177B}" srcOrd="0" destOrd="0" presId="urn:microsoft.com/office/officeart/2008/layout/HorizontalMultiLevelHierarchy"/>
    <dgm:cxn modelId="{7992D6A8-140E-4172-87A9-BBC3E101DB81}" type="presParOf" srcId="{8468DB4E-C0ED-4098-92CF-0EC6AE0BDCDC}" destId="{66C60EB3-D4CF-46DE-B7EB-757818269C06}" srcOrd="1" destOrd="0" presId="urn:microsoft.com/office/officeart/2008/layout/HorizontalMultiLevelHierarchy"/>
    <dgm:cxn modelId="{6594F863-25AE-472E-BF2F-2C60B1501091}" type="presParOf" srcId="{D134C299-F0FD-4C18-AA3A-5FDDD8E30F63}" destId="{A780A520-D098-4BF4-849F-824F6BF06F40}" srcOrd="4" destOrd="0" presId="urn:microsoft.com/office/officeart/2008/layout/HorizontalMultiLevelHierarchy"/>
    <dgm:cxn modelId="{CB870178-433B-4F21-B79E-B0BD13B2AA46}" type="presParOf" srcId="{A780A520-D098-4BF4-849F-824F6BF06F40}" destId="{894810CF-FC9C-4387-8BDF-5B714DBA2DFD}" srcOrd="0" destOrd="0" presId="urn:microsoft.com/office/officeart/2008/layout/HorizontalMultiLevelHierarchy"/>
    <dgm:cxn modelId="{90A43E3E-8398-4CAB-B0E8-531BC445D5B6}" type="presParOf" srcId="{D134C299-F0FD-4C18-AA3A-5FDDD8E30F63}" destId="{4C3C3B94-8674-4805-B14F-964BEFC4F15F}" srcOrd="5" destOrd="0" presId="urn:microsoft.com/office/officeart/2008/layout/HorizontalMultiLevelHierarchy"/>
    <dgm:cxn modelId="{6E2663BE-7AAC-453C-B4AF-8ABBF8B64D55}" type="presParOf" srcId="{4C3C3B94-8674-4805-B14F-964BEFC4F15F}" destId="{0604001E-DDF5-4DF1-AF70-25F961D281E5}" srcOrd="0" destOrd="0" presId="urn:microsoft.com/office/officeart/2008/layout/HorizontalMultiLevelHierarchy"/>
    <dgm:cxn modelId="{1E34D5F4-136B-46FC-A8DF-2F8759114FB7}" type="presParOf" srcId="{4C3C3B94-8674-4805-B14F-964BEFC4F15F}" destId="{F7628D10-950D-452F-8361-A45CB860D826}" srcOrd="1" destOrd="0" presId="urn:microsoft.com/office/officeart/2008/layout/HorizontalMultiLevelHierarchy"/>
    <dgm:cxn modelId="{9C64B194-DBEB-47D1-B27F-2E41647202B7}" type="presParOf" srcId="{4DDDDAC1-3DC9-4783-B84B-3A59B3061A45}" destId="{17956F81-44F1-405B-B7BA-0F3E1C9451F8}" srcOrd="2" destOrd="0" presId="urn:microsoft.com/office/officeart/2008/layout/HorizontalMultiLevelHierarchy"/>
    <dgm:cxn modelId="{8A382DF0-77EC-47BC-B18A-B71ADEB280DF}" type="presParOf" srcId="{17956F81-44F1-405B-B7BA-0F3E1C9451F8}" destId="{567DBFB5-D5DE-4BDF-A03E-0B536F63B3BF}" srcOrd="0" destOrd="0" presId="urn:microsoft.com/office/officeart/2008/layout/HorizontalMultiLevelHierarchy"/>
    <dgm:cxn modelId="{75402A76-F361-463B-BD5E-EEAA8A1E8D4C}" type="presParOf" srcId="{4DDDDAC1-3DC9-4783-B84B-3A59B3061A45}" destId="{FF1F087D-6370-4A11-8E42-219B4662CEFF}" srcOrd="3" destOrd="0" presId="urn:microsoft.com/office/officeart/2008/layout/HorizontalMultiLevelHierarchy"/>
    <dgm:cxn modelId="{1B3EAE69-0713-400C-8EAF-42C9D2703FD7}" type="presParOf" srcId="{FF1F087D-6370-4A11-8E42-219B4662CEFF}" destId="{921D2CF0-5397-420E-B609-F025740A8F6C}" srcOrd="0" destOrd="0" presId="urn:microsoft.com/office/officeart/2008/layout/HorizontalMultiLevelHierarchy"/>
    <dgm:cxn modelId="{F6517C1B-A971-407D-B244-7D4AE2FA3FCD}" type="presParOf" srcId="{FF1F087D-6370-4A11-8E42-219B4662CEFF}" destId="{A3F2D412-C1AC-458B-83DE-D510FD7841E5}" srcOrd="1" destOrd="0" presId="urn:microsoft.com/office/officeart/2008/layout/HorizontalMultiLevelHierarchy"/>
    <dgm:cxn modelId="{25082B95-7F73-48AE-85C7-4D62AD451FB7}" type="presParOf" srcId="{A3F2D412-C1AC-458B-83DE-D510FD7841E5}" destId="{992ECA77-2490-482B-B77D-23166F491C93}" srcOrd="0" destOrd="0" presId="urn:microsoft.com/office/officeart/2008/layout/HorizontalMultiLevelHierarchy"/>
    <dgm:cxn modelId="{CD93A376-D034-4D90-BB4A-5E82391123D0}" type="presParOf" srcId="{992ECA77-2490-482B-B77D-23166F491C93}" destId="{4741E1C9-81B8-42B3-A865-60565DEDA7A3}" srcOrd="0" destOrd="0" presId="urn:microsoft.com/office/officeart/2008/layout/HorizontalMultiLevelHierarchy"/>
    <dgm:cxn modelId="{E965648D-DFB8-45BA-B83D-4A95AE4C7284}" type="presParOf" srcId="{A3F2D412-C1AC-458B-83DE-D510FD7841E5}" destId="{A2EAB069-19E6-41E2-B548-F3507BFAC193}" srcOrd="1" destOrd="0" presId="urn:microsoft.com/office/officeart/2008/layout/HorizontalMultiLevelHierarchy"/>
    <dgm:cxn modelId="{FB324399-9578-4837-BCF5-936F202D88B4}" type="presParOf" srcId="{A2EAB069-19E6-41E2-B548-F3507BFAC193}" destId="{D59B3E89-3E1A-4480-B7B2-A191B602DB67}" srcOrd="0" destOrd="0" presId="urn:microsoft.com/office/officeart/2008/layout/HorizontalMultiLevelHierarchy"/>
    <dgm:cxn modelId="{3D251DF0-2E68-474A-90D5-37EE545D5142}" type="presParOf" srcId="{A2EAB069-19E6-41E2-B548-F3507BFAC193}" destId="{CE06A8D5-F279-47D5-B9C0-7B285B434E86}" srcOrd="1" destOrd="0" presId="urn:microsoft.com/office/officeart/2008/layout/HorizontalMultiLevelHierarchy"/>
    <dgm:cxn modelId="{259DD894-35A4-4FC6-8C8F-3697CE1D1412}" type="presParOf" srcId="{4DDDDAC1-3DC9-4783-B84B-3A59B3061A45}" destId="{38A38995-4397-4FA2-83A3-6A1520771927}" srcOrd="4" destOrd="0" presId="urn:microsoft.com/office/officeart/2008/layout/HorizontalMultiLevelHierarchy"/>
    <dgm:cxn modelId="{D299A53E-F7B0-4AFD-AAD2-490EC14E723A}" type="presParOf" srcId="{38A38995-4397-4FA2-83A3-6A1520771927}" destId="{7C18ACA5-5CA6-4F9D-B45A-F85C057E06A3}" srcOrd="0" destOrd="0" presId="urn:microsoft.com/office/officeart/2008/layout/HorizontalMultiLevelHierarchy"/>
    <dgm:cxn modelId="{2947F9F2-5346-480C-8FC3-2C7907577B9F}" type="presParOf" srcId="{4DDDDAC1-3DC9-4783-B84B-3A59B3061A45}" destId="{50AD373B-D85B-4C5B-86F9-3E0D37EA3F85}" srcOrd="5" destOrd="0" presId="urn:microsoft.com/office/officeart/2008/layout/HorizontalMultiLevelHierarchy"/>
    <dgm:cxn modelId="{942741D0-1EF1-4CB8-8937-F58878AB7F93}" type="presParOf" srcId="{50AD373B-D85B-4C5B-86F9-3E0D37EA3F85}" destId="{228348DE-8D28-41E6-A25C-0E43D4ABCF2C}" srcOrd="0" destOrd="0" presId="urn:microsoft.com/office/officeart/2008/layout/HorizontalMultiLevelHierarchy"/>
    <dgm:cxn modelId="{313200E5-8D0D-41A6-91D9-F986EEE2C815}" type="presParOf" srcId="{50AD373B-D85B-4C5B-86F9-3E0D37EA3F85}" destId="{C732E386-A19F-4D12-B7B5-11ED5F0BBAEE}" srcOrd="1" destOrd="0" presId="urn:microsoft.com/office/officeart/2008/layout/HorizontalMultiLevelHierarchy"/>
    <dgm:cxn modelId="{16D1FD40-2DDE-439E-85BB-7E7B6039D602}" type="presParOf" srcId="{C732E386-A19F-4D12-B7B5-11ED5F0BBAEE}" destId="{C0909FCB-CC45-4344-B3EA-32221484C3C5}" srcOrd="0" destOrd="0" presId="urn:microsoft.com/office/officeart/2008/layout/HorizontalMultiLevelHierarchy"/>
    <dgm:cxn modelId="{8CD52BD8-4008-4C7B-8028-A8307EDD24C4}" type="presParOf" srcId="{C0909FCB-CC45-4344-B3EA-32221484C3C5}" destId="{2E537DCD-F057-4936-A496-CE4CF03DAC54}" srcOrd="0" destOrd="0" presId="urn:microsoft.com/office/officeart/2008/layout/HorizontalMultiLevelHierarchy"/>
    <dgm:cxn modelId="{4D252153-1E3E-4ACE-BB4C-C70DB610E0A5}" type="presParOf" srcId="{C732E386-A19F-4D12-B7B5-11ED5F0BBAEE}" destId="{3C148DE1-6DBA-4758-9E8F-18633CE2A19B}" srcOrd="1" destOrd="0" presId="urn:microsoft.com/office/officeart/2008/layout/HorizontalMultiLevelHierarchy"/>
    <dgm:cxn modelId="{76F96327-39E6-471B-A4A1-523B0B43B911}" type="presParOf" srcId="{3C148DE1-6DBA-4758-9E8F-18633CE2A19B}" destId="{23F03945-9328-440A-A118-77BB0E0D32CF}" srcOrd="0" destOrd="0" presId="urn:microsoft.com/office/officeart/2008/layout/HorizontalMultiLevelHierarchy"/>
    <dgm:cxn modelId="{C262D20C-3466-4162-8EE0-1CD9E1A77A87}" type="presParOf" srcId="{3C148DE1-6DBA-4758-9E8F-18633CE2A19B}" destId="{8B9068C2-EA5B-4EE3-ADA4-6E82427376DF}" srcOrd="1" destOrd="0" presId="urn:microsoft.com/office/officeart/2008/layout/HorizontalMultiLevelHierarchy"/>
    <dgm:cxn modelId="{C16E99CB-270D-4C07-8838-BFC8B86AA169}" type="presParOf" srcId="{C732E386-A19F-4D12-B7B5-11ED5F0BBAEE}" destId="{7D27D0A1-14DA-4E97-AAF4-2E4B9577E63F}" srcOrd="2" destOrd="0" presId="urn:microsoft.com/office/officeart/2008/layout/HorizontalMultiLevelHierarchy"/>
    <dgm:cxn modelId="{D33B7E58-0A2D-4C42-89BB-DAC71F101504}" type="presParOf" srcId="{7D27D0A1-14DA-4E97-AAF4-2E4B9577E63F}" destId="{2E8F79C1-23B7-4CC0-94B8-CBE74784E09A}" srcOrd="0" destOrd="0" presId="urn:microsoft.com/office/officeart/2008/layout/HorizontalMultiLevelHierarchy"/>
    <dgm:cxn modelId="{C826A3E8-2AAE-42D3-8F42-F6BD99E61544}" type="presParOf" srcId="{C732E386-A19F-4D12-B7B5-11ED5F0BBAEE}" destId="{9C25CD99-52DF-49C7-A40E-DE8354845716}" srcOrd="3" destOrd="0" presId="urn:microsoft.com/office/officeart/2008/layout/HorizontalMultiLevelHierarchy"/>
    <dgm:cxn modelId="{2147F949-FAD8-44BD-823E-511811676D71}" type="presParOf" srcId="{9C25CD99-52DF-49C7-A40E-DE8354845716}" destId="{A7C4B3E6-E02A-4405-8516-334FC9545DAB}" srcOrd="0" destOrd="0" presId="urn:microsoft.com/office/officeart/2008/layout/HorizontalMultiLevelHierarchy"/>
    <dgm:cxn modelId="{3A778CE5-DC46-4192-9085-B131A5794112}" type="presParOf" srcId="{9C25CD99-52DF-49C7-A40E-DE8354845716}" destId="{AB1C4635-4CBC-431F-89DB-0A46BF2573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56ADBD-CF08-4642-9AF1-008A59E7B96A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A0877B-E706-4F3A-8864-35D5C6972B5B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Підвищується інтерес до навчання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855A8-AEEA-4048-A7BE-E92C44A8A623}" type="parTrans" cxnId="{4BEF5A0B-907D-4855-B1D2-4C5D2CD97633}">
      <dgm:prSet/>
      <dgm:spPr/>
      <dgm:t>
        <a:bodyPr/>
        <a:lstStyle/>
        <a:p>
          <a:endParaRPr lang="ru-RU"/>
        </a:p>
      </dgm:t>
    </dgm:pt>
    <dgm:pt modelId="{304941CD-E231-4BFB-A364-46642399BC45}" type="sibTrans" cxnId="{4BEF5A0B-907D-4855-B1D2-4C5D2CD97633}">
      <dgm:prSet/>
      <dgm:spPr/>
      <dgm:t>
        <a:bodyPr/>
        <a:lstStyle/>
        <a:p>
          <a:endParaRPr lang="ru-RU"/>
        </a:p>
      </dgm:t>
    </dgm:pt>
    <dgm:pt modelId="{6F057F11-1EFF-4DAD-B464-D30875D3192B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Розвивається пошукова спрямованість мислення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B954D-D052-4ACE-8025-78B185179DD6}" type="parTrans" cxnId="{5B66456D-ECC9-48A2-9471-3E483D31E443}">
      <dgm:prSet/>
      <dgm:spPr/>
      <dgm:t>
        <a:bodyPr/>
        <a:lstStyle/>
        <a:p>
          <a:endParaRPr lang="ru-RU"/>
        </a:p>
      </dgm:t>
    </dgm:pt>
    <dgm:pt modelId="{E4DA6EBB-732A-46BE-A1A5-9AA8330D22E0}" type="sibTrans" cxnId="{5B66456D-ECC9-48A2-9471-3E483D31E443}">
      <dgm:prSet/>
      <dgm:spPr/>
      <dgm:t>
        <a:bodyPr/>
        <a:lstStyle/>
        <a:p>
          <a:endParaRPr lang="ru-RU"/>
        </a:p>
      </dgm:t>
    </dgm:pt>
    <dgm:pt modelId="{334F1CE7-A0F8-40EF-8739-F6C000C1C91F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Зникає страх зробити помилку</a:t>
          </a:r>
        </a:p>
      </dgm:t>
    </dgm:pt>
    <dgm:pt modelId="{10EB9DD8-6393-4E32-8CE1-B4C1A55F17EA}" type="parTrans" cxnId="{ACBD6E30-0F7B-4D1A-A932-B7A0EB15557A}">
      <dgm:prSet/>
      <dgm:spPr/>
      <dgm:t>
        <a:bodyPr/>
        <a:lstStyle/>
        <a:p>
          <a:endParaRPr lang="ru-RU"/>
        </a:p>
      </dgm:t>
    </dgm:pt>
    <dgm:pt modelId="{2FD6F65C-304A-4015-A9B8-893308C85F71}" type="sibTrans" cxnId="{ACBD6E30-0F7B-4D1A-A932-B7A0EB15557A}">
      <dgm:prSet/>
      <dgm:spPr/>
      <dgm:t>
        <a:bodyPr/>
        <a:lstStyle/>
        <a:p>
          <a:endParaRPr lang="ru-RU"/>
        </a:p>
      </dgm:t>
    </dgm:pt>
    <dgm:pt modelId="{0C28B2F7-44B3-42FD-8D3C-E331F15248D2}">
      <dgm:prSet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Беруть відповідальність за навчання на себе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3B672-41BB-453A-8C31-CC6C9FC255BC}" type="parTrans" cxnId="{2183C244-9F25-4760-AD7D-357A5347030D}">
      <dgm:prSet/>
      <dgm:spPr/>
      <dgm:t>
        <a:bodyPr/>
        <a:lstStyle/>
        <a:p>
          <a:endParaRPr lang="ru-RU"/>
        </a:p>
      </dgm:t>
    </dgm:pt>
    <dgm:pt modelId="{A6E8D350-CBBF-4A61-9180-DB981E7E5F7F}" type="sibTrans" cxnId="{2183C244-9F25-4760-AD7D-357A5347030D}">
      <dgm:prSet/>
      <dgm:spPr/>
      <dgm:t>
        <a:bodyPr/>
        <a:lstStyle/>
        <a:p>
          <a:endParaRPr lang="ru-RU"/>
        </a:p>
      </dgm:t>
    </dgm:pt>
    <dgm:pt modelId="{18AD6444-C1B2-4076-843B-21654BCA4EE4}">
      <dgm:prSet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Прагнуть самостійно навчатися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3665B-0059-44D3-BD13-32B8AEAB0CD8}" type="parTrans" cxnId="{9DB29069-4474-48A6-9B1E-9E1DA965CD5D}">
      <dgm:prSet/>
      <dgm:spPr/>
      <dgm:t>
        <a:bodyPr/>
        <a:lstStyle/>
        <a:p>
          <a:endParaRPr lang="ru-RU"/>
        </a:p>
      </dgm:t>
    </dgm:pt>
    <dgm:pt modelId="{66D99EC7-4B68-4BF1-8D3D-68EB7B55E7AE}" type="sibTrans" cxnId="{9DB29069-4474-48A6-9B1E-9E1DA965CD5D}">
      <dgm:prSet/>
      <dgm:spPr/>
      <dgm:t>
        <a:bodyPr/>
        <a:lstStyle/>
        <a:p>
          <a:endParaRPr lang="ru-RU"/>
        </a:p>
      </dgm:t>
    </dgm:pt>
    <dgm:pt modelId="{A5888684-644F-447E-B26F-61613C10BB81}">
      <dgm:prSet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Вміють працювати в парі та групі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1FA34-FC47-43D9-B59D-5E384B766DC9}" type="parTrans" cxnId="{0CC51898-610B-4D87-9A2F-E0FC419E62AB}">
      <dgm:prSet/>
      <dgm:spPr/>
      <dgm:t>
        <a:bodyPr/>
        <a:lstStyle/>
        <a:p>
          <a:endParaRPr lang="ru-RU"/>
        </a:p>
      </dgm:t>
    </dgm:pt>
    <dgm:pt modelId="{42148AF6-B4B2-4DDC-B73A-FC8AF098FA0C}" type="sibTrans" cxnId="{0CC51898-610B-4D87-9A2F-E0FC419E62AB}">
      <dgm:prSet/>
      <dgm:spPr/>
      <dgm:t>
        <a:bodyPr/>
        <a:lstStyle/>
        <a:p>
          <a:endParaRPr lang="ru-RU"/>
        </a:p>
      </dgm:t>
    </dgm:pt>
    <dgm:pt modelId="{00E149E2-FE79-412C-AC08-B95545B5608F}">
      <dgm:prSet/>
      <dgm:spPr/>
      <dgm:t>
        <a:bodyPr/>
        <a:lstStyle/>
        <a:p>
          <a:r>
            <a:rPr lang="uk-UA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Розширюють світогляд.</a:t>
          </a:r>
          <a:endParaRPr lang="uk-UA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4C3BC-552D-4D3D-9AA7-639D92F20180}" type="parTrans" cxnId="{ABF52147-B758-4FD4-B108-FBC4B578E5E7}">
      <dgm:prSet/>
      <dgm:spPr/>
      <dgm:t>
        <a:bodyPr/>
        <a:lstStyle/>
        <a:p>
          <a:endParaRPr lang="ru-RU"/>
        </a:p>
      </dgm:t>
    </dgm:pt>
    <dgm:pt modelId="{00932E1A-2D40-428B-B9CD-40657C466089}" type="sibTrans" cxnId="{ABF52147-B758-4FD4-B108-FBC4B578E5E7}">
      <dgm:prSet/>
      <dgm:spPr/>
      <dgm:t>
        <a:bodyPr/>
        <a:lstStyle/>
        <a:p>
          <a:endParaRPr lang="ru-RU"/>
        </a:p>
      </dgm:t>
    </dgm:pt>
    <dgm:pt modelId="{6486D8DB-5852-4933-ABC1-B06DC4F0998A}" type="pres">
      <dgm:prSet presAssocID="{C756ADBD-CF08-4642-9AF1-008A59E7B9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88868F-3ADB-48EC-800B-DBA01CD52BF5}" type="pres">
      <dgm:prSet presAssocID="{5DA0877B-E706-4F3A-8864-35D5C6972B5B}" presName="parentLin" presStyleCnt="0"/>
      <dgm:spPr/>
    </dgm:pt>
    <dgm:pt modelId="{7B69125B-2C0C-4772-A937-1CF0C6B0F9D9}" type="pres">
      <dgm:prSet presAssocID="{5DA0877B-E706-4F3A-8864-35D5C6972B5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9305377-5C6F-4D7F-92C4-93AC427156B6}" type="pres">
      <dgm:prSet presAssocID="{5DA0877B-E706-4F3A-8864-35D5C6972B5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8B413-9073-4AE9-94F1-82DDA9434872}" type="pres">
      <dgm:prSet presAssocID="{5DA0877B-E706-4F3A-8864-35D5C6972B5B}" presName="negativeSpace" presStyleCnt="0"/>
      <dgm:spPr/>
    </dgm:pt>
    <dgm:pt modelId="{BFD41663-270B-4C30-810F-07241F6848AA}" type="pres">
      <dgm:prSet presAssocID="{5DA0877B-E706-4F3A-8864-35D5C6972B5B}" presName="childText" presStyleLbl="conFgAcc1" presStyleIdx="0" presStyleCnt="7">
        <dgm:presLayoutVars>
          <dgm:bulletEnabled val="1"/>
        </dgm:presLayoutVars>
      </dgm:prSet>
      <dgm:spPr/>
    </dgm:pt>
    <dgm:pt modelId="{E28953A0-3E5E-400B-A6F0-F3BBA4353E6F}" type="pres">
      <dgm:prSet presAssocID="{304941CD-E231-4BFB-A364-46642399BC45}" presName="spaceBetweenRectangles" presStyleCnt="0"/>
      <dgm:spPr/>
    </dgm:pt>
    <dgm:pt modelId="{18C7C1B5-43DE-4FDB-964B-0633C63DD228}" type="pres">
      <dgm:prSet presAssocID="{6F057F11-1EFF-4DAD-B464-D30875D3192B}" presName="parentLin" presStyleCnt="0"/>
      <dgm:spPr/>
    </dgm:pt>
    <dgm:pt modelId="{C9FF6F18-2AE2-452F-B7F0-1A329655459D}" type="pres">
      <dgm:prSet presAssocID="{6F057F11-1EFF-4DAD-B464-D30875D3192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61F19B5-0F25-4083-84CC-D24ACD57223B}" type="pres">
      <dgm:prSet presAssocID="{6F057F11-1EFF-4DAD-B464-D30875D3192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C0857-CF09-4A37-B86E-2A02C6DC2969}" type="pres">
      <dgm:prSet presAssocID="{6F057F11-1EFF-4DAD-B464-D30875D3192B}" presName="negativeSpace" presStyleCnt="0"/>
      <dgm:spPr/>
    </dgm:pt>
    <dgm:pt modelId="{91D56881-3E67-4A7A-B5DB-7F7284F0007D}" type="pres">
      <dgm:prSet presAssocID="{6F057F11-1EFF-4DAD-B464-D30875D3192B}" presName="childText" presStyleLbl="conFgAcc1" presStyleIdx="1" presStyleCnt="7">
        <dgm:presLayoutVars>
          <dgm:bulletEnabled val="1"/>
        </dgm:presLayoutVars>
      </dgm:prSet>
      <dgm:spPr/>
    </dgm:pt>
    <dgm:pt modelId="{028B13F9-C3C5-47A6-BFFE-8D09A303FFFC}" type="pres">
      <dgm:prSet presAssocID="{E4DA6EBB-732A-46BE-A1A5-9AA8330D22E0}" presName="spaceBetweenRectangles" presStyleCnt="0"/>
      <dgm:spPr/>
    </dgm:pt>
    <dgm:pt modelId="{128BBE8F-0B49-47D5-831D-88C69A4617C5}" type="pres">
      <dgm:prSet presAssocID="{334F1CE7-A0F8-40EF-8739-F6C000C1C91F}" presName="parentLin" presStyleCnt="0"/>
      <dgm:spPr/>
    </dgm:pt>
    <dgm:pt modelId="{7E1A363B-6815-4581-983C-3636C3B89DC2}" type="pres">
      <dgm:prSet presAssocID="{334F1CE7-A0F8-40EF-8739-F6C000C1C91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C669CB9B-76E2-4262-B693-F293E47769C2}" type="pres">
      <dgm:prSet presAssocID="{334F1CE7-A0F8-40EF-8739-F6C000C1C9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5AADB-68E9-42CD-A1B6-E52404E80F24}" type="pres">
      <dgm:prSet presAssocID="{334F1CE7-A0F8-40EF-8739-F6C000C1C91F}" presName="negativeSpace" presStyleCnt="0"/>
      <dgm:spPr/>
    </dgm:pt>
    <dgm:pt modelId="{0AB87D85-7E94-4E8A-845C-B08A25F717EE}" type="pres">
      <dgm:prSet presAssocID="{334F1CE7-A0F8-40EF-8739-F6C000C1C91F}" presName="childText" presStyleLbl="conFgAcc1" presStyleIdx="2" presStyleCnt="7">
        <dgm:presLayoutVars>
          <dgm:bulletEnabled val="1"/>
        </dgm:presLayoutVars>
      </dgm:prSet>
      <dgm:spPr/>
    </dgm:pt>
    <dgm:pt modelId="{E084A5B2-33EB-438D-B66D-8076486F6823}" type="pres">
      <dgm:prSet presAssocID="{2FD6F65C-304A-4015-A9B8-893308C85F71}" presName="spaceBetweenRectangles" presStyleCnt="0"/>
      <dgm:spPr/>
    </dgm:pt>
    <dgm:pt modelId="{09807C87-5273-41B9-AC72-B0C896CBC583}" type="pres">
      <dgm:prSet presAssocID="{0C28B2F7-44B3-42FD-8D3C-E331F15248D2}" presName="parentLin" presStyleCnt="0"/>
      <dgm:spPr/>
    </dgm:pt>
    <dgm:pt modelId="{F4EFCAA3-8AC1-406D-84D1-48BD2A515D16}" type="pres">
      <dgm:prSet presAssocID="{0C28B2F7-44B3-42FD-8D3C-E331F15248D2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C6BA1A7D-49AD-4590-B637-10B858337898}" type="pres">
      <dgm:prSet presAssocID="{0C28B2F7-44B3-42FD-8D3C-E331F15248D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5A9FB-4A24-4A58-8647-AB301E97C1EB}" type="pres">
      <dgm:prSet presAssocID="{0C28B2F7-44B3-42FD-8D3C-E331F15248D2}" presName="negativeSpace" presStyleCnt="0"/>
      <dgm:spPr/>
    </dgm:pt>
    <dgm:pt modelId="{3D266440-750F-49EE-88F7-612AE6C0F806}" type="pres">
      <dgm:prSet presAssocID="{0C28B2F7-44B3-42FD-8D3C-E331F15248D2}" presName="childText" presStyleLbl="conFgAcc1" presStyleIdx="3" presStyleCnt="7">
        <dgm:presLayoutVars>
          <dgm:bulletEnabled val="1"/>
        </dgm:presLayoutVars>
      </dgm:prSet>
      <dgm:spPr/>
    </dgm:pt>
    <dgm:pt modelId="{DA38BD9D-BDB0-4BAE-A010-B49F70D9CE65}" type="pres">
      <dgm:prSet presAssocID="{A6E8D350-CBBF-4A61-9180-DB981E7E5F7F}" presName="spaceBetweenRectangles" presStyleCnt="0"/>
      <dgm:spPr/>
    </dgm:pt>
    <dgm:pt modelId="{5515C632-D535-4987-954A-EFA74B338971}" type="pres">
      <dgm:prSet presAssocID="{18AD6444-C1B2-4076-843B-21654BCA4EE4}" presName="parentLin" presStyleCnt="0"/>
      <dgm:spPr/>
    </dgm:pt>
    <dgm:pt modelId="{B4BB123A-B3DA-47DE-AD94-C76ADF26C2C0}" type="pres">
      <dgm:prSet presAssocID="{18AD6444-C1B2-4076-843B-21654BCA4EE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6FF8D656-B4FC-4BCF-BC02-66CC046AB479}" type="pres">
      <dgm:prSet presAssocID="{18AD6444-C1B2-4076-843B-21654BCA4EE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CA800-DA79-472F-8E46-114EEE6B1633}" type="pres">
      <dgm:prSet presAssocID="{18AD6444-C1B2-4076-843B-21654BCA4EE4}" presName="negativeSpace" presStyleCnt="0"/>
      <dgm:spPr/>
    </dgm:pt>
    <dgm:pt modelId="{62A5B2D2-EDA4-47FC-A534-86B549455F37}" type="pres">
      <dgm:prSet presAssocID="{18AD6444-C1B2-4076-843B-21654BCA4EE4}" presName="childText" presStyleLbl="conFgAcc1" presStyleIdx="4" presStyleCnt="7">
        <dgm:presLayoutVars>
          <dgm:bulletEnabled val="1"/>
        </dgm:presLayoutVars>
      </dgm:prSet>
      <dgm:spPr/>
    </dgm:pt>
    <dgm:pt modelId="{333DAA12-F1E2-4A1E-B19B-D034ED6CFF53}" type="pres">
      <dgm:prSet presAssocID="{66D99EC7-4B68-4BF1-8D3D-68EB7B55E7AE}" presName="spaceBetweenRectangles" presStyleCnt="0"/>
      <dgm:spPr/>
    </dgm:pt>
    <dgm:pt modelId="{589A401B-E67E-425A-9DE9-7039FD047A2D}" type="pres">
      <dgm:prSet presAssocID="{A5888684-644F-447E-B26F-61613C10BB81}" presName="parentLin" presStyleCnt="0"/>
      <dgm:spPr/>
    </dgm:pt>
    <dgm:pt modelId="{B15E21A6-D94C-4815-976D-802154910BBB}" type="pres">
      <dgm:prSet presAssocID="{A5888684-644F-447E-B26F-61613C10BB81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89821249-CE85-4C0B-997F-71429405F2D4}" type="pres">
      <dgm:prSet presAssocID="{A5888684-644F-447E-B26F-61613C10BB8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DEE01-5666-4FD1-846E-33BA1F16FC3F}" type="pres">
      <dgm:prSet presAssocID="{A5888684-644F-447E-B26F-61613C10BB81}" presName="negativeSpace" presStyleCnt="0"/>
      <dgm:spPr/>
    </dgm:pt>
    <dgm:pt modelId="{D9B83D06-AA5F-49FB-85E7-FCB199791C4C}" type="pres">
      <dgm:prSet presAssocID="{A5888684-644F-447E-B26F-61613C10BB81}" presName="childText" presStyleLbl="conFgAcc1" presStyleIdx="5" presStyleCnt="7">
        <dgm:presLayoutVars>
          <dgm:bulletEnabled val="1"/>
        </dgm:presLayoutVars>
      </dgm:prSet>
      <dgm:spPr/>
    </dgm:pt>
    <dgm:pt modelId="{08BB7179-8BEF-452B-BD47-0FA8F5B772E8}" type="pres">
      <dgm:prSet presAssocID="{42148AF6-B4B2-4DDC-B73A-FC8AF098FA0C}" presName="spaceBetweenRectangles" presStyleCnt="0"/>
      <dgm:spPr/>
    </dgm:pt>
    <dgm:pt modelId="{88E2DB59-E947-4EF0-B78A-FC8F3992335B}" type="pres">
      <dgm:prSet presAssocID="{00E149E2-FE79-412C-AC08-B95545B5608F}" presName="parentLin" presStyleCnt="0"/>
      <dgm:spPr/>
    </dgm:pt>
    <dgm:pt modelId="{401CBD79-711A-4536-895E-82DA9D2DD84C}" type="pres">
      <dgm:prSet presAssocID="{00E149E2-FE79-412C-AC08-B95545B5608F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3C47345A-1DE5-4039-BA16-C9E38587D4A5}" type="pres">
      <dgm:prSet presAssocID="{00E149E2-FE79-412C-AC08-B95545B5608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F2678-CE37-4C57-9711-9631195F74EA}" type="pres">
      <dgm:prSet presAssocID="{00E149E2-FE79-412C-AC08-B95545B5608F}" presName="negativeSpace" presStyleCnt="0"/>
      <dgm:spPr/>
    </dgm:pt>
    <dgm:pt modelId="{AA12361A-6199-4144-A7CD-31B58AC6F552}" type="pres">
      <dgm:prSet presAssocID="{00E149E2-FE79-412C-AC08-B95545B5608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F4C9AB7-4C92-4048-A602-2898A659FF57}" type="presOf" srcId="{00E149E2-FE79-412C-AC08-B95545B5608F}" destId="{401CBD79-711A-4536-895E-82DA9D2DD84C}" srcOrd="0" destOrd="0" presId="urn:microsoft.com/office/officeart/2005/8/layout/list1"/>
    <dgm:cxn modelId="{ABF52147-B758-4FD4-B108-FBC4B578E5E7}" srcId="{C756ADBD-CF08-4642-9AF1-008A59E7B96A}" destId="{00E149E2-FE79-412C-AC08-B95545B5608F}" srcOrd="6" destOrd="0" parTransId="{6FB4C3BC-552D-4D3D-9AA7-639D92F20180}" sibTransId="{00932E1A-2D40-428B-B9CD-40657C466089}"/>
    <dgm:cxn modelId="{4BEF5A0B-907D-4855-B1D2-4C5D2CD97633}" srcId="{C756ADBD-CF08-4642-9AF1-008A59E7B96A}" destId="{5DA0877B-E706-4F3A-8864-35D5C6972B5B}" srcOrd="0" destOrd="0" parTransId="{B52855A8-AEEA-4048-A7BE-E92C44A8A623}" sibTransId="{304941CD-E231-4BFB-A364-46642399BC45}"/>
    <dgm:cxn modelId="{60A51781-9FEA-4C7F-8BC7-990B61025891}" type="presOf" srcId="{6F057F11-1EFF-4DAD-B464-D30875D3192B}" destId="{C9FF6F18-2AE2-452F-B7F0-1A329655459D}" srcOrd="0" destOrd="0" presId="urn:microsoft.com/office/officeart/2005/8/layout/list1"/>
    <dgm:cxn modelId="{D89F8E93-0F0D-470A-BE07-EBC59C72403C}" type="presOf" srcId="{00E149E2-FE79-412C-AC08-B95545B5608F}" destId="{3C47345A-1DE5-4039-BA16-C9E38587D4A5}" srcOrd="1" destOrd="0" presId="urn:microsoft.com/office/officeart/2005/8/layout/list1"/>
    <dgm:cxn modelId="{DC238E04-50E6-4EB5-9FC3-F11423193623}" type="presOf" srcId="{18AD6444-C1B2-4076-843B-21654BCA4EE4}" destId="{6FF8D656-B4FC-4BCF-BC02-66CC046AB479}" srcOrd="1" destOrd="0" presId="urn:microsoft.com/office/officeart/2005/8/layout/list1"/>
    <dgm:cxn modelId="{39003B00-D805-4FED-A8C4-2EDF252655A0}" type="presOf" srcId="{6F057F11-1EFF-4DAD-B464-D30875D3192B}" destId="{261F19B5-0F25-4083-84CC-D24ACD57223B}" srcOrd="1" destOrd="0" presId="urn:microsoft.com/office/officeart/2005/8/layout/list1"/>
    <dgm:cxn modelId="{9DB29069-4474-48A6-9B1E-9E1DA965CD5D}" srcId="{C756ADBD-CF08-4642-9AF1-008A59E7B96A}" destId="{18AD6444-C1B2-4076-843B-21654BCA4EE4}" srcOrd="4" destOrd="0" parTransId="{5393665B-0059-44D3-BD13-32B8AEAB0CD8}" sibTransId="{66D99EC7-4B68-4BF1-8D3D-68EB7B55E7AE}"/>
    <dgm:cxn modelId="{0B04B033-807A-4B70-85BD-3B592A899E7D}" type="presOf" srcId="{0C28B2F7-44B3-42FD-8D3C-E331F15248D2}" destId="{F4EFCAA3-8AC1-406D-84D1-48BD2A515D16}" srcOrd="0" destOrd="0" presId="urn:microsoft.com/office/officeart/2005/8/layout/list1"/>
    <dgm:cxn modelId="{6EF64CE2-1910-454A-976B-7DDA44EB8755}" type="presOf" srcId="{5DA0877B-E706-4F3A-8864-35D5C6972B5B}" destId="{49305377-5C6F-4D7F-92C4-93AC427156B6}" srcOrd="1" destOrd="0" presId="urn:microsoft.com/office/officeart/2005/8/layout/list1"/>
    <dgm:cxn modelId="{4C14B80C-4310-4828-AC07-85129C0F0161}" type="presOf" srcId="{334F1CE7-A0F8-40EF-8739-F6C000C1C91F}" destId="{7E1A363B-6815-4581-983C-3636C3B89DC2}" srcOrd="0" destOrd="0" presId="urn:microsoft.com/office/officeart/2005/8/layout/list1"/>
    <dgm:cxn modelId="{383F7D67-2628-4E9E-8BE0-37C736BF3E1C}" type="presOf" srcId="{C756ADBD-CF08-4642-9AF1-008A59E7B96A}" destId="{6486D8DB-5852-4933-ABC1-B06DC4F0998A}" srcOrd="0" destOrd="0" presId="urn:microsoft.com/office/officeart/2005/8/layout/list1"/>
    <dgm:cxn modelId="{7809DB28-502D-4649-B4DD-18904EE2C695}" type="presOf" srcId="{0C28B2F7-44B3-42FD-8D3C-E331F15248D2}" destId="{C6BA1A7D-49AD-4590-B637-10B858337898}" srcOrd="1" destOrd="0" presId="urn:microsoft.com/office/officeart/2005/8/layout/list1"/>
    <dgm:cxn modelId="{6A69F05E-4BC4-433E-8666-10790A3A684B}" type="presOf" srcId="{334F1CE7-A0F8-40EF-8739-F6C000C1C91F}" destId="{C669CB9B-76E2-4262-B693-F293E47769C2}" srcOrd="1" destOrd="0" presId="urn:microsoft.com/office/officeart/2005/8/layout/list1"/>
    <dgm:cxn modelId="{729E2831-C541-4359-9471-3EF5135DFB4F}" type="presOf" srcId="{5DA0877B-E706-4F3A-8864-35D5C6972B5B}" destId="{7B69125B-2C0C-4772-A937-1CF0C6B0F9D9}" srcOrd="0" destOrd="0" presId="urn:microsoft.com/office/officeart/2005/8/layout/list1"/>
    <dgm:cxn modelId="{ACBD6E30-0F7B-4D1A-A932-B7A0EB15557A}" srcId="{C756ADBD-CF08-4642-9AF1-008A59E7B96A}" destId="{334F1CE7-A0F8-40EF-8739-F6C000C1C91F}" srcOrd="2" destOrd="0" parTransId="{10EB9DD8-6393-4E32-8CE1-B4C1A55F17EA}" sibTransId="{2FD6F65C-304A-4015-A9B8-893308C85F71}"/>
    <dgm:cxn modelId="{0CC51898-610B-4D87-9A2F-E0FC419E62AB}" srcId="{C756ADBD-CF08-4642-9AF1-008A59E7B96A}" destId="{A5888684-644F-447E-B26F-61613C10BB81}" srcOrd="5" destOrd="0" parTransId="{F0F1FA34-FC47-43D9-B59D-5E384B766DC9}" sibTransId="{42148AF6-B4B2-4DDC-B73A-FC8AF098FA0C}"/>
    <dgm:cxn modelId="{FA160887-2129-4469-847F-1D9BC1BDC7AC}" type="presOf" srcId="{A5888684-644F-447E-B26F-61613C10BB81}" destId="{89821249-CE85-4C0B-997F-71429405F2D4}" srcOrd="1" destOrd="0" presId="urn:microsoft.com/office/officeart/2005/8/layout/list1"/>
    <dgm:cxn modelId="{497EDA41-8EB4-4988-9C48-6569091C4162}" type="presOf" srcId="{A5888684-644F-447E-B26F-61613C10BB81}" destId="{B15E21A6-D94C-4815-976D-802154910BBB}" srcOrd="0" destOrd="0" presId="urn:microsoft.com/office/officeart/2005/8/layout/list1"/>
    <dgm:cxn modelId="{2183C244-9F25-4760-AD7D-357A5347030D}" srcId="{C756ADBD-CF08-4642-9AF1-008A59E7B96A}" destId="{0C28B2F7-44B3-42FD-8D3C-E331F15248D2}" srcOrd="3" destOrd="0" parTransId="{97E3B672-41BB-453A-8C31-CC6C9FC255BC}" sibTransId="{A6E8D350-CBBF-4A61-9180-DB981E7E5F7F}"/>
    <dgm:cxn modelId="{5B66456D-ECC9-48A2-9471-3E483D31E443}" srcId="{C756ADBD-CF08-4642-9AF1-008A59E7B96A}" destId="{6F057F11-1EFF-4DAD-B464-D30875D3192B}" srcOrd="1" destOrd="0" parTransId="{A4FB954D-D052-4ACE-8025-78B185179DD6}" sibTransId="{E4DA6EBB-732A-46BE-A1A5-9AA8330D22E0}"/>
    <dgm:cxn modelId="{A4AB477F-AFF8-49B3-A1F4-6D0FB6C0B61B}" type="presOf" srcId="{18AD6444-C1B2-4076-843B-21654BCA4EE4}" destId="{B4BB123A-B3DA-47DE-AD94-C76ADF26C2C0}" srcOrd="0" destOrd="0" presId="urn:microsoft.com/office/officeart/2005/8/layout/list1"/>
    <dgm:cxn modelId="{E9D5510C-15E7-4B6C-B5FD-35886B36B007}" type="presParOf" srcId="{6486D8DB-5852-4933-ABC1-B06DC4F0998A}" destId="{4A88868F-3ADB-48EC-800B-DBA01CD52BF5}" srcOrd="0" destOrd="0" presId="urn:microsoft.com/office/officeart/2005/8/layout/list1"/>
    <dgm:cxn modelId="{0DE7580A-CEA0-4C33-B2DE-BAF909C9D998}" type="presParOf" srcId="{4A88868F-3ADB-48EC-800B-DBA01CD52BF5}" destId="{7B69125B-2C0C-4772-A937-1CF0C6B0F9D9}" srcOrd="0" destOrd="0" presId="urn:microsoft.com/office/officeart/2005/8/layout/list1"/>
    <dgm:cxn modelId="{2E89A5E9-19B2-4DC5-9617-1D389B9BC84E}" type="presParOf" srcId="{4A88868F-3ADB-48EC-800B-DBA01CD52BF5}" destId="{49305377-5C6F-4D7F-92C4-93AC427156B6}" srcOrd="1" destOrd="0" presId="urn:microsoft.com/office/officeart/2005/8/layout/list1"/>
    <dgm:cxn modelId="{7F3AC662-3853-4ED4-B8CE-4F23D478E552}" type="presParOf" srcId="{6486D8DB-5852-4933-ABC1-B06DC4F0998A}" destId="{F5D8B413-9073-4AE9-94F1-82DDA9434872}" srcOrd="1" destOrd="0" presId="urn:microsoft.com/office/officeart/2005/8/layout/list1"/>
    <dgm:cxn modelId="{20F984A4-BAB5-41BA-A6E7-38E75721C0A4}" type="presParOf" srcId="{6486D8DB-5852-4933-ABC1-B06DC4F0998A}" destId="{BFD41663-270B-4C30-810F-07241F6848AA}" srcOrd="2" destOrd="0" presId="urn:microsoft.com/office/officeart/2005/8/layout/list1"/>
    <dgm:cxn modelId="{AC577B10-C70F-447D-AB54-2F58DA470838}" type="presParOf" srcId="{6486D8DB-5852-4933-ABC1-B06DC4F0998A}" destId="{E28953A0-3E5E-400B-A6F0-F3BBA4353E6F}" srcOrd="3" destOrd="0" presId="urn:microsoft.com/office/officeart/2005/8/layout/list1"/>
    <dgm:cxn modelId="{8047321C-42D2-4B44-B753-BAC7597C0C81}" type="presParOf" srcId="{6486D8DB-5852-4933-ABC1-B06DC4F0998A}" destId="{18C7C1B5-43DE-4FDB-964B-0633C63DD228}" srcOrd="4" destOrd="0" presId="urn:microsoft.com/office/officeart/2005/8/layout/list1"/>
    <dgm:cxn modelId="{C3109C62-2E87-48F8-BD06-E3F38A776CE4}" type="presParOf" srcId="{18C7C1B5-43DE-4FDB-964B-0633C63DD228}" destId="{C9FF6F18-2AE2-452F-B7F0-1A329655459D}" srcOrd="0" destOrd="0" presId="urn:microsoft.com/office/officeart/2005/8/layout/list1"/>
    <dgm:cxn modelId="{CEA3166C-3205-40EF-8B20-10F6EA6A757D}" type="presParOf" srcId="{18C7C1B5-43DE-4FDB-964B-0633C63DD228}" destId="{261F19B5-0F25-4083-84CC-D24ACD57223B}" srcOrd="1" destOrd="0" presId="urn:microsoft.com/office/officeart/2005/8/layout/list1"/>
    <dgm:cxn modelId="{65CFCC03-0116-4886-A1AE-23C3322E5EDA}" type="presParOf" srcId="{6486D8DB-5852-4933-ABC1-B06DC4F0998A}" destId="{997C0857-CF09-4A37-B86E-2A02C6DC2969}" srcOrd="5" destOrd="0" presId="urn:microsoft.com/office/officeart/2005/8/layout/list1"/>
    <dgm:cxn modelId="{ECBDFC7F-4B90-432E-983F-2736436ED9AF}" type="presParOf" srcId="{6486D8DB-5852-4933-ABC1-B06DC4F0998A}" destId="{91D56881-3E67-4A7A-B5DB-7F7284F0007D}" srcOrd="6" destOrd="0" presId="urn:microsoft.com/office/officeart/2005/8/layout/list1"/>
    <dgm:cxn modelId="{D54ECB0E-66E9-4E27-BF42-0761B125DCE4}" type="presParOf" srcId="{6486D8DB-5852-4933-ABC1-B06DC4F0998A}" destId="{028B13F9-C3C5-47A6-BFFE-8D09A303FFFC}" srcOrd="7" destOrd="0" presId="urn:microsoft.com/office/officeart/2005/8/layout/list1"/>
    <dgm:cxn modelId="{8A25184D-70EB-4D52-80DA-7D3CA6C76AF5}" type="presParOf" srcId="{6486D8DB-5852-4933-ABC1-B06DC4F0998A}" destId="{128BBE8F-0B49-47D5-831D-88C69A4617C5}" srcOrd="8" destOrd="0" presId="urn:microsoft.com/office/officeart/2005/8/layout/list1"/>
    <dgm:cxn modelId="{B09398B4-894C-4F8D-A505-BE6F37476FE2}" type="presParOf" srcId="{128BBE8F-0B49-47D5-831D-88C69A4617C5}" destId="{7E1A363B-6815-4581-983C-3636C3B89DC2}" srcOrd="0" destOrd="0" presId="urn:microsoft.com/office/officeart/2005/8/layout/list1"/>
    <dgm:cxn modelId="{A3FCAF33-3E3B-472C-81CE-9AA81CDE915E}" type="presParOf" srcId="{128BBE8F-0B49-47D5-831D-88C69A4617C5}" destId="{C669CB9B-76E2-4262-B693-F293E47769C2}" srcOrd="1" destOrd="0" presId="urn:microsoft.com/office/officeart/2005/8/layout/list1"/>
    <dgm:cxn modelId="{45AF1372-835C-4F05-95BC-2B4DB027D145}" type="presParOf" srcId="{6486D8DB-5852-4933-ABC1-B06DC4F0998A}" destId="{07C5AADB-68E9-42CD-A1B6-E52404E80F24}" srcOrd="9" destOrd="0" presId="urn:microsoft.com/office/officeart/2005/8/layout/list1"/>
    <dgm:cxn modelId="{7D01F681-ADBD-45CA-AAE1-4A498BC2633C}" type="presParOf" srcId="{6486D8DB-5852-4933-ABC1-B06DC4F0998A}" destId="{0AB87D85-7E94-4E8A-845C-B08A25F717EE}" srcOrd="10" destOrd="0" presId="urn:microsoft.com/office/officeart/2005/8/layout/list1"/>
    <dgm:cxn modelId="{D121C3F6-CEF0-4917-83A2-538A0FE40EAB}" type="presParOf" srcId="{6486D8DB-5852-4933-ABC1-B06DC4F0998A}" destId="{E084A5B2-33EB-438D-B66D-8076486F6823}" srcOrd="11" destOrd="0" presId="urn:microsoft.com/office/officeart/2005/8/layout/list1"/>
    <dgm:cxn modelId="{B1BAEB3E-1CBD-4F22-ADA9-A907F2B43E38}" type="presParOf" srcId="{6486D8DB-5852-4933-ABC1-B06DC4F0998A}" destId="{09807C87-5273-41B9-AC72-B0C896CBC583}" srcOrd="12" destOrd="0" presId="urn:microsoft.com/office/officeart/2005/8/layout/list1"/>
    <dgm:cxn modelId="{7D09B47F-5CC3-4C95-A2AC-46C510DE989E}" type="presParOf" srcId="{09807C87-5273-41B9-AC72-B0C896CBC583}" destId="{F4EFCAA3-8AC1-406D-84D1-48BD2A515D16}" srcOrd="0" destOrd="0" presId="urn:microsoft.com/office/officeart/2005/8/layout/list1"/>
    <dgm:cxn modelId="{2062188C-6AF5-4E1C-8157-5032EDBB14E9}" type="presParOf" srcId="{09807C87-5273-41B9-AC72-B0C896CBC583}" destId="{C6BA1A7D-49AD-4590-B637-10B858337898}" srcOrd="1" destOrd="0" presId="urn:microsoft.com/office/officeart/2005/8/layout/list1"/>
    <dgm:cxn modelId="{807E5FD9-2A5B-4888-9120-BC99C097A618}" type="presParOf" srcId="{6486D8DB-5852-4933-ABC1-B06DC4F0998A}" destId="{1D35A9FB-4A24-4A58-8647-AB301E97C1EB}" srcOrd="13" destOrd="0" presId="urn:microsoft.com/office/officeart/2005/8/layout/list1"/>
    <dgm:cxn modelId="{D69FE2A9-0540-46A5-9B6E-568BA0B6A194}" type="presParOf" srcId="{6486D8DB-5852-4933-ABC1-B06DC4F0998A}" destId="{3D266440-750F-49EE-88F7-612AE6C0F806}" srcOrd="14" destOrd="0" presId="urn:microsoft.com/office/officeart/2005/8/layout/list1"/>
    <dgm:cxn modelId="{4F9E707B-6321-4F67-8330-AFEC03239FF7}" type="presParOf" srcId="{6486D8DB-5852-4933-ABC1-B06DC4F0998A}" destId="{DA38BD9D-BDB0-4BAE-A010-B49F70D9CE65}" srcOrd="15" destOrd="0" presId="urn:microsoft.com/office/officeart/2005/8/layout/list1"/>
    <dgm:cxn modelId="{E1E9554A-85A5-4957-BAB9-05F8203B8006}" type="presParOf" srcId="{6486D8DB-5852-4933-ABC1-B06DC4F0998A}" destId="{5515C632-D535-4987-954A-EFA74B338971}" srcOrd="16" destOrd="0" presId="urn:microsoft.com/office/officeart/2005/8/layout/list1"/>
    <dgm:cxn modelId="{E1928C9B-9A9F-4913-8904-5372DC6C9C24}" type="presParOf" srcId="{5515C632-D535-4987-954A-EFA74B338971}" destId="{B4BB123A-B3DA-47DE-AD94-C76ADF26C2C0}" srcOrd="0" destOrd="0" presId="urn:microsoft.com/office/officeart/2005/8/layout/list1"/>
    <dgm:cxn modelId="{AE98EE75-3E84-4B89-ABE4-5C07ACF5CCB9}" type="presParOf" srcId="{5515C632-D535-4987-954A-EFA74B338971}" destId="{6FF8D656-B4FC-4BCF-BC02-66CC046AB479}" srcOrd="1" destOrd="0" presId="urn:microsoft.com/office/officeart/2005/8/layout/list1"/>
    <dgm:cxn modelId="{0DF96AAB-2FA2-4F5A-96FB-4B7CDFB9CB06}" type="presParOf" srcId="{6486D8DB-5852-4933-ABC1-B06DC4F0998A}" destId="{81ECA800-DA79-472F-8E46-114EEE6B1633}" srcOrd="17" destOrd="0" presId="urn:microsoft.com/office/officeart/2005/8/layout/list1"/>
    <dgm:cxn modelId="{28319449-04CC-4D63-A24A-53B9A591C17A}" type="presParOf" srcId="{6486D8DB-5852-4933-ABC1-B06DC4F0998A}" destId="{62A5B2D2-EDA4-47FC-A534-86B549455F37}" srcOrd="18" destOrd="0" presId="urn:microsoft.com/office/officeart/2005/8/layout/list1"/>
    <dgm:cxn modelId="{C19A94BA-4D95-466B-852F-234B853DC57A}" type="presParOf" srcId="{6486D8DB-5852-4933-ABC1-B06DC4F0998A}" destId="{333DAA12-F1E2-4A1E-B19B-D034ED6CFF53}" srcOrd="19" destOrd="0" presId="urn:microsoft.com/office/officeart/2005/8/layout/list1"/>
    <dgm:cxn modelId="{86089C97-EAAE-445E-B9B9-4CE1F5BA66C3}" type="presParOf" srcId="{6486D8DB-5852-4933-ABC1-B06DC4F0998A}" destId="{589A401B-E67E-425A-9DE9-7039FD047A2D}" srcOrd="20" destOrd="0" presId="urn:microsoft.com/office/officeart/2005/8/layout/list1"/>
    <dgm:cxn modelId="{F33000BA-74FA-4D70-9B2F-D3F075B6B313}" type="presParOf" srcId="{589A401B-E67E-425A-9DE9-7039FD047A2D}" destId="{B15E21A6-D94C-4815-976D-802154910BBB}" srcOrd="0" destOrd="0" presId="urn:microsoft.com/office/officeart/2005/8/layout/list1"/>
    <dgm:cxn modelId="{355858C8-AD63-44FD-B23F-CCF9863DD370}" type="presParOf" srcId="{589A401B-E67E-425A-9DE9-7039FD047A2D}" destId="{89821249-CE85-4C0B-997F-71429405F2D4}" srcOrd="1" destOrd="0" presId="urn:microsoft.com/office/officeart/2005/8/layout/list1"/>
    <dgm:cxn modelId="{3542621D-1E99-4B2F-86D4-391003CA82F5}" type="presParOf" srcId="{6486D8DB-5852-4933-ABC1-B06DC4F0998A}" destId="{2E0DEE01-5666-4FD1-846E-33BA1F16FC3F}" srcOrd="21" destOrd="0" presId="urn:microsoft.com/office/officeart/2005/8/layout/list1"/>
    <dgm:cxn modelId="{E2051675-9EA8-49E9-B12B-3E9325E25973}" type="presParOf" srcId="{6486D8DB-5852-4933-ABC1-B06DC4F0998A}" destId="{D9B83D06-AA5F-49FB-85E7-FCB199791C4C}" srcOrd="22" destOrd="0" presId="urn:microsoft.com/office/officeart/2005/8/layout/list1"/>
    <dgm:cxn modelId="{2F9020BE-9923-4328-998E-4534093804E2}" type="presParOf" srcId="{6486D8DB-5852-4933-ABC1-B06DC4F0998A}" destId="{08BB7179-8BEF-452B-BD47-0FA8F5B772E8}" srcOrd="23" destOrd="0" presId="urn:microsoft.com/office/officeart/2005/8/layout/list1"/>
    <dgm:cxn modelId="{A5934DA1-7ACF-436F-A9ED-431D4931B78F}" type="presParOf" srcId="{6486D8DB-5852-4933-ABC1-B06DC4F0998A}" destId="{88E2DB59-E947-4EF0-B78A-FC8F3992335B}" srcOrd="24" destOrd="0" presId="urn:microsoft.com/office/officeart/2005/8/layout/list1"/>
    <dgm:cxn modelId="{A464CA22-8B0A-4FE0-AC34-B33E9200D50F}" type="presParOf" srcId="{88E2DB59-E947-4EF0-B78A-FC8F3992335B}" destId="{401CBD79-711A-4536-895E-82DA9D2DD84C}" srcOrd="0" destOrd="0" presId="urn:microsoft.com/office/officeart/2005/8/layout/list1"/>
    <dgm:cxn modelId="{0686142D-7199-49B7-A434-8E7F0189D273}" type="presParOf" srcId="{88E2DB59-E947-4EF0-B78A-FC8F3992335B}" destId="{3C47345A-1DE5-4039-BA16-C9E38587D4A5}" srcOrd="1" destOrd="0" presId="urn:microsoft.com/office/officeart/2005/8/layout/list1"/>
    <dgm:cxn modelId="{584CC26C-C70A-41F7-8A4B-4F14B5DB8A41}" type="presParOf" srcId="{6486D8DB-5852-4933-ABC1-B06DC4F0998A}" destId="{EB9F2678-CE37-4C57-9711-9631195F74EA}" srcOrd="25" destOrd="0" presId="urn:microsoft.com/office/officeart/2005/8/layout/list1"/>
    <dgm:cxn modelId="{68681763-89DE-4424-9ED5-EFA9176FEA32}" type="presParOf" srcId="{6486D8DB-5852-4933-ABC1-B06DC4F0998A}" destId="{AA12361A-6199-4144-A7CD-31B58AC6F55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F1807C-ECD5-4E3E-B94F-DC5D74D19179}" type="doc">
      <dgm:prSet loTypeId="urn:microsoft.com/office/officeart/2009/3/layout/FramedTextPicture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308A38B-60D9-4DE4-8830-3991D81B0CD5}">
      <dgm:prSet phldrT="[Текст]" custT="1"/>
      <dgm:spPr/>
      <dgm:t>
        <a:bodyPr/>
        <a:lstStyle/>
        <a:p>
          <a:pPr algn="l"/>
          <a:r>
            <a: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«Успіх у навчанні – єдине джерело внутрішніх сил дитини, які породжують енергію для переборення труднощів, бажання вчитися» </a:t>
          </a:r>
        </a:p>
        <a:p>
          <a:pPr algn="r"/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В. О. Сухомлинський</a:t>
          </a:r>
          <a:endParaRPr lang="uk-UA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9C446-44A2-49B5-AD5D-CDD895DA31D1}" type="parTrans" cxnId="{CA216EF9-7F11-49D8-AC3F-95AD1C3D35B0}">
      <dgm:prSet/>
      <dgm:spPr/>
      <dgm:t>
        <a:bodyPr/>
        <a:lstStyle/>
        <a:p>
          <a:endParaRPr lang="uk-UA"/>
        </a:p>
      </dgm:t>
    </dgm:pt>
    <dgm:pt modelId="{DCDDB80D-5616-44F5-8314-E4FBE549F00E}" type="sibTrans" cxnId="{CA216EF9-7F11-49D8-AC3F-95AD1C3D35B0}">
      <dgm:prSet/>
      <dgm:spPr/>
      <dgm:t>
        <a:bodyPr/>
        <a:lstStyle/>
        <a:p>
          <a:endParaRPr lang="uk-UA"/>
        </a:p>
      </dgm:t>
    </dgm:pt>
    <dgm:pt modelId="{0820D0BF-7665-4924-AA88-0DF7939D66E7}" type="pres">
      <dgm:prSet presAssocID="{FEF1807C-ECD5-4E3E-B94F-DC5D74D1917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C050D3A2-ED82-4ACE-882B-BC4FCCF137FA}" type="pres">
      <dgm:prSet presAssocID="{8308A38B-60D9-4DE4-8830-3991D81B0CD5}" presName="composite" presStyleCnt="0">
        <dgm:presLayoutVars>
          <dgm:chMax/>
          <dgm:chPref/>
        </dgm:presLayoutVars>
      </dgm:prSet>
      <dgm:spPr/>
    </dgm:pt>
    <dgm:pt modelId="{9DC5A174-7EBD-42C7-92B6-7FC697314796}" type="pres">
      <dgm:prSet presAssocID="{8308A38B-60D9-4DE4-8830-3991D81B0CD5}" presName="Image" presStyleLbl="bgImgPlace1" presStyleIdx="0" presStyleCnt="1" custScaleX="111857" custScaleY="130286" custLinFactNeighborX="-7804" custLinFactNeighborY="-13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uk-UA"/>
        </a:p>
      </dgm:t>
    </dgm:pt>
    <dgm:pt modelId="{D78035ED-BE6B-40F6-9988-172DEE609409}" type="pres">
      <dgm:prSet presAssocID="{8308A38B-60D9-4DE4-8830-3991D81B0CD5}" presName="ParentText" presStyleLbl="revTx" presStyleIdx="0" presStyleCnt="1" custScaleX="87114" custScaleY="66215" custLinFactNeighborX="503" custLinFactNeighborY="6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CF3E8B-7159-4B7F-8C93-C2F684A4D2E8}" type="pres">
      <dgm:prSet presAssocID="{8308A38B-60D9-4DE4-8830-3991D81B0CD5}" presName="tlFrame" presStyleLbl="node1" presStyleIdx="0" presStyleCnt="4" custLinFactNeighborX="38539" custLinFactNeighborY="36335"/>
      <dgm:spPr/>
    </dgm:pt>
    <dgm:pt modelId="{8EC6A379-42ED-4C49-B6E2-478401FF46FF}" type="pres">
      <dgm:prSet presAssocID="{8308A38B-60D9-4DE4-8830-3991D81B0CD5}" presName="trFrame" presStyleLbl="node1" presStyleIdx="1" presStyleCnt="4" custLinFactNeighborX="7562" custLinFactNeighborY="39475"/>
      <dgm:spPr/>
    </dgm:pt>
    <dgm:pt modelId="{42F86D0A-06DC-4285-A856-DB5E5EADEE14}" type="pres">
      <dgm:prSet presAssocID="{8308A38B-60D9-4DE4-8830-3991D81B0CD5}" presName="blFrame" presStyleLbl="node1" presStyleIdx="2" presStyleCnt="4" custLinFactNeighborX="45319" custLinFactNeighborY="2334"/>
      <dgm:spPr/>
    </dgm:pt>
    <dgm:pt modelId="{CAA273E1-DE9C-4B08-9BF7-965C3602C5C4}" type="pres">
      <dgm:prSet presAssocID="{8308A38B-60D9-4DE4-8830-3991D81B0CD5}" presName="brFrame" presStyleLbl="node1" presStyleIdx="3" presStyleCnt="4"/>
      <dgm:spPr/>
    </dgm:pt>
  </dgm:ptLst>
  <dgm:cxnLst>
    <dgm:cxn modelId="{621C6AE5-BCEC-4E7C-A14D-96CF6D176621}" type="presOf" srcId="{FEF1807C-ECD5-4E3E-B94F-DC5D74D19179}" destId="{0820D0BF-7665-4924-AA88-0DF7939D66E7}" srcOrd="0" destOrd="0" presId="urn:microsoft.com/office/officeart/2009/3/layout/FramedTextPicture"/>
    <dgm:cxn modelId="{CA216EF9-7F11-49D8-AC3F-95AD1C3D35B0}" srcId="{FEF1807C-ECD5-4E3E-B94F-DC5D74D19179}" destId="{8308A38B-60D9-4DE4-8830-3991D81B0CD5}" srcOrd="0" destOrd="0" parTransId="{F9E9C446-44A2-49B5-AD5D-CDD895DA31D1}" sibTransId="{DCDDB80D-5616-44F5-8314-E4FBE549F00E}"/>
    <dgm:cxn modelId="{F47C165B-B6FE-4D7A-955F-DC15D44B9A91}" type="presOf" srcId="{8308A38B-60D9-4DE4-8830-3991D81B0CD5}" destId="{D78035ED-BE6B-40F6-9988-172DEE609409}" srcOrd="0" destOrd="0" presId="urn:microsoft.com/office/officeart/2009/3/layout/FramedTextPicture"/>
    <dgm:cxn modelId="{16AD0B75-38D0-49A9-84A0-6A440A89AA8E}" type="presParOf" srcId="{0820D0BF-7665-4924-AA88-0DF7939D66E7}" destId="{C050D3A2-ED82-4ACE-882B-BC4FCCF137FA}" srcOrd="0" destOrd="0" presId="urn:microsoft.com/office/officeart/2009/3/layout/FramedTextPicture"/>
    <dgm:cxn modelId="{D59CF011-5F55-47D2-B5B2-5363D2A2086C}" type="presParOf" srcId="{C050D3A2-ED82-4ACE-882B-BC4FCCF137FA}" destId="{9DC5A174-7EBD-42C7-92B6-7FC697314796}" srcOrd="0" destOrd="0" presId="urn:microsoft.com/office/officeart/2009/3/layout/FramedTextPicture"/>
    <dgm:cxn modelId="{C6E56364-FA13-4417-AE23-1944A94F4367}" type="presParOf" srcId="{C050D3A2-ED82-4ACE-882B-BC4FCCF137FA}" destId="{D78035ED-BE6B-40F6-9988-172DEE609409}" srcOrd="1" destOrd="0" presId="urn:microsoft.com/office/officeart/2009/3/layout/FramedTextPicture"/>
    <dgm:cxn modelId="{F1DD522A-BFC3-4F98-B83B-A15AE0BA6E8D}" type="presParOf" srcId="{C050D3A2-ED82-4ACE-882B-BC4FCCF137FA}" destId="{4FCF3E8B-7159-4B7F-8C93-C2F684A4D2E8}" srcOrd="2" destOrd="0" presId="urn:microsoft.com/office/officeart/2009/3/layout/FramedTextPicture"/>
    <dgm:cxn modelId="{64A4EAA4-DAB4-4535-BB06-1F130248C124}" type="presParOf" srcId="{C050D3A2-ED82-4ACE-882B-BC4FCCF137FA}" destId="{8EC6A379-42ED-4C49-B6E2-478401FF46FF}" srcOrd="3" destOrd="0" presId="urn:microsoft.com/office/officeart/2009/3/layout/FramedTextPicture"/>
    <dgm:cxn modelId="{3B12CAC5-32FD-41E5-B5BA-2DC0DCD4B615}" type="presParOf" srcId="{C050D3A2-ED82-4ACE-882B-BC4FCCF137FA}" destId="{42F86D0A-06DC-4285-A856-DB5E5EADEE14}" srcOrd="4" destOrd="0" presId="urn:microsoft.com/office/officeart/2009/3/layout/FramedTextPicture"/>
    <dgm:cxn modelId="{68494784-114B-4819-B0FB-7F501BA1E1EB}" type="presParOf" srcId="{C050D3A2-ED82-4ACE-882B-BC4FCCF137FA}" destId="{CAA273E1-DE9C-4B08-9BF7-965C3602C5C4}" srcOrd="5" destOrd="0" presId="urn:microsoft.com/office/officeart/2009/3/layout/FramedTextPicture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E0C3F-572B-41C4-9727-AF83964DC2BB}">
      <dsp:nvSpPr>
        <dsp:cNvPr id="0" name=""/>
        <dsp:cNvSpPr/>
      </dsp:nvSpPr>
      <dsp:spPr>
        <a:xfrm>
          <a:off x="3018293" y="-10019"/>
          <a:ext cx="2086597" cy="1082647"/>
        </a:xfrm>
        <a:prstGeom prst="roundRect">
          <a:avLst/>
        </a:prstGeom>
        <a:solidFill>
          <a:srgbClr val="F9B287">
            <a:alpha val="8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Формувати компетентності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143" y="42831"/>
        <a:ext cx="1980897" cy="976947"/>
      </dsp:txXfrm>
    </dsp:sp>
    <dsp:sp modelId="{FB0BFA62-BFB4-4E82-B87B-06CD54FA01E5}">
      <dsp:nvSpPr>
        <dsp:cNvPr id="0" name=""/>
        <dsp:cNvSpPr/>
      </dsp:nvSpPr>
      <dsp:spPr>
        <a:xfrm>
          <a:off x="1833347" y="567750"/>
          <a:ext cx="4548593" cy="4548593"/>
        </a:xfrm>
        <a:custGeom>
          <a:avLst/>
          <a:gdLst/>
          <a:ahLst/>
          <a:cxnLst/>
          <a:rect l="0" t="0" r="0" b="0"/>
          <a:pathLst>
            <a:path>
              <a:moveTo>
                <a:pt x="3280738" y="234811"/>
              </a:moveTo>
              <a:arcTo wR="2274296" hR="2274296" stAng="17775922" swAng="1530651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A1304-67E4-42E0-9E58-88C29D500257}">
      <dsp:nvSpPr>
        <dsp:cNvPr id="0" name=""/>
        <dsp:cNvSpPr/>
      </dsp:nvSpPr>
      <dsp:spPr>
        <a:xfrm>
          <a:off x="5173059" y="1442921"/>
          <a:ext cx="1989396" cy="964883"/>
        </a:xfrm>
        <a:prstGeom prst="roundRect">
          <a:avLst/>
        </a:prstGeom>
        <a:solidFill>
          <a:srgbClr val="EAD0FA">
            <a:alpha val="81961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Підготувати до життя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0161" y="1490023"/>
        <a:ext cx="1895192" cy="870679"/>
      </dsp:txXfrm>
    </dsp:sp>
    <dsp:sp modelId="{1E6B666A-DC45-4145-A1B1-88A93CFE9617}">
      <dsp:nvSpPr>
        <dsp:cNvPr id="0" name=""/>
        <dsp:cNvSpPr/>
      </dsp:nvSpPr>
      <dsp:spPr>
        <a:xfrm>
          <a:off x="1771938" y="404667"/>
          <a:ext cx="4548593" cy="4548593"/>
        </a:xfrm>
        <a:custGeom>
          <a:avLst/>
          <a:gdLst/>
          <a:ahLst/>
          <a:cxnLst/>
          <a:rect l="0" t="0" r="0" b="0"/>
          <a:pathLst>
            <a:path>
              <a:moveTo>
                <a:pt x="4533726" y="2014675"/>
              </a:moveTo>
              <a:arcTo wR="2274296" hR="2274296" stAng="21206709" swAng="1740585"/>
            </a:path>
          </a:pathLst>
        </a:custGeom>
        <a:noFill/>
        <a:ln w="9525" cap="flat" cmpd="sng" algn="ctr">
          <a:solidFill>
            <a:schemeClr val="accent6">
              <a:shade val="90000"/>
              <a:hueOff val="-96545"/>
              <a:satOff val="1313"/>
              <a:lumOff val="55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76550-C935-4025-821E-54EAB13AF755}">
      <dsp:nvSpPr>
        <dsp:cNvPr id="0" name=""/>
        <dsp:cNvSpPr/>
      </dsp:nvSpPr>
      <dsp:spPr>
        <a:xfrm>
          <a:off x="4833467" y="3558370"/>
          <a:ext cx="2127404" cy="964883"/>
        </a:xfrm>
        <a:prstGeom prst="roundRect">
          <a:avLst/>
        </a:prstGeom>
        <a:solidFill>
          <a:srgbClr val="64D499">
            <a:alpha val="74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 вирішувати проблеми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0569" y="3605472"/>
        <a:ext cx="2033200" cy="870679"/>
      </dsp:txXfrm>
    </dsp:sp>
    <dsp:sp modelId="{7131673F-D185-490C-B033-2D025FD18FDA}">
      <dsp:nvSpPr>
        <dsp:cNvPr id="0" name=""/>
        <dsp:cNvSpPr/>
      </dsp:nvSpPr>
      <dsp:spPr>
        <a:xfrm>
          <a:off x="1827989" y="422000"/>
          <a:ext cx="4548593" cy="4548593"/>
        </a:xfrm>
        <a:custGeom>
          <a:avLst/>
          <a:gdLst/>
          <a:ahLst/>
          <a:cxnLst/>
          <a:rect l="0" t="0" r="0" b="0"/>
          <a:pathLst>
            <a:path>
              <a:moveTo>
                <a:pt x="3622850" y="4105642"/>
              </a:moveTo>
              <a:arcTo wR="2274296" hR="2274296" stAng="3217984" swAng="1098923"/>
            </a:path>
          </a:pathLst>
        </a:custGeom>
        <a:noFill/>
        <a:ln w="9525" cap="flat" cmpd="sng" algn="ctr">
          <a:solidFill>
            <a:schemeClr val="accent6">
              <a:shade val="90000"/>
              <a:hueOff val="-193090"/>
              <a:satOff val="2625"/>
              <a:lumOff val="110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60311-F2BD-4B02-85C5-8D8F1937A92D}">
      <dsp:nvSpPr>
        <dsp:cNvPr id="0" name=""/>
        <dsp:cNvSpPr/>
      </dsp:nvSpPr>
      <dsp:spPr>
        <a:xfrm>
          <a:off x="2795405" y="4499922"/>
          <a:ext cx="2004597" cy="964883"/>
        </a:xfrm>
        <a:prstGeom prst="roundRect">
          <a:avLst/>
        </a:prstGeom>
        <a:solidFill>
          <a:srgbClr val="F15555">
            <a:alpha val="66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 приймати ефективні рішення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2507" y="4547024"/>
        <a:ext cx="1910393" cy="870679"/>
      </dsp:txXfrm>
    </dsp:sp>
    <dsp:sp modelId="{086A14BC-40C5-4B06-9409-BF21A527FBE3}">
      <dsp:nvSpPr>
        <dsp:cNvPr id="0" name=""/>
        <dsp:cNvSpPr/>
      </dsp:nvSpPr>
      <dsp:spPr>
        <a:xfrm>
          <a:off x="1780988" y="443496"/>
          <a:ext cx="4548593" cy="4548593"/>
        </a:xfrm>
        <a:custGeom>
          <a:avLst/>
          <a:gdLst/>
          <a:ahLst/>
          <a:cxnLst/>
          <a:rect l="0" t="0" r="0" b="0"/>
          <a:pathLst>
            <a:path>
              <a:moveTo>
                <a:pt x="1011084" y="4165518"/>
              </a:moveTo>
              <a:arcTo wR="2274296" hR="2274296" stAng="7424419" swAng="594050"/>
            </a:path>
          </a:pathLst>
        </a:custGeom>
        <a:noFill/>
        <a:ln w="9525" cap="flat" cmpd="sng" algn="ctr">
          <a:solidFill>
            <a:schemeClr val="accent6">
              <a:shade val="90000"/>
              <a:hueOff val="-289635"/>
              <a:satOff val="3938"/>
              <a:lumOff val="166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D8120-0FCE-4C24-AD79-B381EDCCE3D8}">
      <dsp:nvSpPr>
        <dsp:cNvPr id="0" name=""/>
        <dsp:cNvSpPr/>
      </dsp:nvSpPr>
      <dsp:spPr>
        <a:xfrm>
          <a:off x="1012276" y="3395998"/>
          <a:ext cx="2203467" cy="964883"/>
        </a:xfrm>
        <a:prstGeom prst="roundRect">
          <a:avLst/>
        </a:prstGeom>
        <a:solidFill>
          <a:srgbClr val="5CDCC7">
            <a:alpha val="58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Критично мислити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9378" y="3443100"/>
        <a:ext cx="2109263" cy="870679"/>
      </dsp:txXfrm>
    </dsp:sp>
    <dsp:sp modelId="{0BDCE769-34C1-47F1-9EF0-CA8308A68237}">
      <dsp:nvSpPr>
        <dsp:cNvPr id="0" name=""/>
        <dsp:cNvSpPr/>
      </dsp:nvSpPr>
      <dsp:spPr>
        <a:xfrm>
          <a:off x="1792268" y="393678"/>
          <a:ext cx="4548593" cy="4548593"/>
        </a:xfrm>
        <a:custGeom>
          <a:avLst/>
          <a:gdLst/>
          <a:ahLst/>
          <a:cxnLst/>
          <a:rect l="0" t="0" r="0" b="0"/>
          <a:pathLst>
            <a:path>
              <a:moveTo>
                <a:pt x="116511" y="2992897"/>
              </a:moveTo>
              <a:arcTo wR="2274296" hR="2274296" stAng="9694850" swAng="1484268"/>
            </a:path>
          </a:pathLst>
        </a:custGeom>
        <a:noFill/>
        <a:ln w="9525" cap="flat" cmpd="sng" algn="ctr">
          <a:solidFill>
            <a:schemeClr val="accent6">
              <a:shade val="90000"/>
              <a:hueOff val="-386180"/>
              <a:satOff val="5250"/>
              <a:lumOff val="221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4C5D7-95CE-4848-A140-BBDEFF7F7214}">
      <dsp:nvSpPr>
        <dsp:cNvPr id="0" name=""/>
        <dsp:cNvSpPr/>
      </dsp:nvSpPr>
      <dsp:spPr>
        <a:xfrm>
          <a:off x="927251" y="1442913"/>
          <a:ext cx="2037017" cy="964883"/>
        </a:xfrm>
        <a:prstGeom prst="roundRect">
          <a:avLst/>
        </a:prstGeom>
        <a:solidFill>
          <a:srgbClr val="F26868">
            <a:alpha val="5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 співпрацювати в команді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4353" y="1490015"/>
        <a:ext cx="1942813" cy="870679"/>
      </dsp:txXfrm>
    </dsp:sp>
    <dsp:sp modelId="{8A64007F-DACF-4570-AB30-B853F08B8133}">
      <dsp:nvSpPr>
        <dsp:cNvPr id="0" name=""/>
        <dsp:cNvSpPr/>
      </dsp:nvSpPr>
      <dsp:spPr>
        <a:xfrm>
          <a:off x="1760727" y="535974"/>
          <a:ext cx="4548593" cy="4548593"/>
        </a:xfrm>
        <a:custGeom>
          <a:avLst/>
          <a:gdLst/>
          <a:ahLst/>
          <a:cxnLst/>
          <a:rect l="0" t="0" r="0" b="0"/>
          <a:pathLst>
            <a:path>
              <a:moveTo>
                <a:pt x="463231" y="898626"/>
              </a:moveTo>
              <a:arcTo wR="2274296" hR="2274296" stAng="13033200" swAng="1557763"/>
            </a:path>
          </a:pathLst>
        </a:custGeom>
        <a:noFill/>
        <a:ln w="9525" cap="flat" cmpd="sng" algn="ctr">
          <a:solidFill>
            <a:schemeClr val="accent6">
              <a:shade val="90000"/>
              <a:hueOff val="-482725"/>
              <a:satOff val="6563"/>
              <a:lumOff val="277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0D69A-1F10-46F0-8A59-D560F945FE7F}">
      <dsp:nvSpPr>
        <dsp:cNvPr id="0" name=""/>
        <dsp:cNvSpPr/>
      </dsp:nvSpPr>
      <dsp:spPr>
        <a:xfrm>
          <a:off x="1101495" y="626531"/>
          <a:ext cx="2964515" cy="3487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B9ADA-EDFC-4DB6-9AC4-3289DD434B29}">
      <dsp:nvSpPr>
        <dsp:cNvPr id="0" name=""/>
        <dsp:cNvSpPr/>
      </dsp:nvSpPr>
      <dsp:spPr>
        <a:xfrm>
          <a:off x="1080120" y="692697"/>
          <a:ext cx="217784" cy="2177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4B393-DA8B-41AB-B9F1-495834EADC2D}">
      <dsp:nvSpPr>
        <dsp:cNvPr id="0" name=""/>
        <dsp:cNvSpPr/>
      </dsp:nvSpPr>
      <dsp:spPr>
        <a:xfrm>
          <a:off x="1101495" y="0"/>
          <a:ext cx="2964515" cy="626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Ключові компетентності НУШ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1495" y="0"/>
        <a:ext cx="2964515" cy="626531"/>
      </dsp:txXfrm>
    </dsp:sp>
    <dsp:sp modelId="{FE6B515F-58CD-4B60-8194-DEC4A1FEBEC2}">
      <dsp:nvSpPr>
        <dsp:cNvPr id="0" name=""/>
        <dsp:cNvSpPr/>
      </dsp:nvSpPr>
      <dsp:spPr>
        <a:xfrm>
          <a:off x="1101495" y="1265161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3B295-E0DD-4263-89DE-396F78FB16F7}">
      <dsp:nvSpPr>
        <dsp:cNvPr id="0" name=""/>
        <dsp:cNvSpPr/>
      </dsp:nvSpPr>
      <dsp:spPr>
        <a:xfrm>
          <a:off x="1309011" y="1120229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 державною мовою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1120229"/>
        <a:ext cx="2756999" cy="507642"/>
      </dsp:txXfrm>
    </dsp:sp>
    <dsp:sp modelId="{0E938613-6B07-45D1-882E-027204E71AE6}">
      <dsp:nvSpPr>
        <dsp:cNvPr id="0" name=""/>
        <dsp:cNvSpPr/>
      </dsp:nvSpPr>
      <dsp:spPr>
        <a:xfrm>
          <a:off x="1101495" y="1772804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485D9-DC2D-401E-86CC-0C5F6536D120}">
      <dsp:nvSpPr>
        <dsp:cNvPr id="0" name=""/>
        <dsp:cNvSpPr/>
      </dsp:nvSpPr>
      <dsp:spPr>
        <a:xfrm>
          <a:off x="1309011" y="1627872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 іноземними мовами.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1627872"/>
        <a:ext cx="2756999" cy="507642"/>
      </dsp:txXfrm>
    </dsp:sp>
    <dsp:sp modelId="{AF3019DD-C3B6-438A-BF2D-10E9F35DD9B3}">
      <dsp:nvSpPr>
        <dsp:cNvPr id="0" name=""/>
        <dsp:cNvSpPr/>
      </dsp:nvSpPr>
      <dsp:spPr>
        <a:xfrm>
          <a:off x="1101495" y="2280447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3B0FE-424C-4532-84C7-B8CA5CC0F691}">
      <dsp:nvSpPr>
        <dsp:cNvPr id="0" name=""/>
        <dsp:cNvSpPr/>
      </dsp:nvSpPr>
      <dsp:spPr>
        <a:xfrm>
          <a:off x="1309011" y="2135515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Математична грамотність. 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2135515"/>
        <a:ext cx="2756999" cy="507642"/>
      </dsp:txXfrm>
    </dsp:sp>
    <dsp:sp modelId="{B1F35C58-8416-43CD-9F1D-DCD92A3FAE9A}">
      <dsp:nvSpPr>
        <dsp:cNvPr id="0" name=""/>
        <dsp:cNvSpPr/>
      </dsp:nvSpPr>
      <dsp:spPr>
        <a:xfrm>
          <a:off x="1101495" y="2788089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5D249-9FCA-419D-BD9C-0F906BD7BD71}">
      <dsp:nvSpPr>
        <dsp:cNvPr id="0" name=""/>
        <dsp:cNvSpPr/>
      </dsp:nvSpPr>
      <dsp:spPr>
        <a:xfrm>
          <a:off x="1309011" y="2643157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Компетентності в природничих науках і технологіях.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2643157"/>
        <a:ext cx="2756999" cy="507642"/>
      </dsp:txXfrm>
    </dsp:sp>
    <dsp:sp modelId="{A6C8DD4C-5751-4265-B128-009F8ED42537}">
      <dsp:nvSpPr>
        <dsp:cNvPr id="0" name=""/>
        <dsp:cNvSpPr/>
      </dsp:nvSpPr>
      <dsp:spPr>
        <a:xfrm>
          <a:off x="1101495" y="3295732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BC6D5-BE81-41CF-9B05-DC4F165F5AE8}">
      <dsp:nvSpPr>
        <dsp:cNvPr id="0" name=""/>
        <dsp:cNvSpPr/>
      </dsp:nvSpPr>
      <dsp:spPr>
        <a:xfrm>
          <a:off x="1309011" y="3150800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Інформаційно-цифрова компетентність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3150800"/>
        <a:ext cx="2756999" cy="507642"/>
      </dsp:txXfrm>
    </dsp:sp>
    <dsp:sp modelId="{4BE64B8B-514F-4FB7-BDA9-418727D354E0}">
      <dsp:nvSpPr>
        <dsp:cNvPr id="0" name=""/>
        <dsp:cNvSpPr/>
      </dsp:nvSpPr>
      <dsp:spPr>
        <a:xfrm>
          <a:off x="1101495" y="3803374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B61F8-AC34-47B4-895E-59BBF3D1A52B}">
      <dsp:nvSpPr>
        <dsp:cNvPr id="0" name=""/>
        <dsp:cNvSpPr/>
      </dsp:nvSpPr>
      <dsp:spPr>
        <a:xfrm>
          <a:off x="1309011" y="3658442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Уміння навчатися впродовж життя.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3658442"/>
        <a:ext cx="2756999" cy="507642"/>
      </dsp:txXfrm>
    </dsp:sp>
    <dsp:sp modelId="{F22B2587-B6B3-4DF8-A77D-1CF5E3231BD0}">
      <dsp:nvSpPr>
        <dsp:cNvPr id="0" name=""/>
        <dsp:cNvSpPr/>
      </dsp:nvSpPr>
      <dsp:spPr>
        <a:xfrm>
          <a:off x="1101495" y="4311017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62C52-344C-4748-AFA2-A1228980835B}">
      <dsp:nvSpPr>
        <dsp:cNvPr id="0" name=""/>
        <dsp:cNvSpPr/>
      </dsp:nvSpPr>
      <dsp:spPr>
        <a:xfrm>
          <a:off x="1309011" y="4166085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 і громадянські компетентності.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4166085"/>
        <a:ext cx="2756999" cy="507642"/>
      </dsp:txXfrm>
    </dsp:sp>
    <dsp:sp modelId="{1655FEF8-A81A-4130-8CAA-8040D2CF2E80}">
      <dsp:nvSpPr>
        <dsp:cNvPr id="0" name=""/>
        <dsp:cNvSpPr/>
      </dsp:nvSpPr>
      <dsp:spPr>
        <a:xfrm>
          <a:off x="1101495" y="4818660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2CB75-755E-41D9-855A-2D70201E2B43}">
      <dsp:nvSpPr>
        <dsp:cNvPr id="0" name=""/>
        <dsp:cNvSpPr/>
      </dsp:nvSpPr>
      <dsp:spPr>
        <a:xfrm>
          <a:off x="1309011" y="4673728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Підприємливість. 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4673728"/>
        <a:ext cx="2756999" cy="507642"/>
      </dsp:txXfrm>
    </dsp:sp>
    <dsp:sp modelId="{CA485C64-9C26-49E2-98BF-A9F7CEA87E8C}">
      <dsp:nvSpPr>
        <dsp:cNvPr id="0" name=""/>
        <dsp:cNvSpPr/>
      </dsp:nvSpPr>
      <dsp:spPr>
        <a:xfrm>
          <a:off x="1101495" y="5326302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6E71C-1D7E-42D9-93B3-39882A252054}">
      <dsp:nvSpPr>
        <dsp:cNvPr id="0" name=""/>
        <dsp:cNvSpPr/>
      </dsp:nvSpPr>
      <dsp:spPr>
        <a:xfrm>
          <a:off x="1309011" y="5181370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Загальнокультурна грамотність.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5181370"/>
        <a:ext cx="2756999" cy="507642"/>
      </dsp:txXfrm>
    </dsp:sp>
    <dsp:sp modelId="{88513394-ABC5-4BAA-9D0D-C71ECF89C362}">
      <dsp:nvSpPr>
        <dsp:cNvPr id="0" name=""/>
        <dsp:cNvSpPr/>
      </dsp:nvSpPr>
      <dsp:spPr>
        <a:xfrm>
          <a:off x="1101495" y="5833945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F1765-0069-4F33-9E28-A6F013C9B04C}">
      <dsp:nvSpPr>
        <dsp:cNvPr id="0" name=""/>
        <dsp:cNvSpPr/>
      </dsp:nvSpPr>
      <dsp:spPr>
        <a:xfrm>
          <a:off x="1309011" y="5689013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Екологічна грамотність і здорове життя.</a:t>
          </a:r>
          <a:endParaRPr lang="uk-UA" sz="1600" b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5689013"/>
        <a:ext cx="2756999" cy="507642"/>
      </dsp:txXfrm>
    </dsp:sp>
    <dsp:sp modelId="{4F2D15D6-587D-4A13-ADFD-3D9AB34137FF}">
      <dsp:nvSpPr>
        <dsp:cNvPr id="0" name=""/>
        <dsp:cNvSpPr/>
      </dsp:nvSpPr>
      <dsp:spPr>
        <a:xfrm>
          <a:off x="1101495" y="6341587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40113-A2EB-4C1B-91CA-D5CBD3407F4B}">
      <dsp:nvSpPr>
        <dsp:cNvPr id="0" name=""/>
        <dsp:cNvSpPr/>
      </dsp:nvSpPr>
      <dsp:spPr>
        <a:xfrm>
          <a:off x="1309011" y="6196655"/>
          <a:ext cx="2756999" cy="507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Фінансова грамотність</a:t>
          </a:r>
          <a:endParaRPr lang="uk-UA" sz="1600" b="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011" y="6196655"/>
        <a:ext cx="2756999" cy="507642"/>
      </dsp:txXfrm>
    </dsp:sp>
    <dsp:sp modelId="{99A0C86C-223E-46BE-B239-029960CD5A26}">
      <dsp:nvSpPr>
        <dsp:cNvPr id="0" name=""/>
        <dsp:cNvSpPr/>
      </dsp:nvSpPr>
      <dsp:spPr>
        <a:xfrm>
          <a:off x="4214237" y="626531"/>
          <a:ext cx="2964515" cy="3487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D2FDE-09DA-4E2E-AE03-8D74E715252E}">
      <dsp:nvSpPr>
        <dsp:cNvPr id="0" name=""/>
        <dsp:cNvSpPr/>
      </dsp:nvSpPr>
      <dsp:spPr>
        <a:xfrm>
          <a:off x="4320481" y="764705"/>
          <a:ext cx="217784" cy="2177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C0E2B-89EF-40E2-8865-56143A6B9BA8}">
      <dsp:nvSpPr>
        <dsp:cNvPr id="0" name=""/>
        <dsp:cNvSpPr/>
      </dsp:nvSpPr>
      <dsp:spPr>
        <a:xfrm>
          <a:off x="4214237" y="0"/>
          <a:ext cx="2964515" cy="626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Критичне мислення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4237" y="0"/>
        <a:ext cx="2964515" cy="626531"/>
      </dsp:txXfrm>
    </dsp:sp>
    <dsp:sp modelId="{9C20715D-079B-4F9B-8508-CA20FE1FF3C4}">
      <dsp:nvSpPr>
        <dsp:cNvPr id="0" name=""/>
        <dsp:cNvSpPr/>
      </dsp:nvSpPr>
      <dsp:spPr>
        <a:xfrm>
          <a:off x="4362842" y="1466086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75BF1-15DE-43EA-9997-D731B05BAEE1}">
      <dsp:nvSpPr>
        <dsp:cNvPr id="0" name=""/>
        <dsp:cNvSpPr/>
      </dsp:nvSpPr>
      <dsp:spPr>
        <a:xfrm>
          <a:off x="4642040" y="1120229"/>
          <a:ext cx="3469242" cy="90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Аналізувати</a:t>
          </a: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6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порівнювати, синтезувати, оцінювати інформацію з будь-яких джерел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2040" y="1120229"/>
        <a:ext cx="3469242" cy="909492"/>
      </dsp:txXfrm>
    </dsp:sp>
    <dsp:sp modelId="{26190325-B937-415D-A048-ECABD46956E8}">
      <dsp:nvSpPr>
        <dsp:cNvPr id="0" name=""/>
        <dsp:cNvSpPr/>
      </dsp:nvSpPr>
      <dsp:spPr>
        <a:xfrm>
          <a:off x="4362842" y="2375579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068DC-D88B-42C7-8863-369893D37D20}">
      <dsp:nvSpPr>
        <dsp:cNvPr id="0" name=""/>
        <dsp:cNvSpPr/>
      </dsp:nvSpPr>
      <dsp:spPr>
        <a:xfrm>
          <a:off x="4642040" y="2029722"/>
          <a:ext cx="3469242" cy="90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Бачити проблеми, ставити запитання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2040" y="2029722"/>
        <a:ext cx="3469242" cy="909492"/>
      </dsp:txXfrm>
    </dsp:sp>
    <dsp:sp modelId="{0041A976-30ED-408E-8D55-2AAD25E0A10A}">
      <dsp:nvSpPr>
        <dsp:cNvPr id="0" name=""/>
        <dsp:cNvSpPr/>
      </dsp:nvSpPr>
      <dsp:spPr>
        <a:xfrm>
          <a:off x="4362842" y="3285071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069C2-CDCD-427A-818A-D54F355AA450}">
      <dsp:nvSpPr>
        <dsp:cNvPr id="0" name=""/>
        <dsp:cNvSpPr/>
      </dsp:nvSpPr>
      <dsp:spPr>
        <a:xfrm>
          <a:off x="4642040" y="2939214"/>
          <a:ext cx="3469242" cy="90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Висувати гіпотези та оцінювати альтернативи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2040" y="2939214"/>
        <a:ext cx="3469242" cy="909492"/>
      </dsp:txXfrm>
    </dsp:sp>
    <dsp:sp modelId="{4FB758E4-5246-4373-925B-A9F57501FC32}">
      <dsp:nvSpPr>
        <dsp:cNvPr id="0" name=""/>
        <dsp:cNvSpPr/>
      </dsp:nvSpPr>
      <dsp:spPr>
        <a:xfrm>
          <a:off x="4362842" y="4194564"/>
          <a:ext cx="217778" cy="217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2FC52-B5D2-4556-9C77-45F5124B50ED}">
      <dsp:nvSpPr>
        <dsp:cNvPr id="0" name=""/>
        <dsp:cNvSpPr/>
      </dsp:nvSpPr>
      <dsp:spPr>
        <a:xfrm>
          <a:off x="4642040" y="3848707"/>
          <a:ext cx="3469242" cy="909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Робити свідомий вибір, приймати рішення та обґрунтовувати його</a:t>
          </a:r>
          <a:endParaRPr lang="uk-UA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2040" y="3848707"/>
        <a:ext cx="3469242" cy="909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6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5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BCC8-BC44-4ECF-818E-DBE5AB3877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E958-DD2F-4EBF-87E7-FF9BDFF9D4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9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898C-09FF-455E-BBA8-2EF22BA7D4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D8E8-B54C-427C-9D4F-087E5DF59E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2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650D-0E1D-4F3E-89A7-BD7925B8AC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F0F4-CC7C-4F98-8A19-2A34B09CC8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0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6E94-FBA2-4758-B258-66ADAE2E76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773D-60E6-429C-BE26-73E3A48014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4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802F-DD6A-40D4-ADF7-B438C9240C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D972-972B-4397-8CE5-C73A153248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1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4877-50E9-47F5-8410-097431BC0C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276A-D12C-4047-9C6B-3F31202379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6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6CD2-AAD4-41F1-AAD9-B16E86D770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703B7-703B-44A2-96A0-6F768E3531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A8BB-9A70-4C91-AF33-FA9BE0391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79FE-AAD1-4EE8-B12A-F376DF8D55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76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D3FC-4A18-41C7-82AD-7308CC7FF1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8195-A46C-4128-9A46-9C337C8F4B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49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A6CF-E391-417E-9AB2-98961671CC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790C3-BF80-49BF-8F06-94BBEAB92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03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68C6-961C-441E-B554-9B7E000EDF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34F2-81EE-463D-8292-399E1D31E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7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9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8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4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2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09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B9DE4-F738-4165-934E-5529F990F028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90AD-7083-4B1E-B2C3-2360A362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F8568D-6C4F-45CE-B9F3-CF4186B7BF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BB6B2-2E6B-474B-AE99-EF40BF9CAB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0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8.png"/><Relationship Id="rId4" Type="http://schemas.openxmlformats.org/officeDocument/2006/relationships/diagramData" Target="../diagrams/data3.xml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837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400" dirty="0" smtClean="0">
                <a:latin typeface="Monotype Corsiva" pitchFamily="66" charset="0"/>
                <a:cs typeface="Times New Roman" pitchFamily="18" charset="0"/>
              </a:rPr>
              <a:t>Тернопільська  загальноосвітня школа  </a:t>
            </a:r>
            <a:r>
              <a:rPr lang="en-US" altLang="ru-RU" sz="2400" dirty="0" smtClean="0">
                <a:latin typeface="Monotype Corsiva" pitchFamily="66" charset="0"/>
                <a:cs typeface="Times New Roman" pitchFamily="18" charset="0"/>
              </a:rPr>
              <a:t>I-III</a:t>
            </a:r>
            <a:r>
              <a:rPr lang="uk-UA" altLang="ru-RU" sz="2400" dirty="0" smtClean="0">
                <a:latin typeface="Monotype Corsiva" pitchFamily="66" charset="0"/>
                <a:cs typeface="Times New Roman" pitchFamily="18" charset="0"/>
              </a:rPr>
              <a:t> ступенів № 19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9070" y="59455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600" b="1" dirty="0" smtClean="0">
                <a:latin typeface="Monotype Corsiva" pitchFamily="66" charset="0"/>
                <a:cs typeface="Times New Roman" pitchFamily="18" charset="0"/>
              </a:rPr>
              <a:t>Розвиток критичного мислення молодших школярів як </a:t>
            </a:r>
            <a:r>
              <a:rPr lang="uk-UA" altLang="ru-RU" sz="3600" b="1" smtClean="0">
                <a:latin typeface="Monotype Corsiva" pitchFamily="66" charset="0"/>
                <a:cs typeface="Times New Roman" pitchFamily="18" charset="0"/>
              </a:rPr>
              <a:t>засіб </a:t>
            </a:r>
            <a:r>
              <a:rPr lang="uk-UA" altLang="ru-RU" sz="3600" b="1" smtClean="0">
                <a:latin typeface="Monotype Corsiva" pitchFamily="66" charset="0"/>
                <a:cs typeface="Times New Roman" pitchFamily="18" charset="0"/>
              </a:rPr>
              <a:t>формування  </a:t>
            </a:r>
            <a:r>
              <a:rPr lang="uk-UA" altLang="ru-RU" sz="3600" b="1" dirty="0" smtClean="0">
                <a:latin typeface="Monotype Corsiva" pitchFamily="66" charset="0"/>
                <a:cs typeface="Times New Roman" pitchFamily="18" charset="0"/>
              </a:rPr>
              <a:t>ключових  </a:t>
            </a:r>
            <a:r>
              <a:rPr lang="uk-UA" altLang="ru-RU" sz="3600" b="1" dirty="0" err="1" smtClean="0">
                <a:latin typeface="Monotype Corsiva" pitchFamily="66" charset="0"/>
                <a:cs typeface="Times New Roman" pitchFamily="18" charset="0"/>
              </a:rPr>
              <a:t>компетентностей</a:t>
            </a:r>
            <a:endParaRPr lang="uk-UA" altLang="ru-RU" sz="36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672" y="2404045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800" dirty="0" smtClean="0">
                <a:latin typeface="Monotype Corsiva" pitchFamily="66" charset="0"/>
                <a:cs typeface="Times New Roman" pitchFamily="18" charset="0"/>
              </a:rPr>
              <a:t>З досвіду роботи вчителя </a:t>
            </a:r>
          </a:p>
          <a:p>
            <a:pPr algn="ctr"/>
            <a:r>
              <a:rPr lang="uk-UA" altLang="ru-RU" sz="2800" dirty="0" smtClean="0">
                <a:latin typeface="Monotype Corsiva" pitchFamily="66" charset="0"/>
                <a:cs typeface="Times New Roman" pitchFamily="18" charset="0"/>
              </a:rPr>
              <a:t>початкових класів </a:t>
            </a:r>
          </a:p>
          <a:p>
            <a:pPr algn="ctr"/>
            <a:r>
              <a:rPr lang="uk-UA" altLang="ru-RU" sz="2800" dirty="0" err="1" smtClean="0">
                <a:latin typeface="Monotype Corsiva" pitchFamily="66" charset="0"/>
                <a:cs typeface="Times New Roman" pitchFamily="18" charset="0"/>
              </a:rPr>
              <a:t>Таранухо</a:t>
            </a:r>
            <a:r>
              <a:rPr lang="uk-UA" altLang="ru-RU" sz="2800" dirty="0" smtClean="0">
                <a:latin typeface="Monotype Corsiva" pitchFamily="66" charset="0"/>
                <a:cs typeface="Times New Roman" pitchFamily="18" charset="0"/>
              </a:rPr>
              <a:t> Руслани Ігорівни</a:t>
            </a:r>
            <a:endParaRPr lang="uk-UA" altLang="ru-RU" sz="28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Picture 6" descr="C:\Users\amin\Desktop\Таранухо Р. І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3681809"/>
            <a:ext cx="2143125" cy="3203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54179" y="6495727"/>
            <a:ext cx="1133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ru-RU" sz="2400" dirty="0" smtClean="0">
                <a:latin typeface="Monotype Corsiva" pitchFamily="66" charset="0"/>
                <a:cs typeface="Times New Roman" pitchFamily="18" charset="0"/>
              </a:rPr>
              <a:t>2019 рік</a:t>
            </a:r>
            <a:endParaRPr lang="ru-RU" altLang="ru-RU" sz="2400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-158626"/>
            <a:ext cx="6696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 діяльність</a:t>
            </a:r>
            <a:endParaRPr lang="uk-UA" sz="5400" b="1" cap="none" spc="0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842255" cy="5400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544616" y="1640989"/>
            <a:ext cx="363589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державною мовою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 іноземними мовами.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Інформаційно-цифрова 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науках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Інформаційно-цифрова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і громадянські компетентності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Підприємливість.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Загальнокультурна грамотність.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грамотність і здорове життя.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 </a:t>
            </a:r>
            <a:r>
              <a:rPr lang="uk-UA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грамотність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amin\Desktop\нам пишуть пое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9" y="980728"/>
            <a:ext cx="4074152" cy="2956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User\Desktop\20160325_1113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8" y="4221088"/>
            <a:ext cx="4139769" cy="2592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6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69772"/>
            <a:ext cx="4248472" cy="2987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-158626"/>
            <a:ext cx="6696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 діяльність</a:t>
            </a:r>
            <a:endParaRPr lang="uk-UA" sz="5400" b="1" cap="none" spc="0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min\Desktop\миті творчості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80" y="899651"/>
            <a:ext cx="3988367" cy="2991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min\Desktop\Новая папка\20170127_1219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" y="4221088"/>
            <a:ext cx="447955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amin\Desktop\фотокм\20171012_1237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8" y="4293117"/>
            <a:ext cx="4324550" cy="243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3" y="3793247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«Добра </a:t>
            </a:r>
            <a:r>
              <a:rPr lang="uk-UA" sz="2400" b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для </a:t>
            </a:r>
            <a:r>
              <a:rPr lang="uk-UA" sz="24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природи»</a:t>
            </a:r>
            <a:endParaRPr lang="ru-RU" sz="24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3869742"/>
            <a:ext cx="412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«Друзі з минулого»</a:t>
            </a:r>
            <a:endParaRPr lang="ru-RU" sz="24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76056" y="-27385"/>
            <a:ext cx="4067945" cy="3939072"/>
            <a:chOff x="5076056" y="-27385"/>
            <a:chExt cx="4067945" cy="393907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41" r="5301" b="543"/>
            <a:stretch>
              <a:fillRect/>
            </a:stretch>
          </p:blipFill>
          <p:spPr bwMode="auto">
            <a:xfrm>
              <a:off x="5076056" y="-27385"/>
              <a:ext cx="4067945" cy="393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084168" y="548680"/>
              <a:ext cx="273630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Синквейн</a:t>
              </a:r>
              <a:endPara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Критичне мислення</a:t>
              </a:r>
            </a:p>
            <a:p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Цікаве, пізнавальне</a:t>
              </a:r>
            </a:p>
            <a:p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Дізнаємось, висловлюємось, розвиваємось</a:t>
              </a:r>
            </a:p>
            <a:p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Чекаємо його весь тиждень</a:t>
              </a:r>
            </a:p>
            <a:p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Радість</a:t>
              </a:r>
            </a:p>
            <a:p>
              <a:pPr algn="r"/>
              <a:r>
                <a: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4-А клас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2515668"/>
              </p:ext>
            </p:extLst>
          </p:nvPr>
        </p:nvGraphicFramePr>
        <p:xfrm>
          <a:off x="0" y="188640"/>
          <a:ext cx="529208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69" y="4293096"/>
            <a:ext cx="4181703" cy="23204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8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0"/>
            <a:ext cx="5759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учнів</a:t>
            </a:r>
            <a:endParaRPr lang="uk-UA" sz="5400" b="1" cap="none" spc="0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3"/>
            <a:ext cx="2713314" cy="1741381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724128" y="72008"/>
            <a:ext cx="3384376" cy="1700808"/>
          </a:xfrm>
          <a:prstGeom prst="wedgeRoundRectCallout">
            <a:avLst>
              <a:gd name="adj1" fmla="val 13308"/>
              <a:gd name="adj2" fmla="val 5822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altLang="ru-RU" sz="1400" kern="0" dirty="0">
                <a:solidFill>
                  <a:srgbClr val="000000"/>
                </a:solidFill>
                <a:latin typeface="Monotype Corsiva" pitchFamily="66" charset="0"/>
                <a:ea typeface="+mj-ea"/>
                <a:cs typeface="Arial"/>
              </a:rPr>
              <a:t>Шлях до серця кожного школяра, йде двома наче протилежними за сутністю, але єдиними за метою шляхами: від книжки, від прочитаного слова – до усної мови і від живого слова, що входять у духовний світ дитини, - до книжки, до читання</a:t>
            </a:r>
            <a:br>
              <a:rPr lang="uk-UA" altLang="ru-RU" sz="1400" kern="0" dirty="0">
                <a:solidFill>
                  <a:srgbClr val="000000"/>
                </a:solidFill>
                <a:latin typeface="Monotype Corsiva" pitchFamily="66" charset="0"/>
                <a:ea typeface="+mj-ea"/>
                <a:cs typeface="Arial"/>
              </a:rPr>
            </a:br>
            <a:r>
              <a:rPr lang="uk-UA" altLang="ru-RU" sz="1400" kern="0" dirty="0" smtClean="0">
                <a:solidFill>
                  <a:srgbClr val="000000"/>
                </a:solidFill>
                <a:latin typeface="Monotype Corsiva" pitchFamily="66" charset="0"/>
                <a:ea typeface="+mj-ea"/>
                <a:cs typeface="Arial"/>
              </a:rPr>
              <a:t>В</a:t>
            </a:r>
            <a:r>
              <a:rPr lang="uk-UA" altLang="ru-RU" sz="1400" kern="0" dirty="0">
                <a:solidFill>
                  <a:srgbClr val="000000"/>
                </a:solidFill>
                <a:latin typeface="Monotype Corsiva" pitchFamily="66" charset="0"/>
                <a:ea typeface="+mj-ea"/>
                <a:cs typeface="Arial"/>
              </a:rPr>
              <a:t>. Сухомлинський</a:t>
            </a:r>
            <a:endParaRPr lang="ru-RU" sz="1400" dirty="0"/>
          </a:p>
        </p:txBody>
      </p:sp>
      <p:pic>
        <p:nvPicPr>
          <p:cNvPr id="5" name="Picture 5" descr="C:\Users\amin\Desktop\фотокм\image-0-02-05-b21fc25c3004bcb90a1b8446491484e8f42bc393e7cea1aea8f2fec5b0cd102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" y="923330"/>
            <a:ext cx="3630406" cy="2721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amin\Desktop\фотокм\20160412_1301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9" b="10807"/>
          <a:stretch/>
        </p:blipFill>
        <p:spPr bwMode="auto">
          <a:xfrm>
            <a:off x="3779912" y="923330"/>
            <a:ext cx="1890854" cy="2719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min\Desktop\фотокм\20170410_12304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98" y="3847759"/>
            <a:ext cx="3952531" cy="2223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86296342"/>
              </p:ext>
            </p:extLst>
          </p:nvPr>
        </p:nvGraphicFramePr>
        <p:xfrm>
          <a:off x="4044659" y="3816245"/>
          <a:ext cx="5280248" cy="301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8024" y="367314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 читання вголос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729" y="-158626"/>
            <a:ext cx="5759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учнів</a:t>
            </a:r>
            <a:endParaRPr lang="uk-UA" sz="5400" b="1" cap="none" spc="0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92" y="759351"/>
            <a:ext cx="2123728" cy="2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5" y="692696"/>
            <a:ext cx="2088232" cy="2127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15727"/>
            <a:ext cx="2882652" cy="1201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20" y="1965809"/>
            <a:ext cx="4068788" cy="110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G:\image-0-02-05-634615ffbef9aa095baa824eed6c7dcc9627bd685932de7018e33b8af6b703c7-V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55" y="3132704"/>
            <a:ext cx="3310717" cy="2208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amin\Desktop\фото на презент\20190115_2247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8431"/>
            <a:ext cx="3274776" cy="2455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amin\Desktop\Новая папка\Фото09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7495"/>
            <a:ext cx="2808311" cy="1863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min\Desktop\20180928_0823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8828" y="4100856"/>
            <a:ext cx="3348685" cy="1883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57851543"/>
              </p:ext>
            </p:extLst>
          </p:nvPr>
        </p:nvGraphicFramePr>
        <p:xfrm>
          <a:off x="755576" y="0"/>
          <a:ext cx="828092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10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 b="3138"/>
          <a:stretch/>
        </p:blipFill>
        <p:spPr>
          <a:xfrm>
            <a:off x="1" y="424741"/>
            <a:ext cx="9162830" cy="62446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484784"/>
            <a:ext cx="39604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>
                  <a:solidFill>
                    <a:srgbClr val="0066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Нової української школи</a:t>
            </a:r>
            <a:endParaRPr lang="uk-UA" sz="5400" b="1" cap="none" spc="0" dirty="0">
              <a:ln w="11430">
                <a:solidFill>
                  <a:srgbClr val="006600"/>
                </a:solidFill>
              </a:ln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620688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бути успішною людиною в сучасному суспільстві, дитині не достатньо дати лише знання. Важливо навчити користуватися ними. Знання та вміння, взаємопов’язані з ціннісними орієнтирами учня, формують його ключові компетентності, потрібні для самореалізації у житті, навчанні та праці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69" y="-6608"/>
            <a:ext cx="2329902" cy="3119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20" y="4581038"/>
            <a:ext cx="4281052" cy="223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-684584" y="260648"/>
            <a:ext cx="8042660" cy="5517232"/>
            <a:chOff x="4339" y="1121345"/>
            <a:chExt cx="8042660" cy="5517232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656621157"/>
                </p:ext>
              </p:extLst>
            </p:nvPr>
          </p:nvGraphicFramePr>
          <p:xfrm>
            <a:off x="4339" y="1121345"/>
            <a:ext cx="8042660" cy="55172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2668217" y="3316951"/>
              <a:ext cx="28003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altLang="ru-RU" sz="4800" b="1" dirty="0">
                  <a:latin typeface="Monotype Corsiva" pitchFamily="66" charset="0"/>
                </a:rPr>
                <a:t>З</a:t>
              </a:r>
              <a:r>
                <a:rPr lang="uk-UA" altLang="ru-RU" sz="4800" b="1" dirty="0" smtClean="0">
                  <a:latin typeface="Monotype Corsiva" pitchFamily="66" charset="0"/>
                </a:rPr>
                <a:t>авдання</a:t>
              </a:r>
              <a:r>
                <a:rPr lang="uk-UA" altLang="ru-RU" sz="4800" b="1" dirty="0">
                  <a:latin typeface="Monotype Corsiva" pitchFamily="66" charset="0"/>
                </a:rPr>
                <a:t>:</a:t>
              </a:r>
              <a:endParaRPr lang="ru-RU" altLang="ru-RU" sz="4800" b="1" dirty="0">
                <a:latin typeface="Monotype Corsiva" pitchFamily="66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988260" y="675854"/>
            <a:ext cx="2016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ми будемо вчити сьогодні так, як ми вчили вчора,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вкрадемо у наших дітей завтра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2456254"/>
            <a:ext cx="1349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Дьюї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19427795"/>
              </p:ext>
            </p:extLst>
          </p:nvPr>
        </p:nvGraphicFramePr>
        <p:xfrm>
          <a:off x="179512" y="44624"/>
          <a:ext cx="8784976" cy="671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25144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9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134825"/>
            <a:ext cx="8492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Бачити проблеми, ставити запитання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/>
          <a:stretch/>
        </p:blipFill>
        <p:spPr bwMode="auto">
          <a:xfrm>
            <a:off x="3347864" y="1052736"/>
            <a:ext cx="5040560" cy="313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 descr="C:\Users\amin\Desktop\мама тел\20190129_140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07" y="4605002"/>
            <a:ext cx="4464496" cy="2168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1052736"/>
            <a:ext cx="3191481" cy="3647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6295"/>
            <a:ext cx="1429723" cy="142972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424938" y="3981198"/>
            <a:ext cx="3430864" cy="3693091"/>
            <a:chOff x="5239168" y="3972833"/>
            <a:chExt cx="3430864" cy="3693091"/>
          </a:xfrm>
        </p:grpSpPr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8010">
              <a:off x="5239168" y="3972833"/>
              <a:ext cx="3430864" cy="349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519850" y="4249604"/>
              <a:ext cx="3094614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Спілкування державною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мовою.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Уміння навчатися впродовж життя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Соціальні і громадянські компетентності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Загальнокультурна грамотність.</a:t>
              </a:r>
            </a:p>
            <a:p>
              <a:pPr lvl="0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7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in\Desktop\фото на презент\20190125_091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b="12548"/>
          <a:stretch/>
        </p:blipFill>
        <p:spPr bwMode="auto">
          <a:xfrm>
            <a:off x="2576065" y="1723759"/>
            <a:ext cx="2263271" cy="3441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amin\Desktop\фото на презент\20190125_1253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4"/>
          <a:stretch/>
        </p:blipFill>
        <p:spPr bwMode="auto">
          <a:xfrm>
            <a:off x="4839336" y="1551886"/>
            <a:ext cx="2051548" cy="3051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192" y="0"/>
            <a:ext cx="8604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 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учнівського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запиту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amin\Desktop\Фото07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" y="4149888"/>
            <a:ext cx="2012295" cy="2683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amin\Desktop\Фото08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10" y="4775855"/>
            <a:ext cx="2692514" cy="2017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1" y="1754326"/>
            <a:ext cx="2401597" cy="3033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5589" y="4439972"/>
            <a:ext cx="2809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років дереву?</a:t>
            </a:r>
            <a:endParaRPr lang="ru-RU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4512" y="4344301"/>
            <a:ext cx="2541203" cy="243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C:\Users\amin\Desktop\Фото078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64" y="4410885"/>
            <a:ext cx="1785937" cy="238283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4140" y="116955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 ховається сила дерева?</a:t>
            </a:r>
            <a:endParaRPr lang="ru-RU" sz="3200" b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28" y="1400345"/>
            <a:ext cx="2195572" cy="2847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C:\Users\amin\Desktop\малюнки\1286802373_all4kit_faq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14" y="0"/>
            <a:ext cx="1269118" cy="87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1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58" y="1143614"/>
            <a:ext cx="1787525" cy="2246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24544" y="-273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Аналізувати, порівнювати, синтезувати, оцінювати інформацію з будь-яких джерел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C:\Users\amin\Desktop\мама тел\20190129_105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8" y="1151551"/>
            <a:ext cx="4604892" cy="223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C:\Users\amin\Desktop\мама тел\20190129_103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8" y="3380092"/>
            <a:ext cx="1644263" cy="3379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min\Desktop\фото на презент\20190110_11060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76" y="3429000"/>
            <a:ext cx="4408000" cy="3304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735352" y="2922727"/>
            <a:ext cx="3574880" cy="5420634"/>
            <a:chOff x="5239168" y="3972833"/>
            <a:chExt cx="3430864" cy="4063627"/>
          </a:xfrm>
        </p:grpSpPr>
        <p:pic>
          <p:nvPicPr>
            <p:cNvPr id="12" name="Рисунок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8010">
              <a:off x="5239168" y="3972833"/>
              <a:ext cx="3430864" cy="349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5436096" y="4437112"/>
              <a:ext cx="3094614" cy="3599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Спілкування державною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мовою.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Уміння навчатися впродовж життя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Соціальні і громадянські компетентності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Компетентності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природничих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науках і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технологіях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Екологічна грамотність і здорове життя.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13" y="-30228"/>
            <a:ext cx="1298988" cy="129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30" y="1268760"/>
            <a:ext cx="1354137" cy="223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:\Users\amin\Desktop\мама тел\20190129_135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5804"/>
            <a:ext cx="1996718" cy="4111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52537" y="-99392"/>
            <a:ext cx="7632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Робити свідомий вибір, приймати рішення та обґрунтовувати його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79" y="55063"/>
            <a:ext cx="2221665" cy="1108655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76" y="1048698"/>
            <a:ext cx="1771860" cy="2989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amin\Desktop\фото на презент\20190110_11095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 b="8235"/>
          <a:stretch/>
        </p:blipFill>
        <p:spPr bwMode="auto">
          <a:xfrm>
            <a:off x="4326982" y="1163719"/>
            <a:ext cx="4439526" cy="2949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427984" y="3861048"/>
            <a:ext cx="4536504" cy="4068280"/>
            <a:chOff x="5239168" y="3972833"/>
            <a:chExt cx="3430864" cy="3962870"/>
          </a:xfrm>
        </p:grpSpPr>
        <p:pic>
          <p:nvPicPr>
            <p:cNvPr id="11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98010">
              <a:off x="5239168" y="3972833"/>
              <a:ext cx="3430864" cy="349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5620375" y="4338079"/>
              <a:ext cx="2910335" cy="3597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Спілкування державною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мовою.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Уміння навчатися впродовж життя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Соціальні і громадянські компетентності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285750" lvl="0" indent="-285750">
                <a:buFont typeface="Wingdings" panose="05000000000000000000" pitchFamily="2" charset="2"/>
                <a:buChar char="Ø"/>
              </a:pP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Екологічна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грамотність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здорове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життя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Загальнокультурна </a:t>
              </a: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грамотність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Фінансова грамотність.</a:t>
              </a:r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2" descr="C:\Users\amin\Desktop\Зображення\Фото081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" b="12648"/>
          <a:stretch/>
        </p:blipFill>
        <p:spPr bwMode="auto">
          <a:xfrm>
            <a:off x="83405" y="4075179"/>
            <a:ext cx="2616387" cy="2733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min\Desktop\фото на презент\20190110_1105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72831"/>
            <a:ext cx="2021135" cy="2695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9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amin\Desktop\фото на презент\20181114_12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36163"/>
            <a:ext cx="3414391" cy="1921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G: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00" y="452074"/>
            <a:ext cx="3360234" cy="235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9083435"/>
              </p:ext>
            </p:extLst>
          </p:nvPr>
        </p:nvGraphicFramePr>
        <p:xfrm>
          <a:off x="-714359" y="1628800"/>
          <a:ext cx="697758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1960" r="8291" b="3592"/>
          <a:stretch/>
        </p:blipFill>
        <p:spPr>
          <a:xfrm>
            <a:off x="53155" y="148492"/>
            <a:ext cx="2117532" cy="170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48868"/>
            <a:ext cx="504056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</a:t>
            </a: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цифрової компетентності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540568" y="6290156"/>
            <a:ext cx="6803792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 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11676" r="11447" b="14815"/>
          <a:stretch/>
        </p:blipFill>
        <p:spPr bwMode="auto">
          <a:xfrm>
            <a:off x="6128996" y="2859986"/>
            <a:ext cx="2604654" cy="206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7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520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64</cp:revision>
  <dcterms:created xsi:type="dcterms:W3CDTF">2019-02-01T19:40:25Z</dcterms:created>
  <dcterms:modified xsi:type="dcterms:W3CDTF">2019-02-04T11:13:12Z</dcterms:modified>
</cp:coreProperties>
</file>