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1" r:id="rId3"/>
    <p:sldId id="277" r:id="rId4"/>
    <p:sldId id="273" r:id="rId5"/>
    <p:sldId id="278" r:id="rId6"/>
    <p:sldId id="275" r:id="rId7"/>
    <p:sldId id="270" r:id="rId8"/>
    <p:sldId id="263" r:id="rId9"/>
    <p:sldId id="267" r:id="rId10"/>
    <p:sldId id="265" r:id="rId11"/>
    <p:sldId id="264" r:id="rId12"/>
    <p:sldId id="269" r:id="rId13"/>
    <p:sldId id="266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04FAA-6132-4E40-B9B5-7A142F3A13A0}" type="doc">
      <dgm:prSet loTypeId="urn:microsoft.com/office/officeart/2005/8/layout/v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E7A4AB-4F87-4F31-A124-AB78CEBB4EFE}">
      <dgm:prSet phldrT="[Текст]"/>
      <dgm:spPr/>
      <dgm:t>
        <a:bodyPr/>
        <a:lstStyle/>
        <a:p>
          <a:r>
            <a:rPr lang="uk-UA" b="1" dirty="0" smtClean="0"/>
            <a:t>розуміння проблеми важливіше, ніж її розв’язання</a:t>
          </a:r>
          <a:endParaRPr lang="ru-RU" b="1" dirty="0"/>
        </a:p>
      </dgm:t>
    </dgm:pt>
    <dgm:pt modelId="{B3364370-B460-49C1-9A0C-97168CEBCF91}" type="parTrans" cxnId="{A0096EE2-B30E-4D6E-B6BD-40C8562BB860}">
      <dgm:prSet/>
      <dgm:spPr/>
      <dgm:t>
        <a:bodyPr/>
        <a:lstStyle/>
        <a:p>
          <a:endParaRPr lang="ru-RU"/>
        </a:p>
      </dgm:t>
    </dgm:pt>
    <dgm:pt modelId="{835F4D1D-ED8B-4929-B9A2-0315E6C6BD34}" type="sibTrans" cxnId="{A0096EE2-B30E-4D6E-B6BD-40C8562BB860}">
      <dgm:prSet/>
      <dgm:spPr/>
      <dgm:t>
        <a:bodyPr/>
        <a:lstStyle/>
        <a:p>
          <a:endParaRPr lang="ru-RU"/>
        </a:p>
      </dgm:t>
    </dgm:pt>
    <dgm:pt modelId="{4159E676-DFAF-4E5B-B9EF-126D37460637}">
      <dgm:prSet phldrT="[Текст]"/>
      <dgm:spPr/>
      <dgm:t>
        <a:bodyPr/>
        <a:lstStyle/>
        <a:p>
          <a:r>
            <a:rPr lang="uk-UA" b="1" dirty="0" smtClean="0"/>
            <a:t>на основі розповіді вигаданої чи реальної особи</a:t>
          </a:r>
          <a:endParaRPr lang="ru-RU" dirty="0"/>
        </a:p>
      </dgm:t>
    </dgm:pt>
    <dgm:pt modelId="{F03FD5BC-62EE-4F2A-A27B-3B96412D21FA}" type="parTrans" cxnId="{4F98904F-FCF7-4EE6-AC7D-8C8D607D55F1}">
      <dgm:prSet/>
      <dgm:spPr/>
      <dgm:t>
        <a:bodyPr/>
        <a:lstStyle/>
        <a:p>
          <a:endParaRPr lang="ru-RU"/>
        </a:p>
      </dgm:t>
    </dgm:pt>
    <dgm:pt modelId="{0C22BF50-59CC-4D1C-81DA-E198D8DA44A1}" type="sibTrans" cxnId="{4F98904F-FCF7-4EE6-AC7D-8C8D607D55F1}">
      <dgm:prSet/>
      <dgm:spPr/>
      <dgm:t>
        <a:bodyPr/>
        <a:lstStyle/>
        <a:p>
          <a:endParaRPr lang="ru-RU"/>
        </a:p>
      </dgm:t>
    </dgm:pt>
    <dgm:pt modelId="{43E2924B-11FF-4094-B3D6-CDD70DB88F50}">
      <dgm:prSet phldrT="[Текст]"/>
      <dgm:spPr/>
      <dgm:t>
        <a:bodyPr/>
        <a:lstStyle/>
        <a:p>
          <a:r>
            <a:rPr lang="uk-UA" b="1" dirty="0" smtClean="0"/>
            <a:t>підвищення інтересу до навчального матеріалу</a:t>
          </a:r>
          <a:endParaRPr lang="ru-RU" b="1" dirty="0"/>
        </a:p>
      </dgm:t>
    </dgm:pt>
    <dgm:pt modelId="{605D5C4A-C1DE-4BF9-8106-B76B90BBBAEC}" type="parTrans" cxnId="{C1381C07-9C2F-4904-ADAE-A66A6128A227}">
      <dgm:prSet/>
      <dgm:spPr/>
      <dgm:t>
        <a:bodyPr/>
        <a:lstStyle/>
        <a:p>
          <a:endParaRPr lang="ru-RU"/>
        </a:p>
      </dgm:t>
    </dgm:pt>
    <dgm:pt modelId="{A022216B-F62D-4DAC-8848-89BDFA3E5310}" type="sibTrans" cxnId="{C1381C07-9C2F-4904-ADAE-A66A6128A227}">
      <dgm:prSet/>
      <dgm:spPr/>
      <dgm:t>
        <a:bodyPr/>
        <a:lstStyle/>
        <a:p>
          <a:endParaRPr lang="ru-RU"/>
        </a:p>
      </dgm:t>
    </dgm:pt>
    <dgm:pt modelId="{C2E7734C-1D0B-48EB-AC61-4E0B72AEA108}">
      <dgm:prSet phldrT="[Текст]" custT="1"/>
      <dgm:spPr/>
      <dgm:t>
        <a:bodyPr/>
        <a:lstStyle/>
        <a:p>
          <a:r>
            <a:rPr lang="uk-UA" sz="1800" b="1" dirty="0" smtClean="0"/>
            <a:t>на основі реальної ситуації</a:t>
          </a:r>
          <a:endParaRPr lang="ru-RU" sz="1800" dirty="0"/>
        </a:p>
      </dgm:t>
    </dgm:pt>
    <dgm:pt modelId="{E5D7F825-705F-4D44-93A1-17B7D465B0E0}" type="sibTrans" cxnId="{0463530C-AC8A-4148-BA00-EAC10D2CB145}">
      <dgm:prSet/>
      <dgm:spPr/>
      <dgm:t>
        <a:bodyPr/>
        <a:lstStyle/>
        <a:p>
          <a:endParaRPr lang="ru-RU"/>
        </a:p>
      </dgm:t>
    </dgm:pt>
    <dgm:pt modelId="{CD47DDFE-4E2A-4553-B2F2-21118373DA96}" type="parTrans" cxnId="{0463530C-AC8A-4148-BA00-EAC10D2CB145}">
      <dgm:prSet/>
      <dgm:spPr/>
      <dgm:t>
        <a:bodyPr/>
        <a:lstStyle/>
        <a:p>
          <a:endParaRPr lang="ru-RU"/>
        </a:p>
      </dgm:t>
    </dgm:pt>
    <dgm:pt modelId="{D40CF24A-3670-4421-A03F-C6BF531825BD}">
      <dgm:prSet/>
      <dgm:spPr/>
      <dgm:t>
        <a:bodyPr/>
        <a:lstStyle/>
        <a:p>
          <a:r>
            <a:rPr lang="uk-UA" b="1" dirty="0" smtClean="0"/>
            <a:t>колективне обговорення способів дій</a:t>
          </a:r>
          <a:endParaRPr lang="uk-UA" b="1" dirty="0"/>
        </a:p>
      </dgm:t>
    </dgm:pt>
    <dgm:pt modelId="{BD70E37B-685D-4973-9964-45FD662EC983}" type="parTrans" cxnId="{6DE617E6-D7CB-4753-9EC4-D0AF86E491FF}">
      <dgm:prSet/>
      <dgm:spPr/>
      <dgm:t>
        <a:bodyPr/>
        <a:lstStyle/>
        <a:p>
          <a:endParaRPr lang="ru-RU"/>
        </a:p>
      </dgm:t>
    </dgm:pt>
    <dgm:pt modelId="{9155322D-8257-466F-80FA-E543A50E6452}" type="sibTrans" cxnId="{6DE617E6-D7CB-4753-9EC4-D0AF86E491FF}">
      <dgm:prSet/>
      <dgm:spPr/>
      <dgm:t>
        <a:bodyPr/>
        <a:lstStyle/>
        <a:p>
          <a:endParaRPr lang="ru-RU"/>
        </a:p>
      </dgm:t>
    </dgm:pt>
    <dgm:pt modelId="{94C154E5-8A70-42BB-882F-DF330A27278D}">
      <dgm:prSet/>
      <dgm:spPr/>
      <dgm:t>
        <a:bodyPr/>
        <a:lstStyle/>
        <a:p>
          <a:r>
            <a:rPr lang="uk-UA" b="1" dirty="0" smtClean="0"/>
            <a:t>виявлення вміння застосовувати набуті вміння та навички  </a:t>
          </a:r>
          <a:endParaRPr lang="uk-UA" b="1" dirty="0"/>
        </a:p>
      </dgm:t>
    </dgm:pt>
    <dgm:pt modelId="{0692518C-9D10-4DDE-9A28-C4B0A5C3826C}" type="parTrans" cxnId="{5D050F7E-B35A-4883-ACFF-F8CA39607B19}">
      <dgm:prSet/>
      <dgm:spPr/>
      <dgm:t>
        <a:bodyPr/>
        <a:lstStyle/>
        <a:p>
          <a:endParaRPr lang="ru-RU"/>
        </a:p>
      </dgm:t>
    </dgm:pt>
    <dgm:pt modelId="{E1D2BB33-1B59-4286-AA69-BC15A8211161}" type="sibTrans" cxnId="{5D050F7E-B35A-4883-ACFF-F8CA39607B19}">
      <dgm:prSet/>
      <dgm:spPr/>
      <dgm:t>
        <a:bodyPr/>
        <a:lstStyle/>
        <a:p>
          <a:endParaRPr lang="ru-RU"/>
        </a:p>
      </dgm:t>
    </dgm:pt>
    <dgm:pt modelId="{51F0CA5E-098C-4E0C-8513-27107758F214}">
      <dgm:prSet/>
      <dgm:spPr/>
      <dgm:t>
        <a:bodyPr/>
        <a:lstStyle/>
        <a:p>
          <a:r>
            <a:rPr lang="uk-UA" b="1" dirty="0" smtClean="0"/>
            <a:t>реалізація принципу доступності у навчанні</a:t>
          </a:r>
          <a:endParaRPr lang="uk-UA" b="1" dirty="0"/>
        </a:p>
      </dgm:t>
    </dgm:pt>
    <dgm:pt modelId="{754182DC-205C-42E8-9B3D-0C45D0160396}" type="parTrans" cxnId="{6EBA7864-F87D-4AA1-9CF5-6B9BF6899C8C}">
      <dgm:prSet/>
      <dgm:spPr/>
      <dgm:t>
        <a:bodyPr/>
        <a:lstStyle/>
        <a:p>
          <a:endParaRPr lang="ru-RU"/>
        </a:p>
      </dgm:t>
    </dgm:pt>
    <dgm:pt modelId="{ED813492-4370-4A87-96BC-4461A731CB2B}" type="sibTrans" cxnId="{6EBA7864-F87D-4AA1-9CF5-6B9BF6899C8C}">
      <dgm:prSet/>
      <dgm:spPr/>
      <dgm:t>
        <a:bodyPr/>
        <a:lstStyle/>
        <a:p>
          <a:endParaRPr lang="ru-RU"/>
        </a:p>
      </dgm:t>
    </dgm:pt>
    <dgm:pt modelId="{CBBC0E6F-370F-4B7D-850B-6562E0021621}">
      <dgm:prSet/>
      <dgm:spPr/>
      <dgm:t>
        <a:bodyPr/>
        <a:lstStyle/>
        <a:p>
          <a:r>
            <a:rPr lang="uk-UA" b="1" dirty="0" smtClean="0"/>
            <a:t>засвоєння запропонованих знань, способів дій тощо</a:t>
          </a:r>
          <a:endParaRPr lang="uk-UA" b="1" dirty="0"/>
        </a:p>
      </dgm:t>
    </dgm:pt>
    <dgm:pt modelId="{420E0F11-D6CA-4C38-9CB8-4B6A7E12CBE1}" type="parTrans" cxnId="{4F7BB68A-40B6-4B89-B6CA-DF87787AC539}">
      <dgm:prSet/>
      <dgm:spPr/>
      <dgm:t>
        <a:bodyPr/>
        <a:lstStyle/>
        <a:p>
          <a:endParaRPr lang="ru-RU"/>
        </a:p>
      </dgm:t>
    </dgm:pt>
    <dgm:pt modelId="{10128821-810F-4F2B-8B7F-F8B82B23EA33}" type="sibTrans" cxnId="{4F7BB68A-40B6-4B89-B6CA-DF87787AC539}">
      <dgm:prSet/>
      <dgm:spPr/>
      <dgm:t>
        <a:bodyPr/>
        <a:lstStyle/>
        <a:p>
          <a:endParaRPr lang="ru-RU"/>
        </a:p>
      </dgm:t>
    </dgm:pt>
    <dgm:pt modelId="{62557F47-1FEF-46C6-9F3D-61780B50B472}" type="pres">
      <dgm:prSet presAssocID="{C1E04FAA-6132-4E40-B9B5-7A142F3A13A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05E0AF-DAB4-473A-BF5B-EBB13220C83C}" type="pres">
      <dgm:prSet presAssocID="{C2E7734C-1D0B-48EB-AC61-4E0B72AEA108}" presName="linNode" presStyleCnt="0"/>
      <dgm:spPr/>
    </dgm:pt>
    <dgm:pt modelId="{9E17EE1E-85B0-4FB9-96AD-217FA223FC98}" type="pres">
      <dgm:prSet presAssocID="{C2E7734C-1D0B-48EB-AC61-4E0B72AEA108}" presName="parentShp" presStyleLbl="node1" presStyleIdx="0" presStyleCnt="2" custScaleX="46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3A747-898D-4048-8A38-0A12EB8D903D}" type="pres">
      <dgm:prSet presAssocID="{C2E7734C-1D0B-48EB-AC61-4E0B72AEA108}" presName="childShp" presStyleLbl="bgAccFollowNode1" presStyleIdx="0" presStyleCnt="2" custScaleX="138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17AC-B6C6-4FE6-B3F6-5CED421FBF0C}" type="pres">
      <dgm:prSet presAssocID="{E5D7F825-705F-4D44-93A1-17B7D465B0E0}" presName="spacing" presStyleCnt="0"/>
      <dgm:spPr/>
    </dgm:pt>
    <dgm:pt modelId="{EA6D398F-77CA-4597-88FC-23C46A33593E}" type="pres">
      <dgm:prSet presAssocID="{4159E676-DFAF-4E5B-B9EF-126D37460637}" presName="linNode" presStyleCnt="0"/>
      <dgm:spPr/>
    </dgm:pt>
    <dgm:pt modelId="{69D5401D-C8F8-43EB-8622-38375755E37F}" type="pres">
      <dgm:prSet presAssocID="{4159E676-DFAF-4E5B-B9EF-126D37460637}" presName="parentShp" presStyleLbl="node1" presStyleIdx="1" presStyleCnt="2" custScaleX="45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9A65D-4CFA-417E-BE05-E1BEF4A9A994}" type="pres">
      <dgm:prSet presAssocID="{4159E676-DFAF-4E5B-B9EF-126D37460637}" presName="childShp" presStyleLbl="bgAccFollowNode1" presStyleIdx="1" presStyleCnt="2" custScaleX="136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24A552-A93B-4768-9DBC-A66CDC271474}" type="presOf" srcId="{94C154E5-8A70-42BB-882F-DF330A27278D}" destId="{B953A747-898D-4048-8A38-0A12EB8D903D}" srcOrd="0" destOrd="2" presId="urn:microsoft.com/office/officeart/2005/8/layout/vList6"/>
    <dgm:cxn modelId="{C1381C07-9C2F-4904-ADAE-A66A6128A227}" srcId="{4159E676-DFAF-4E5B-B9EF-126D37460637}" destId="{43E2924B-11FF-4094-B3D6-CDD70DB88F50}" srcOrd="0" destOrd="0" parTransId="{605D5C4A-C1DE-4BF9-8106-B76B90BBBAEC}" sibTransId="{A022216B-F62D-4DAC-8848-89BDFA3E5310}"/>
    <dgm:cxn modelId="{CB456A40-7D27-446B-9EAC-754E41F50038}" type="presOf" srcId="{CBBC0E6F-370F-4B7D-850B-6562E0021621}" destId="{C3F9A65D-4CFA-417E-BE05-E1BEF4A9A994}" srcOrd="0" destOrd="2" presId="urn:microsoft.com/office/officeart/2005/8/layout/vList6"/>
    <dgm:cxn modelId="{A0096EE2-B30E-4D6E-B6BD-40C8562BB860}" srcId="{C2E7734C-1D0B-48EB-AC61-4E0B72AEA108}" destId="{8BE7A4AB-4F87-4F31-A124-AB78CEBB4EFE}" srcOrd="0" destOrd="0" parTransId="{B3364370-B460-49C1-9A0C-97168CEBCF91}" sibTransId="{835F4D1D-ED8B-4929-B9A2-0315E6C6BD34}"/>
    <dgm:cxn modelId="{FA03F527-DC85-49E7-8CAA-83A2F49C7821}" type="presOf" srcId="{4159E676-DFAF-4E5B-B9EF-126D37460637}" destId="{69D5401D-C8F8-43EB-8622-38375755E37F}" srcOrd="0" destOrd="0" presId="urn:microsoft.com/office/officeart/2005/8/layout/vList6"/>
    <dgm:cxn modelId="{9FE2B941-BD03-43FF-B6FB-16B56AD78BAB}" type="presOf" srcId="{C1E04FAA-6132-4E40-B9B5-7A142F3A13A0}" destId="{62557F47-1FEF-46C6-9F3D-61780B50B472}" srcOrd="0" destOrd="0" presId="urn:microsoft.com/office/officeart/2005/8/layout/vList6"/>
    <dgm:cxn modelId="{300081E4-F070-4B83-AB04-20122F25F917}" type="presOf" srcId="{43E2924B-11FF-4094-B3D6-CDD70DB88F50}" destId="{C3F9A65D-4CFA-417E-BE05-E1BEF4A9A994}" srcOrd="0" destOrd="0" presId="urn:microsoft.com/office/officeart/2005/8/layout/vList6"/>
    <dgm:cxn modelId="{5D050F7E-B35A-4883-ACFF-F8CA39607B19}" srcId="{C2E7734C-1D0B-48EB-AC61-4E0B72AEA108}" destId="{94C154E5-8A70-42BB-882F-DF330A27278D}" srcOrd="2" destOrd="0" parTransId="{0692518C-9D10-4DDE-9A28-C4B0A5C3826C}" sibTransId="{E1D2BB33-1B59-4286-AA69-BC15A8211161}"/>
    <dgm:cxn modelId="{6DE617E6-D7CB-4753-9EC4-D0AF86E491FF}" srcId="{C2E7734C-1D0B-48EB-AC61-4E0B72AEA108}" destId="{D40CF24A-3670-4421-A03F-C6BF531825BD}" srcOrd="1" destOrd="0" parTransId="{BD70E37B-685D-4973-9964-45FD662EC983}" sibTransId="{9155322D-8257-466F-80FA-E543A50E6452}"/>
    <dgm:cxn modelId="{945FFBD0-2A04-4A74-96D9-A4028EDEFA57}" type="presOf" srcId="{8BE7A4AB-4F87-4F31-A124-AB78CEBB4EFE}" destId="{B953A747-898D-4048-8A38-0A12EB8D903D}" srcOrd="0" destOrd="0" presId="urn:microsoft.com/office/officeart/2005/8/layout/vList6"/>
    <dgm:cxn modelId="{4F7BB68A-40B6-4B89-B6CA-DF87787AC539}" srcId="{4159E676-DFAF-4E5B-B9EF-126D37460637}" destId="{CBBC0E6F-370F-4B7D-850B-6562E0021621}" srcOrd="2" destOrd="0" parTransId="{420E0F11-D6CA-4C38-9CB8-4B6A7E12CBE1}" sibTransId="{10128821-810F-4F2B-8B7F-F8B82B23EA33}"/>
    <dgm:cxn modelId="{4F98904F-FCF7-4EE6-AC7D-8C8D607D55F1}" srcId="{C1E04FAA-6132-4E40-B9B5-7A142F3A13A0}" destId="{4159E676-DFAF-4E5B-B9EF-126D37460637}" srcOrd="1" destOrd="0" parTransId="{F03FD5BC-62EE-4F2A-A27B-3B96412D21FA}" sibTransId="{0C22BF50-59CC-4D1C-81DA-E198D8DA44A1}"/>
    <dgm:cxn modelId="{6EBA7864-F87D-4AA1-9CF5-6B9BF6899C8C}" srcId="{4159E676-DFAF-4E5B-B9EF-126D37460637}" destId="{51F0CA5E-098C-4E0C-8513-27107758F214}" srcOrd="1" destOrd="0" parTransId="{754182DC-205C-42E8-9B3D-0C45D0160396}" sibTransId="{ED813492-4370-4A87-96BC-4461A731CB2B}"/>
    <dgm:cxn modelId="{9ADD7869-9CBB-4690-8CAB-06C42B581CFA}" type="presOf" srcId="{51F0CA5E-098C-4E0C-8513-27107758F214}" destId="{C3F9A65D-4CFA-417E-BE05-E1BEF4A9A994}" srcOrd="0" destOrd="1" presId="urn:microsoft.com/office/officeart/2005/8/layout/vList6"/>
    <dgm:cxn modelId="{0463530C-AC8A-4148-BA00-EAC10D2CB145}" srcId="{C1E04FAA-6132-4E40-B9B5-7A142F3A13A0}" destId="{C2E7734C-1D0B-48EB-AC61-4E0B72AEA108}" srcOrd="0" destOrd="0" parTransId="{CD47DDFE-4E2A-4553-B2F2-21118373DA96}" sibTransId="{E5D7F825-705F-4D44-93A1-17B7D465B0E0}"/>
    <dgm:cxn modelId="{F3876AC1-381C-4917-875A-13B5A35327AF}" type="presOf" srcId="{C2E7734C-1D0B-48EB-AC61-4E0B72AEA108}" destId="{9E17EE1E-85B0-4FB9-96AD-217FA223FC98}" srcOrd="0" destOrd="0" presId="urn:microsoft.com/office/officeart/2005/8/layout/vList6"/>
    <dgm:cxn modelId="{8E8EBBA7-1E3E-4A59-A5A2-10B29F617BE2}" type="presOf" srcId="{D40CF24A-3670-4421-A03F-C6BF531825BD}" destId="{B953A747-898D-4048-8A38-0A12EB8D903D}" srcOrd="0" destOrd="1" presId="urn:microsoft.com/office/officeart/2005/8/layout/vList6"/>
    <dgm:cxn modelId="{C1ACFA50-AB78-4B24-892B-DC33368F22B3}" type="presParOf" srcId="{62557F47-1FEF-46C6-9F3D-61780B50B472}" destId="{8505E0AF-DAB4-473A-BF5B-EBB13220C83C}" srcOrd="0" destOrd="0" presId="urn:microsoft.com/office/officeart/2005/8/layout/vList6"/>
    <dgm:cxn modelId="{888F5523-11DF-4A56-B3D5-2643586B5572}" type="presParOf" srcId="{8505E0AF-DAB4-473A-BF5B-EBB13220C83C}" destId="{9E17EE1E-85B0-4FB9-96AD-217FA223FC98}" srcOrd="0" destOrd="0" presId="urn:microsoft.com/office/officeart/2005/8/layout/vList6"/>
    <dgm:cxn modelId="{67D96DF2-C634-4AB3-9A72-B4A5E484892A}" type="presParOf" srcId="{8505E0AF-DAB4-473A-BF5B-EBB13220C83C}" destId="{B953A747-898D-4048-8A38-0A12EB8D903D}" srcOrd="1" destOrd="0" presId="urn:microsoft.com/office/officeart/2005/8/layout/vList6"/>
    <dgm:cxn modelId="{5316CA34-0198-469F-B0AA-8C080AD91FE6}" type="presParOf" srcId="{62557F47-1FEF-46C6-9F3D-61780B50B472}" destId="{9A4817AC-B6C6-4FE6-B3F6-5CED421FBF0C}" srcOrd="1" destOrd="0" presId="urn:microsoft.com/office/officeart/2005/8/layout/vList6"/>
    <dgm:cxn modelId="{95DB3EEA-DFB8-41B6-9E8B-908574CB07D8}" type="presParOf" srcId="{62557F47-1FEF-46C6-9F3D-61780B50B472}" destId="{EA6D398F-77CA-4597-88FC-23C46A33593E}" srcOrd="2" destOrd="0" presId="urn:microsoft.com/office/officeart/2005/8/layout/vList6"/>
    <dgm:cxn modelId="{159599DD-16CA-4858-B89B-255A6ECB9912}" type="presParOf" srcId="{EA6D398F-77CA-4597-88FC-23C46A33593E}" destId="{69D5401D-C8F8-43EB-8622-38375755E37F}" srcOrd="0" destOrd="0" presId="urn:microsoft.com/office/officeart/2005/8/layout/vList6"/>
    <dgm:cxn modelId="{D6BDB257-AC22-4628-B2FE-CEA04E6EE6AA}" type="presParOf" srcId="{EA6D398F-77CA-4597-88FC-23C46A33593E}" destId="{C3F9A65D-4CFA-417E-BE05-E1BEF4A9A9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04FAA-6132-4E40-B9B5-7A142F3A13A0}" type="doc">
      <dgm:prSet loTypeId="urn:microsoft.com/office/officeart/2005/8/layout/v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E7A4AB-4F87-4F31-A124-AB78CEBB4EFE}">
      <dgm:prSet phldrT="[Текст]"/>
      <dgm:spPr/>
      <dgm:t>
        <a:bodyPr/>
        <a:lstStyle/>
        <a:p>
          <a:r>
            <a:rPr lang="uk-UA" b="1" dirty="0" smtClean="0"/>
            <a:t>учень - активний діяч історії</a:t>
          </a:r>
          <a:endParaRPr lang="ru-RU" b="1" dirty="0"/>
        </a:p>
      </dgm:t>
    </dgm:pt>
    <dgm:pt modelId="{B3364370-B460-49C1-9A0C-97168CEBCF91}" type="parTrans" cxnId="{A0096EE2-B30E-4D6E-B6BD-40C8562BB860}">
      <dgm:prSet/>
      <dgm:spPr/>
      <dgm:t>
        <a:bodyPr/>
        <a:lstStyle/>
        <a:p>
          <a:endParaRPr lang="ru-RU"/>
        </a:p>
      </dgm:t>
    </dgm:pt>
    <dgm:pt modelId="{835F4D1D-ED8B-4929-B9A2-0315E6C6BD34}" type="sibTrans" cxnId="{A0096EE2-B30E-4D6E-B6BD-40C8562BB860}">
      <dgm:prSet/>
      <dgm:spPr/>
      <dgm:t>
        <a:bodyPr/>
        <a:lstStyle/>
        <a:p>
          <a:endParaRPr lang="ru-RU"/>
        </a:p>
      </dgm:t>
    </dgm:pt>
    <dgm:pt modelId="{4159E676-DFAF-4E5B-B9EF-126D37460637}">
      <dgm:prSet phldrT="[Текст]"/>
      <dgm:spPr/>
      <dgm:t>
        <a:bodyPr/>
        <a:lstStyle/>
        <a:p>
          <a:r>
            <a:rPr lang="uk-UA" b="1" dirty="0" smtClean="0"/>
            <a:t>на основі проблемної ситуації</a:t>
          </a:r>
          <a:endParaRPr lang="ru-RU" dirty="0"/>
        </a:p>
      </dgm:t>
    </dgm:pt>
    <dgm:pt modelId="{F03FD5BC-62EE-4F2A-A27B-3B96412D21FA}" type="parTrans" cxnId="{4F98904F-FCF7-4EE6-AC7D-8C8D607D55F1}">
      <dgm:prSet/>
      <dgm:spPr/>
      <dgm:t>
        <a:bodyPr/>
        <a:lstStyle/>
        <a:p>
          <a:endParaRPr lang="ru-RU"/>
        </a:p>
      </dgm:t>
    </dgm:pt>
    <dgm:pt modelId="{0C22BF50-59CC-4D1C-81DA-E198D8DA44A1}" type="sibTrans" cxnId="{4F98904F-FCF7-4EE6-AC7D-8C8D607D55F1}">
      <dgm:prSet/>
      <dgm:spPr/>
      <dgm:t>
        <a:bodyPr/>
        <a:lstStyle/>
        <a:p>
          <a:endParaRPr lang="ru-RU"/>
        </a:p>
      </dgm:t>
    </dgm:pt>
    <dgm:pt modelId="{43E2924B-11FF-4094-B3D6-CDD70DB88F50}">
      <dgm:prSet phldrT="[Текст]"/>
      <dgm:spPr/>
      <dgm:t>
        <a:bodyPr/>
        <a:lstStyle/>
        <a:p>
          <a:r>
            <a:rPr lang="uk-UA" b="1" dirty="0" smtClean="0"/>
            <a:t>спосіб навчити розв’язувати проблеми</a:t>
          </a:r>
          <a:endParaRPr lang="ru-RU" b="1" dirty="0"/>
        </a:p>
      </dgm:t>
    </dgm:pt>
    <dgm:pt modelId="{605D5C4A-C1DE-4BF9-8106-B76B90BBBAEC}" type="parTrans" cxnId="{C1381C07-9C2F-4904-ADAE-A66A6128A227}">
      <dgm:prSet/>
      <dgm:spPr/>
      <dgm:t>
        <a:bodyPr/>
        <a:lstStyle/>
        <a:p>
          <a:endParaRPr lang="ru-RU"/>
        </a:p>
      </dgm:t>
    </dgm:pt>
    <dgm:pt modelId="{A022216B-F62D-4DAC-8848-89BDFA3E5310}" type="sibTrans" cxnId="{C1381C07-9C2F-4904-ADAE-A66A6128A227}">
      <dgm:prSet/>
      <dgm:spPr/>
      <dgm:t>
        <a:bodyPr/>
        <a:lstStyle/>
        <a:p>
          <a:endParaRPr lang="ru-RU"/>
        </a:p>
      </dgm:t>
    </dgm:pt>
    <dgm:pt modelId="{C2E7734C-1D0B-48EB-AC61-4E0B72AEA108}">
      <dgm:prSet phldrT="[Текст]" custT="1"/>
      <dgm:spPr/>
      <dgm:t>
        <a:bodyPr/>
        <a:lstStyle/>
        <a:p>
          <a:r>
            <a:rPr lang="uk-UA" sz="2000" b="1" dirty="0" smtClean="0"/>
            <a:t>на основі </a:t>
          </a:r>
          <a:r>
            <a:rPr lang="uk-UA" sz="1600" b="1" dirty="0" smtClean="0"/>
            <a:t>сценарію</a:t>
          </a:r>
          <a:endParaRPr lang="ru-RU" sz="2000" dirty="0"/>
        </a:p>
      </dgm:t>
    </dgm:pt>
    <dgm:pt modelId="{E5D7F825-705F-4D44-93A1-17B7D465B0E0}" type="sibTrans" cxnId="{0463530C-AC8A-4148-BA00-EAC10D2CB145}">
      <dgm:prSet/>
      <dgm:spPr/>
      <dgm:t>
        <a:bodyPr/>
        <a:lstStyle/>
        <a:p>
          <a:endParaRPr lang="ru-RU"/>
        </a:p>
      </dgm:t>
    </dgm:pt>
    <dgm:pt modelId="{CD47DDFE-4E2A-4553-B2F2-21118373DA96}" type="parTrans" cxnId="{0463530C-AC8A-4148-BA00-EAC10D2CB145}">
      <dgm:prSet/>
      <dgm:spPr/>
      <dgm:t>
        <a:bodyPr/>
        <a:lstStyle/>
        <a:p>
          <a:endParaRPr lang="ru-RU"/>
        </a:p>
      </dgm:t>
    </dgm:pt>
    <dgm:pt modelId="{4F992667-7918-4A0F-AE8B-085092879905}">
      <dgm:prSet/>
      <dgm:spPr/>
      <dgm:t>
        <a:bodyPr/>
        <a:lstStyle/>
        <a:p>
          <a:r>
            <a:rPr lang="uk-UA" b="1" dirty="0" smtClean="0"/>
            <a:t>вправляння у способах дій, з якими учень вже знайомий</a:t>
          </a:r>
          <a:endParaRPr lang="uk-UA" b="1" dirty="0"/>
        </a:p>
      </dgm:t>
    </dgm:pt>
    <dgm:pt modelId="{267C4D16-42B3-4DE9-9EAE-A71629EB4A99}" type="parTrans" cxnId="{BEACB2E3-E7DC-40E9-85D6-7C2C641C7F0B}">
      <dgm:prSet/>
      <dgm:spPr/>
      <dgm:t>
        <a:bodyPr/>
        <a:lstStyle/>
        <a:p>
          <a:endParaRPr lang="ru-RU"/>
        </a:p>
      </dgm:t>
    </dgm:pt>
    <dgm:pt modelId="{EE665F17-50B7-43B9-86CB-AF9D2320BDD7}" type="sibTrans" cxnId="{BEACB2E3-E7DC-40E9-85D6-7C2C641C7F0B}">
      <dgm:prSet/>
      <dgm:spPr/>
      <dgm:t>
        <a:bodyPr/>
        <a:lstStyle/>
        <a:p>
          <a:endParaRPr lang="ru-RU"/>
        </a:p>
      </dgm:t>
    </dgm:pt>
    <dgm:pt modelId="{0FBA7681-5712-40C3-A190-E7161C90E47A}">
      <dgm:prSet/>
      <dgm:spPr/>
      <dgm:t>
        <a:bodyPr/>
        <a:lstStyle/>
        <a:p>
          <a:r>
            <a:rPr lang="uk-UA" b="1" dirty="0" smtClean="0"/>
            <a:t>сценарії - моделі ситуацій з реального життя</a:t>
          </a:r>
          <a:endParaRPr lang="uk-UA" b="1" dirty="0"/>
        </a:p>
      </dgm:t>
    </dgm:pt>
    <dgm:pt modelId="{8387E7FE-D166-4E3D-8072-C139F0EB9095}" type="parTrans" cxnId="{B41DE695-7866-479B-9847-933C306F8010}">
      <dgm:prSet/>
      <dgm:spPr/>
      <dgm:t>
        <a:bodyPr/>
        <a:lstStyle/>
        <a:p>
          <a:endParaRPr lang="ru-RU"/>
        </a:p>
      </dgm:t>
    </dgm:pt>
    <dgm:pt modelId="{D22FAEFD-AB22-451C-8CC3-7810458D7E5A}" type="sibTrans" cxnId="{B41DE695-7866-479B-9847-933C306F8010}">
      <dgm:prSet/>
      <dgm:spPr/>
      <dgm:t>
        <a:bodyPr/>
        <a:lstStyle/>
        <a:p>
          <a:endParaRPr lang="ru-RU"/>
        </a:p>
      </dgm:t>
    </dgm:pt>
    <dgm:pt modelId="{B1BBAD30-1D96-4128-A6BD-FE6BB9CE4D41}">
      <dgm:prSet phldrT="[Текст]"/>
      <dgm:spPr/>
      <dgm:t>
        <a:bodyPr/>
        <a:lstStyle/>
        <a:p>
          <a:endParaRPr lang="ru-RU" dirty="0"/>
        </a:p>
      </dgm:t>
    </dgm:pt>
    <dgm:pt modelId="{B9C95305-3A69-4608-81B5-0A3444A8D861}" type="parTrans" cxnId="{75C2A403-F86D-41B2-BEC6-7AAA19EFFAB6}">
      <dgm:prSet/>
      <dgm:spPr/>
      <dgm:t>
        <a:bodyPr/>
        <a:lstStyle/>
        <a:p>
          <a:endParaRPr lang="ru-RU"/>
        </a:p>
      </dgm:t>
    </dgm:pt>
    <dgm:pt modelId="{6C9A7FE7-7136-46ED-BAA8-92A48E1355D1}" type="sibTrans" cxnId="{75C2A403-F86D-41B2-BEC6-7AAA19EFFAB6}">
      <dgm:prSet/>
      <dgm:spPr/>
      <dgm:t>
        <a:bodyPr/>
        <a:lstStyle/>
        <a:p>
          <a:endParaRPr lang="ru-RU"/>
        </a:p>
      </dgm:t>
    </dgm:pt>
    <dgm:pt modelId="{62557F47-1FEF-46C6-9F3D-61780B50B472}" type="pres">
      <dgm:prSet presAssocID="{C1E04FAA-6132-4E40-B9B5-7A142F3A13A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05E0AF-DAB4-473A-BF5B-EBB13220C83C}" type="pres">
      <dgm:prSet presAssocID="{C2E7734C-1D0B-48EB-AC61-4E0B72AEA108}" presName="linNode" presStyleCnt="0"/>
      <dgm:spPr/>
    </dgm:pt>
    <dgm:pt modelId="{9E17EE1E-85B0-4FB9-96AD-217FA223FC98}" type="pres">
      <dgm:prSet presAssocID="{C2E7734C-1D0B-48EB-AC61-4E0B72AEA108}" presName="parentShp" presStyleLbl="node1" presStyleIdx="0" presStyleCnt="2" custScaleX="46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3A747-898D-4048-8A38-0A12EB8D903D}" type="pres">
      <dgm:prSet presAssocID="{C2E7734C-1D0B-48EB-AC61-4E0B72AEA108}" presName="childShp" presStyleLbl="bgAccFollowNode1" presStyleIdx="0" presStyleCnt="2" custScaleX="138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17AC-B6C6-4FE6-B3F6-5CED421FBF0C}" type="pres">
      <dgm:prSet presAssocID="{E5D7F825-705F-4D44-93A1-17B7D465B0E0}" presName="spacing" presStyleCnt="0"/>
      <dgm:spPr/>
    </dgm:pt>
    <dgm:pt modelId="{EA6D398F-77CA-4597-88FC-23C46A33593E}" type="pres">
      <dgm:prSet presAssocID="{4159E676-DFAF-4E5B-B9EF-126D37460637}" presName="linNode" presStyleCnt="0"/>
      <dgm:spPr/>
    </dgm:pt>
    <dgm:pt modelId="{69D5401D-C8F8-43EB-8622-38375755E37F}" type="pres">
      <dgm:prSet presAssocID="{4159E676-DFAF-4E5B-B9EF-126D37460637}" presName="parentShp" presStyleLbl="node1" presStyleIdx="1" presStyleCnt="2" custScaleX="45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9A65D-4CFA-417E-BE05-E1BEF4A9A994}" type="pres">
      <dgm:prSet presAssocID="{4159E676-DFAF-4E5B-B9EF-126D37460637}" presName="childShp" presStyleLbl="bgAccFollowNode1" presStyleIdx="1" presStyleCnt="2" custScaleX="136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101FF8-B392-44CA-8DC7-CEF3261AEFF0}" type="presOf" srcId="{B1BBAD30-1D96-4128-A6BD-FE6BB9CE4D41}" destId="{C3F9A65D-4CFA-417E-BE05-E1BEF4A9A994}" srcOrd="0" destOrd="0" presId="urn:microsoft.com/office/officeart/2005/8/layout/vList6"/>
    <dgm:cxn modelId="{2DB38A66-CBB7-4FAA-AEE9-CC602D767F3D}" type="presOf" srcId="{C1E04FAA-6132-4E40-B9B5-7A142F3A13A0}" destId="{62557F47-1FEF-46C6-9F3D-61780B50B472}" srcOrd="0" destOrd="0" presId="urn:microsoft.com/office/officeart/2005/8/layout/vList6"/>
    <dgm:cxn modelId="{5F9BC384-3ED9-4D4C-9312-D1408F04111D}" type="presOf" srcId="{4F992667-7918-4A0F-AE8B-085092879905}" destId="{B953A747-898D-4048-8A38-0A12EB8D903D}" srcOrd="0" destOrd="1" presId="urn:microsoft.com/office/officeart/2005/8/layout/vList6"/>
    <dgm:cxn modelId="{5C3C6649-C665-4AAA-A5BF-9741042272AC}" type="presOf" srcId="{8BE7A4AB-4F87-4F31-A124-AB78CEBB4EFE}" destId="{B953A747-898D-4048-8A38-0A12EB8D903D}" srcOrd="0" destOrd="0" presId="urn:microsoft.com/office/officeart/2005/8/layout/vList6"/>
    <dgm:cxn modelId="{0463530C-AC8A-4148-BA00-EAC10D2CB145}" srcId="{C1E04FAA-6132-4E40-B9B5-7A142F3A13A0}" destId="{C2E7734C-1D0B-48EB-AC61-4E0B72AEA108}" srcOrd="0" destOrd="0" parTransId="{CD47DDFE-4E2A-4553-B2F2-21118373DA96}" sibTransId="{E5D7F825-705F-4D44-93A1-17B7D465B0E0}"/>
    <dgm:cxn modelId="{DE0880D9-4B03-488A-9EBA-6685AE53B826}" type="presOf" srcId="{4159E676-DFAF-4E5B-B9EF-126D37460637}" destId="{69D5401D-C8F8-43EB-8622-38375755E37F}" srcOrd="0" destOrd="0" presId="urn:microsoft.com/office/officeart/2005/8/layout/vList6"/>
    <dgm:cxn modelId="{4F98904F-FCF7-4EE6-AC7D-8C8D607D55F1}" srcId="{C1E04FAA-6132-4E40-B9B5-7A142F3A13A0}" destId="{4159E676-DFAF-4E5B-B9EF-126D37460637}" srcOrd="1" destOrd="0" parTransId="{F03FD5BC-62EE-4F2A-A27B-3B96412D21FA}" sibTransId="{0C22BF50-59CC-4D1C-81DA-E198D8DA44A1}"/>
    <dgm:cxn modelId="{A2F8A789-91AF-4D79-90FD-68BCF0D12903}" type="presOf" srcId="{0FBA7681-5712-40C3-A190-E7161C90E47A}" destId="{B953A747-898D-4048-8A38-0A12EB8D903D}" srcOrd="0" destOrd="2" presId="urn:microsoft.com/office/officeart/2005/8/layout/vList6"/>
    <dgm:cxn modelId="{BEACB2E3-E7DC-40E9-85D6-7C2C641C7F0B}" srcId="{C2E7734C-1D0B-48EB-AC61-4E0B72AEA108}" destId="{4F992667-7918-4A0F-AE8B-085092879905}" srcOrd="1" destOrd="0" parTransId="{267C4D16-42B3-4DE9-9EAE-A71629EB4A99}" sibTransId="{EE665F17-50B7-43B9-86CB-AF9D2320BDD7}"/>
    <dgm:cxn modelId="{B41DE695-7866-479B-9847-933C306F8010}" srcId="{C2E7734C-1D0B-48EB-AC61-4E0B72AEA108}" destId="{0FBA7681-5712-40C3-A190-E7161C90E47A}" srcOrd="2" destOrd="0" parTransId="{8387E7FE-D166-4E3D-8072-C139F0EB9095}" sibTransId="{D22FAEFD-AB22-451C-8CC3-7810458D7E5A}"/>
    <dgm:cxn modelId="{17387035-11C9-4F94-9C90-79C54E392E66}" type="presOf" srcId="{C2E7734C-1D0B-48EB-AC61-4E0B72AEA108}" destId="{9E17EE1E-85B0-4FB9-96AD-217FA223FC98}" srcOrd="0" destOrd="0" presId="urn:microsoft.com/office/officeart/2005/8/layout/vList6"/>
    <dgm:cxn modelId="{E53EADEB-E4B1-468E-9F09-9E6EDD23877A}" type="presOf" srcId="{43E2924B-11FF-4094-B3D6-CDD70DB88F50}" destId="{C3F9A65D-4CFA-417E-BE05-E1BEF4A9A994}" srcOrd="0" destOrd="1" presId="urn:microsoft.com/office/officeart/2005/8/layout/vList6"/>
    <dgm:cxn modelId="{75C2A403-F86D-41B2-BEC6-7AAA19EFFAB6}" srcId="{4159E676-DFAF-4E5B-B9EF-126D37460637}" destId="{B1BBAD30-1D96-4128-A6BD-FE6BB9CE4D41}" srcOrd="0" destOrd="0" parTransId="{B9C95305-3A69-4608-81B5-0A3444A8D861}" sibTransId="{6C9A7FE7-7136-46ED-BAA8-92A48E1355D1}"/>
    <dgm:cxn modelId="{C1381C07-9C2F-4904-ADAE-A66A6128A227}" srcId="{4159E676-DFAF-4E5B-B9EF-126D37460637}" destId="{43E2924B-11FF-4094-B3D6-CDD70DB88F50}" srcOrd="1" destOrd="0" parTransId="{605D5C4A-C1DE-4BF9-8106-B76B90BBBAEC}" sibTransId="{A022216B-F62D-4DAC-8848-89BDFA3E5310}"/>
    <dgm:cxn modelId="{A0096EE2-B30E-4D6E-B6BD-40C8562BB860}" srcId="{C2E7734C-1D0B-48EB-AC61-4E0B72AEA108}" destId="{8BE7A4AB-4F87-4F31-A124-AB78CEBB4EFE}" srcOrd="0" destOrd="0" parTransId="{B3364370-B460-49C1-9A0C-97168CEBCF91}" sibTransId="{835F4D1D-ED8B-4929-B9A2-0315E6C6BD34}"/>
    <dgm:cxn modelId="{319A3E0C-52EB-4AC4-8CC9-8327D8D8D659}" type="presParOf" srcId="{62557F47-1FEF-46C6-9F3D-61780B50B472}" destId="{8505E0AF-DAB4-473A-BF5B-EBB13220C83C}" srcOrd="0" destOrd="0" presId="urn:microsoft.com/office/officeart/2005/8/layout/vList6"/>
    <dgm:cxn modelId="{755EB078-AF1A-48D4-AEF9-316BE256DF38}" type="presParOf" srcId="{8505E0AF-DAB4-473A-BF5B-EBB13220C83C}" destId="{9E17EE1E-85B0-4FB9-96AD-217FA223FC98}" srcOrd="0" destOrd="0" presId="urn:microsoft.com/office/officeart/2005/8/layout/vList6"/>
    <dgm:cxn modelId="{55EEA113-BC84-49E6-8739-79F8B79EA8AB}" type="presParOf" srcId="{8505E0AF-DAB4-473A-BF5B-EBB13220C83C}" destId="{B953A747-898D-4048-8A38-0A12EB8D903D}" srcOrd="1" destOrd="0" presId="urn:microsoft.com/office/officeart/2005/8/layout/vList6"/>
    <dgm:cxn modelId="{3F1F4E5A-539F-458A-8446-D42ACA3DF00E}" type="presParOf" srcId="{62557F47-1FEF-46C6-9F3D-61780B50B472}" destId="{9A4817AC-B6C6-4FE6-B3F6-5CED421FBF0C}" srcOrd="1" destOrd="0" presId="urn:microsoft.com/office/officeart/2005/8/layout/vList6"/>
    <dgm:cxn modelId="{1EB487AA-6B97-4C23-9FC7-385DB181E716}" type="presParOf" srcId="{62557F47-1FEF-46C6-9F3D-61780B50B472}" destId="{EA6D398F-77CA-4597-88FC-23C46A33593E}" srcOrd="2" destOrd="0" presId="urn:microsoft.com/office/officeart/2005/8/layout/vList6"/>
    <dgm:cxn modelId="{7210B78A-08CC-4B9C-8571-5EB84163F18F}" type="presParOf" srcId="{EA6D398F-77CA-4597-88FC-23C46A33593E}" destId="{69D5401D-C8F8-43EB-8622-38375755E37F}" srcOrd="0" destOrd="0" presId="urn:microsoft.com/office/officeart/2005/8/layout/vList6"/>
    <dgm:cxn modelId="{00CDD167-89F2-4C1F-AF8E-62D0090C8969}" type="presParOf" srcId="{EA6D398F-77CA-4597-88FC-23C46A33593E}" destId="{C3F9A65D-4CFA-417E-BE05-E1BEF4A9A9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7A0EE9-646D-47A7-92CE-A39F623C2C29}" type="doc">
      <dgm:prSet loTypeId="urn:microsoft.com/office/officeart/2005/8/layout/bProcess2" loCatId="process" qsTypeId="urn:microsoft.com/office/officeart/2005/8/quickstyle/simple2" qsCatId="simple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F9C83855-0856-4BC7-9812-014708DDE51D}">
      <dgm:prSet phldrT="[Текст]"/>
      <dgm:spPr>
        <a:xfrm>
          <a:off x="95860" y="1684"/>
          <a:ext cx="2105752" cy="1064927"/>
        </a:xfr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uk-UA" b="1" dirty="0" smtClean="0">
              <a:solidFill>
                <a:sysClr val="window" lastClr="FFFFFF"/>
              </a:solidFill>
              <a:latin typeface="Constantia" pitchFamily="18" charset="0"/>
              <a:ea typeface="+mn-ea"/>
              <a:cs typeface="+mn-cs"/>
            </a:rPr>
            <a:t>Тема уроку</a:t>
          </a:r>
          <a:endParaRPr lang="ru-RU" b="1" dirty="0">
            <a:solidFill>
              <a:sysClr val="window" lastClr="FFFFFF"/>
            </a:solidFill>
            <a:latin typeface="Constantia" pitchFamily="18" charset="0"/>
            <a:ea typeface="+mn-ea"/>
            <a:cs typeface="+mn-cs"/>
          </a:endParaRPr>
        </a:p>
      </dgm:t>
    </dgm:pt>
    <dgm:pt modelId="{8B7E7FA7-353E-410B-A5E6-EC694D022BDB}" type="parTrans" cxnId="{C070ADA3-ECA9-4BC5-B06D-A8E6F7572C9E}">
      <dgm:prSet/>
      <dgm:spPr/>
      <dgm:t>
        <a:bodyPr/>
        <a:lstStyle/>
        <a:p>
          <a:endParaRPr lang="ru-RU"/>
        </a:p>
      </dgm:t>
    </dgm:pt>
    <dgm:pt modelId="{90585BE6-51A4-4471-8240-22D66A311AD5}" type="sibTrans" cxnId="{C070ADA3-ECA9-4BC5-B06D-A8E6F7572C9E}">
      <dgm:prSet/>
      <dgm:spPr>
        <a:xfrm rot="10800000">
          <a:off x="908399" y="1227732"/>
          <a:ext cx="480674" cy="338459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2C6BAEF0-6005-4304-9118-B5A6A7C5D224}">
      <dgm:prSet phldrT="[Текст]" custT="1"/>
      <dgm:spPr>
        <a:xfrm>
          <a:off x="90816" y="1708155"/>
          <a:ext cx="2115842" cy="1051618"/>
        </a:xfr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uk-UA" sz="2400" b="1" dirty="0" smtClean="0">
              <a:solidFill>
                <a:sysClr val="window" lastClr="FFFFFF"/>
              </a:solidFill>
              <a:latin typeface="Constantia" pitchFamily="18" charset="0"/>
              <a:ea typeface="+mn-ea"/>
              <a:cs typeface="+mn-cs"/>
            </a:rPr>
            <a:t>Мета історії</a:t>
          </a:r>
          <a:endParaRPr lang="ru-RU" sz="2400" b="1" dirty="0">
            <a:solidFill>
              <a:sysClr val="window" lastClr="FFFFFF"/>
            </a:solidFill>
            <a:latin typeface="Constantia" pitchFamily="18" charset="0"/>
            <a:ea typeface="+mn-ea"/>
            <a:cs typeface="+mn-cs"/>
          </a:endParaRPr>
        </a:p>
      </dgm:t>
    </dgm:pt>
    <dgm:pt modelId="{291E0EAF-3180-42B1-93BF-42A7F9CB84A9}" type="parTrans" cxnId="{E3C9462F-C63A-4CE6-B3AF-26D2F2B06EE0}">
      <dgm:prSet/>
      <dgm:spPr/>
      <dgm:t>
        <a:bodyPr/>
        <a:lstStyle/>
        <a:p>
          <a:endParaRPr lang="ru-RU"/>
        </a:p>
      </dgm:t>
    </dgm:pt>
    <dgm:pt modelId="{E6154433-AD25-4790-984C-82A34CAB6B3B}" type="sibTrans" cxnId="{E3C9462F-C63A-4CE6-B3AF-26D2F2B06EE0}">
      <dgm:prSet/>
      <dgm:spPr>
        <a:xfrm rot="10800000">
          <a:off x="908399" y="2999858"/>
          <a:ext cx="480674" cy="338459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B6DE2E2C-F872-43AB-94A7-EA601D0BD181}">
      <dgm:prSet phldrT="[Текст]" custT="1"/>
      <dgm:spPr>
        <a:xfrm>
          <a:off x="160232" y="3559244"/>
          <a:ext cx="1977008" cy="1057499"/>
        </a:xfr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uk-UA" sz="2000" b="1" dirty="0" smtClean="0">
              <a:solidFill>
                <a:sysClr val="window" lastClr="FFFFFF"/>
              </a:solidFill>
              <a:latin typeface="Constantia" pitchFamily="18" charset="0"/>
              <a:ea typeface="+mn-ea"/>
              <a:cs typeface="+mn-cs"/>
            </a:rPr>
            <a:t>Сюжет (інтрига, метафори)</a:t>
          </a:r>
          <a:endParaRPr lang="ru-RU" sz="2000" b="1" dirty="0">
            <a:solidFill>
              <a:sysClr val="window" lastClr="FFFFFF"/>
            </a:solidFill>
            <a:latin typeface="Constantia" pitchFamily="18" charset="0"/>
            <a:ea typeface="+mn-ea"/>
            <a:cs typeface="+mn-cs"/>
          </a:endParaRPr>
        </a:p>
      </dgm:t>
    </dgm:pt>
    <dgm:pt modelId="{5C76ABF3-AA19-4347-860A-3131A26C545E}" type="parTrans" cxnId="{B518F291-A6AF-4CAE-9572-3B7C965784C0}">
      <dgm:prSet/>
      <dgm:spPr/>
      <dgm:t>
        <a:bodyPr/>
        <a:lstStyle/>
        <a:p>
          <a:endParaRPr lang="ru-RU"/>
        </a:p>
      </dgm:t>
    </dgm:pt>
    <dgm:pt modelId="{5FD4136D-7906-4627-9116-7C217B7D3D47}" type="sibTrans" cxnId="{B518F291-A6AF-4CAE-9572-3B7C965784C0}">
      <dgm:prSet/>
      <dgm:spPr>
        <a:xfrm rot="5400000">
          <a:off x="2312173" y="3918764"/>
          <a:ext cx="480674" cy="338459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144AE329-C6F3-4CFD-A949-64DEC3B1AC78}">
      <dgm:prSet phldrT="[Текст]"/>
      <dgm:spPr>
        <a:xfrm>
          <a:off x="2948621" y="3559244"/>
          <a:ext cx="1945836" cy="1057499"/>
        </a:xfr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uk-UA" b="1" dirty="0" smtClean="0">
              <a:solidFill>
                <a:sysClr val="window" lastClr="FFFFFF"/>
              </a:solidFill>
              <a:latin typeface="Constantia" pitchFamily="18" charset="0"/>
              <a:ea typeface="+mn-ea"/>
              <a:cs typeface="+mn-cs"/>
            </a:rPr>
            <a:t>Герой історії</a:t>
          </a:r>
          <a:endParaRPr lang="ru-RU" b="1" dirty="0">
            <a:solidFill>
              <a:sysClr val="window" lastClr="FFFFFF"/>
            </a:solidFill>
            <a:latin typeface="Constantia" pitchFamily="18" charset="0"/>
            <a:ea typeface="+mn-ea"/>
            <a:cs typeface="+mn-cs"/>
          </a:endParaRPr>
        </a:p>
      </dgm:t>
    </dgm:pt>
    <dgm:pt modelId="{F09D2C4F-A8BB-41D6-AB62-61BE2A8FA6DF}" type="parTrans" cxnId="{CDA74244-50FA-4757-A161-92611B6252B6}">
      <dgm:prSet/>
      <dgm:spPr/>
      <dgm:t>
        <a:bodyPr/>
        <a:lstStyle/>
        <a:p>
          <a:endParaRPr lang="ru-RU"/>
        </a:p>
      </dgm:t>
    </dgm:pt>
    <dgm:pt modelId="{914EF3EA-C09E-46AE-B76A-EE8A574227C5}" type="sibTrans" cxnId="{CDA74244-50FA-4757-A161-92611B6252B6}">
      <dgm:prSet/>
      <dgm:spPr>
        <a:xfrm>
          <a:off x="3681202" y="3061134"/>
          <a:ext cx="480674" cy="338459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9D8E3716-3DB9-4A15-82A7-49A029CBC920}">
      <dgm:prSet phldrT="[Текст]"/>
      <dgm:spPr>
        <a:xfrm>
          <a:off x="2893336" y="1816931"/>
          <a:ext cx="2056407" cy="1103711"/>
        </a:xfrm>
        <a:solidFill>
          <a:srgbClr val="F7964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uk-UA" b="1" dirty="0" smtClean="0">
              <a:solidFill>
                <a:sysClr val="window" lastClr="FFFFFF"/>
              </a:solidFill>
              <a:latin typeface="Constantia" pitchFamily="18" charset="0"/>
              <a:ea typeface="+mn-ea"/>
              <a:cs typeface="+mn-cs"/>
            </a:rPr>
            <a:t>Презен-тація</a:t>
          </a:r>
          <a:endParaRPr lang="ru-RU" b="1" dirty="0">
            <a:solidFill>
              <a:sysClr val="window" lastClr="FFFFFF"/>
            </a:solidFill>
            <a:latin typeface="Constantia" pitchFamily="18" charset="0"/>
            <a:ea typeface="+mn-ea"/>
            <a:cs typeface="+mn-cs"/>
          </a:endParaRPr>
        </a:p>
      </dgm:t>
    </dgm:pt>
    <dgm:pt modelId="{EE702FE4-5C83-470C-8A16-42913BD3739F}" type="parTrans" cxnId="{A8E4DDBF-AF26-4159-A6E8-9408DB09C3AB}">
      <dgm:prSet/>
      <dgm:spPr/>
      <dgm:t>
        <a:bodyPr/>
        <a:lstStyle/>
        <a:p>
          <a:endParaRPr lang="ru-RU"/>
        </a:p>
      </dgm:t>
    </dgm:pt>
    <dgm:pt modelId="{C5054A5C-9577-44A0-A4EC-1D1626AB96D1}" type="sibTrans" cxnId="{A8E4DDBF-AF26-4159-A6E8-9408DB09C3AB}">
      <dgm:prSet/>
      <dgm:spPr/>
      <dgm:t>
        <a:bodyPr/>
        <a:lstStyle/>
        <a:p>
          <a:endParaRPr lang="ru-RU"/>
        </a:p>
      </dgm:t>
    </dgm:pt>
    <dgm:pt modelId="{8E000C5D-0257-4D35-9561-AB100AA3B44A}" type="pres">
      <dgm:prSet presAssocID="{8E7A0EE9-646D-47A7-92CE-A39F623C2C29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A568C13-2D1E-408B-B8D4-CF0C9773E579}" type="pres">
      <dgm:prSet presAssocID="{F9C83855-0856-4BC7-9812-014708DDE51D}" presName="firstNode" presStyleLbl="node1" presStyleIdx="0" presStyleCnt="5" custScaleX="153329" custScaleY="77542" custLinFactNeighborX="3506" custLinFactNeighborY="201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6FC9C7C-0C8D-442C-B270-E699D142C90F}" type="pres">
      <dgm:prSet presAssocID="{90585BE6-51A4-4471-8240-22D66A311AD5}" presName="sibTrans" presStyleLbl="sibTrans2D1" presStyleIdx="0" presStyleCnt="4"/>
      <dgm:spPr>
        <a:prstGeom prst="triangle">
          <a:avLst/>
        </a:prstGeom>
      </dgm:spPr>
      <dgm:t>
        <a:bodyPr/>
        <a:lstStyle/>
        <a:p>
          <a:endParaRPr lang="ru-RU"/>
        </a:p>
      </dgm:t>
    </dgm:pt>
    <dgm:pt modelId="{0EB7671D-2AC7-42BF-95D0-512627771741}" type="pres">
      <dgm:prSet presAssocID="{2C6BAEF0-6005-4304-9118-B5A6A7C5D224}" presName="middleNode" presStyleCnt="0"/>
      <dgm:spPr/>
    </dgm:pt>
    <dgm:pt modelId="{D8BE0D88-ABED-495F-9BCA-8BB6101E96D4}" type="pres">
      <dgm:prSet presAssocID="{2C6BAEF0-6005-4304-9118-B5A6A7C5D224}" presName="padding" presStyleLbl="node1" presStyleIdx="0" presStyleCnt="5"/>
      <dgm:spPr/>
    </dgm:pt>
    <dgm:pt modelId="{7582392D-DC5C-45DD-87EE-4B954A30179A}" type="pres">
      <dgm:prSet presAssocID="{2C6BAEF0-6005-4304-9118-B5A6A7C5D224}" presName="shape" presStyleLbl="node1" presStyleIdx="1" presStyleCnt="5" custScaleX="230980" custScaleY="11480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C9AA425-3575-4179-AED0-CB5B42F848F0}" type="pres">
      <dgm:prSet presAssocID="{E6154433-AD25-4790-984C-82A34CAB6B3B}" presName="sibTrans" presStyleLbl="sibTrans2D1" presStyleIdx="1" presStyleCnt="4"/>
      <dgm:spPr>
        <a:prstGeom prst="triangle">
          <a:avLst/>
        </a:prstGeom>
      </dgm:spPr>
      <dgm:t>
        <a:bodyPr/>
        <a:lstStyle/>
        <a:p>
          <a:endParaRPr lang="ru-RU"/>
        </a:p>
      </dgm:t>
    </dgm:pt>
    <dgm:pt modelId="{2C5C642E-521A-4B76-B372-76F667CD7397}" type="pres">
      <dgm:prSet presAssocID="{B6DE2E2C-F872-43AB-94A7-EA601D0BD181}" presName="middleNode" presStyleCnt="0"/>
      <dgm:spPr/>
    </dgm:pt>
    <dgm:pt modelId="{353237C1-DE9E-4C4B-8419-558426E2A0C2}" type="pres">
      <dgm:prSet presAssocID="{B6DE2E2C-F872-43AB-94A7-EA601D0BD181}" presName="padding" presStyleLbl="node1" presStyleIdx="1" presStyleCnt="5"/>
      <dgm:spPr/>
    </dgm:pt>
    <dgm:pt modelId="{CFD25894-74F0-42F5-B4E4-8AE8A8A57334}" type="pres">
      <dgm:prSet presAssocID="{B6DE2E2C-F872-43AB-94A7-EA601D0BD181}" presName="shape" presStyleLbl="node1" presStyleIdx="2" presStyleCnt="5" custScaleX="215824" custScaleY="11544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CD5233B-A277-4261-B86F-09681E1F309E}" type="pres">
      <dgm:prSet presAssocID="{5FD4136D-7906-4627-9116-7C217B7D3D47}" presName="sibTrans" presStyleLbl="sibTrans2D1" presStyleIdx="2" presStyleCnt="4"/>
      <dgm:spPr>
        <a:prstGeom prst="triangle">
          <a:avLst/>
        </a:prstGeom>
      </dgm:spPr>
      <dgm:t>
        <a:bodyPr/>
        <a:lstStyle/>
        <a:p>
          <a:endParaRPr lang="ru-RU"/>
        </a:p>
      </dgm:t>
    </dgm:pt>
    <dgm:pt modelId="{C05BE668-A20F-47FE-AE95-105B0440245A}" type="pres">
      <dgm:prSet presAssocID="{144AE329-C6F3-4CFD-A949-64DEC3B1AC78}" presName="middleNode" presStyleCnt="0"/>
      <dgm:spPr/>
    </dgm:pt>
    <dgm:pt modelId="{17F04F37-D929-4A92-B006-DA4ED106D3AE}" type="pres">
      <dgm:prSet presAssocID="{144AE329-C6F3-4CFD-A949-64DEC3B1AC78}" presName="padding" presStyleLbl="node1" presStyleIdx="2" presStyleCnt="5"/>
      <dgm:spPr/>
    </dgm:pt>
    <dgm:pt modelId="{6ABD6CE8-513D-4B20-B5FB-143A47182F47}" type="pres">
      <dgm:prSet presAssocID="{144AE329-C6F3-4CFD-A949-64DEC3B1AC78}" presName="shape" presStyleLbl="node1" presStyleIdx="3" presStyleCnt="5" custScaleX="212421" custScaleY="11544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4BA0A8B-9F7B-44C4-B2A1-C003F113A1C9}" type="pres">
      <dgm:prSet presAssocID="{914EF3EA-C09E-46AE-B76A-EE8A574227C5}" presName="sibTrans" presStyleLbl="sibTrans2D1" presStyleIdx="3" presStyleCnt="4"/>
      <dgm:spPr>
        <a:prstGeom prst="triangle">
          <a:avLst/>
        </a:prstGeom>
      </dgm:spPr>
      <dgm:t>
        <a:bodyPr/>
        <a:lstStyle/>
        <a:p>
          <a:endParaRPr lang="ru-RU"/>
        </a:p>
      </dgm:t>
    </dgm:pt>
    <dgm:pt modelId="{35C4A2CE-8E59-444A-A5DB-8AAB7D64AEFF}" type="pres">
      <dgm:prSet presAssocID="{9D8E3716-3DB9-4A15-82A7-49A029CBC920}" presName="lastNode" presStyleLbl="node1" presStyleIdx="4" presStyleCnt="5" custScaleX="149736" custScaleY="8036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DDDFA403-5424-4D18-BFC5-E33EA5879D6A}" type="presOf" srcId="{E6154433-AD25-4790-984C-82A34CAB6B3B}" destId="{9C9AA425-3575-4179-AED0-CB5B42F848F0}" srcOrd="0" destOrd="0" presId="urn:microsoft.com/office/officeart/2005/8/layout/bProcess2"/>
    <dgm:cxn modelId="{8F11D960-F9AE-4EBB-94D9-591F8E2EE18C}" type="presOf" srcId="{B6DE2E2C-F872-43AB-94A7-EA601D0BD181}" destId="{CFD25894-74F0-42F5-B4E4-8AE8A8A57334}" srcOrd="0" destOrd="0" presId="urn:microsoft.com/office/officeart/2005/8/layout/bProcess2"/>
    <dgm:cxn modelId="{A8E4DDBF-AF26-4159-A6E8-9408DB09C3AB}" srcId="{8E7A0EE9-646D-47A7-92CE-A39F623C2C29}" destId="{9D8E3716-3DB9-4A15-82A7-49A029CBC920}" srcOrd="4" destOrd="0" parTransId="{EE702FE4-5C83-470C-8A16-42913BD3739F}" sibTransId="{C5054A5C-9577-44A0-A4EC-1D1626AB96D1}"/>
    <dgm:cxn modelId="{E904C033-517B-4568-A5B8-E94283F5E22A}" type="presOf" srcId="{F9C83855-0856-4BC7-9812-014708DDE51D}" destId="{AA568C13-2D1E-408B-B8D4-CF0C9773E579}" srcOrd="0" destOrd="0" presId="urn:microsoft.com/office/officeart/2005/8/layout/bProcess2"/>
    <dgm:cxn modelId="{E3C9462F-C63A-4CE6-B3AF-26D2F2B06EE0}" srcId="{8E7A0EE9-646D-47A7-92CE-A39F623C2C29}" destId="{2C6BAEF0-6005-4304-9118-B5A6A7C5D224}" srcOrd="1" destOrd="0" parTransId="{291E0EAF-3180-42B1-93BF-42A7F9CB84A9}" sibTransId="{E6154433-AD25-4790-984C-82A34CAB6B3B}"/>
    <dgm:cxn modelId="{F6CC7EAB-0761-4A32-9FC7-10BACF804C3A}" type="presOf" srcId="{914EF3EA-C09E-46AE-B76A-EE8A574227C5}" destId="{C4BA0A8B-9F7B-44C4-B2A1-C003F113A1C9}" srcOrd="0" destOrd="0" presId="urn:microsoft.com/office/officeart/2005/8/layout/bProcess2"/>
    <dgm:cxn modelId="{793772AE-F309-4A02-8923-E238BF6107BC}" type="presOf" srcId="{2C6BAEF0-6005-4304-9118-B5A6A7C5D224}" destId="{7582392D-DC5C-45DD-87EE-4B954A30179A}" srcOrd="0" destOrd="0" presId="urn:microsoft.com/office/officeart/2005/8/layout/bProcess2"/>
    <dgm:cxn modelId="{C070ADA3-ECA9-4BC5-B06D-A8E6F7572C9E}" srcId="{8E7A0EE9-646D-47A7-92CE-A39F623C2C29}" destId="{F9C83855-0856-4BC7-9812-014708DDE51D}" srcOrd="0" destOrd="0" parTransId="{8B7E7FA7-353E-410B-A5E6-EC694D022BDB}" sibTransId="{90585BE6-51A4-4471-8240-22D66A311AD5}"/>
    <dgm:cxn modelId="{AC4A7631-5C1C-483D-B9A5-6332794CC73C}" type="presOf" srcId="{8E7A0EE9-646D-47A7-92CE-A39F623C2C29}" destId="{8E000C5D-0257-4D35-9561-AB100AA3B44A}" srcOrd="0" destOrd="0" presId="urn:microsoft.com/office/officeart/2005/8/layout/bProcess2"/>
    <dgm:cxn modelId="{BEF038E0-4150-4435-919A-C3C1F3366A4A}" type="presOf" srcId="{144AE329-C6F3-4CFD-A949-64DEC3B1AC78}" destId="{6ABD6CE8-513D-4B20-B5FB-143A47182F47}" srcOrd="0" destOrd="0" presId="urn:microsoft.com/office/officeart/2005/8/layout/bProcess2"/>
    <dgm:cxn modelId="{6365CE8A-A3D2-407D-B414-D93450435B44}" type="presOf" srcId="{9D8E3716-3DB9-4A15-82A7-49A029CBC920}" destId="{35C4A2CE-8E59-444A-A5DB-8AAB7D64AEFF}" srcOrd="0" destOrd="0" presId="urn:microsoft.com/office/officeart/2005/8/layout/bProcess2"/>
    <dgm:cxn modelId="{B518F291-A6AF-4CAE-9572-3B7C965784C0}" srcId="{8E7A0EE9-646D-47A7-92CE-A39F623C2C29}" destId="{B6DE2E2C-F872-43AB-94A7-EA601D0BD181}" srcOrd="2" destOrd="0" parTransId="{5C76ABF3-AA19-4347-860A-3131A26C545E}" sibTransId="{5FD4136D-7906-4627-9116-7C217B7D3D47}"/>
    <dgm:cxn modelId="{A26BFC9A-98C1-4B37-AEBC-D18D1215D10B}" type="presOf" srcId="{5FD4136D-7906-4627-9116-7C217B7D3D47}" destId="{FCD5233B-A277-4261-B86F-09681E1F309E}" srcOrd="0" destOrd="0" presId="urn:microsoft.com/office/officeart/2005/8/layout/bProcess2"/>
    <dgm:cxn modelId="{70E533F9-59C7-4CF9-AC95-39D016E32638}" type="presOf" srcId="{90585BE6-51A4-4471-8240-22D66A311AD5}" destId="{E6FC9C7C-0C8D-442C-B270-E699D142C90F}" srcOrd="0" destOrd="0" presId="urn:microsoft.com/office/officeart/2005/8/layout/bProcess2"/>
    <dgm:cxn modelId="{CDA74244-50FA-4757-A161-92611B6252B6}" srcId="{8E7A0EE9-646D-47A7-92CE-A39F623C2C29}" destId="{144AE329-C6F3-4CFD-A949-64DEC3B1AC78}" srcOrd="3" destOrd="0" parTransId="{F09D2C4F-A8BB-41D6-AB62-61BE2A8FA6DF}" sibTransId="{914EF3EA-C09E-46AE-B76A-EE8A574227C5}"/>
    <dgm:cxn modelId="{92985061-1F2C-45E5-9057-14CB0E5D6325}" type="presParOf" srcId="{8E000C5D-0257-4D35-9561-AB100AA3B44A}" destId="{AA568C13-2D1E-408B-B8D4-CF0C9773E579}" srcOrd="0" destOrd="0" presId="urn:microsoft.com/office/officeart/2005/8/layout/bProcess2"/>
    <dgm:cxn modelId="{C41CB96B-72F5-4A2E-AF46-0CC814145ADE}" type="presParOf" srcId="{8E000C5D-0257-4D35-9561-AB100AA3B44A}" destId="{E6FC9C7C-0C8D-442C-B270-E699D142C90F}" srcOrd="1" destOrd="0" presId="urn:microsoft.com/office/officeart/2005/8/layout/bProcess2"/>
    <dgm:cxn modelId="{F172DB62-D17E-4239-AD94-CCD0DC6E14A5}" type="presParOf" srcId="{8E000C5D-0257-4D35-9561-AB100AA3B44A}" destId="{0EB7671D-2AC7-42BF-95D0-512627771741}" srcOrd="2" destOrd="0" presId="urn:microsoft.com/office/officeart/2005/8/layout/bProcess2"/>
    <dgm:cxn modelId="{56F9BA83-3E75-4726-9C42-577A663DB47E}" type="presParOf" srcId="{0EB7671D-2AC7-42BF-95D0-512627771741}" destId="{D8BE0D88-ABED-495F-9BCA-8BB6101E96D4}" srcOrd="0" destOrd="0" presId="urn:microsoft.com/office/officeart/2005/8/layout/bProcess2"/>
    <dgm:cxn modelId="{D84C714D-CF55-4EF4-95B4-00DE11279A45}" type="presParOf" srcId="{0EB7671D-2AC7-42BF-95D0-512627771741}" destId="{7582392D-DC5C-45DD-87EE-4B954A30179A}" srcOrd="1" destOrd="0" presId="urn:microsoft.com/office/officeart/2005/8/layout/bProcess2"/>
    <dgm:cxn modelId="{023E0F72-21CC-4678-A21B-B31420E34481}" type="presParOf" srcId="{8E000C5D-0257-4D35-9561-AB100AA3B44A}" destId="{9C9AA425-3575-4179-AED0-CB5B42F848F0}" srcOrd="3" destOrd="0" presId="urn:microsoft.com/office/officeart/2005/8/layout/bProcess2"/>
    <dgm:cxn modelId="{CA2C62A8-0B83-4387-805C-7DC0E05C5151}" type="presParOf" srcId="{8E000C5D-0257-4D35-9561-AB100AA3B44A}" destId="{2C5C642E-521A-4B76-B372-76F667CD7397}" srcOrd="4" destOrd="0" presId="urn:microsoft.com/office/officeart/2005/8/layout/bProcess2"/>
    <dgm:cxn modelId="{BB4026EC-936C-4B93-B1BA-93DE652FDAF1}" type="presParOf" srcId="{2C5C642E-521A-4B76-B372-76F667CD7397}" destId="{353237C1-DE9E-4C4B-8419-558426E2A0C2}" srcOrd="0" destOrd="0" presId="urn:microsoft.com/office/officeart/2005/8/layout/bProcess2"/>
    <dgm:cxn modelId="{FF5987D0-CF58-489B-A586-F4F66A417322}" type="presParOf" srcId="{2C5C642E-521A-4B76-B372-76F667CD7397}" destId="{CFD25894-74F0-42F5-B4E4-8AE8A8A57334}" srcOrd="1" destOrd="0" presId="urn:microsoft.com/office/officeart/2005/8/layout/bProcess2"/>
    <dgm:cxn modelId="{CA924317-0314-4E9D-88D1-1928121C56ED}" type="presParOf" srcId="{8E000C5D-0257-4D35-9561-AB100AA3B44A}" destId="{FCD5233B-A277-4261-B86F-09681E1F309E}" srcOrd="5" destOrd="0" presId="urn:microsoft.com/office/officeart/2005/8/layout/bProcess2"/>
    <dgm:cxn modelId="{8B0B8889-A7D2-4D14-B0D6-792DE1BC51FC}" type="presParOf" srcId="{8E000C5D-0257-4D35-9561-AB100AA3B44A}" destId="{C05BE668-A20F-47FE-AE95-105B0440245A}" srcOrd="6" destOrd="0" presId="urn:microsoft.com/office/officeart/2005/8/layout/bProcess2"/>
    <dgm:cxn modelId="{ED6F62AE-B54C-4BB8-BBB8-8ECF9AA5473D}" type="presParOf" srcId="{C05BE668-A20F-47FE-AE95-105B0440245A}" destId="{17F04F37-D929-4A92-B006-DA4ED106D3AE}" srcOrd="0" destOrd="0" presId="urn:microsoft.com/office/officeart/2005/8/layout/bProcess2"/>
    <dgm:cxn modelId="{AB9FBC8D-E411-488E-94BE-79217103BBC5}" type="presParOf" srcId="{C05BE668-A20F-47FE-AE95-105B0440245A}" destId="{6ABD6CE8-513D-4B20-B5FB-143A47182F47}" srcOrd="1" destOrd="0" presId="urn:microsoft.com/office/officeart/2005/8/layout/bProcess2"/>
    <dgm:cxn modelId="{3C36A07F-740F-42F9-896A-6B8BD6B1A007}" type="presParOf" srcId="{8E000C5D-0257-4D35-9561-AB100AA3B44A}" destId="{C4BA0A8B-9F7B-44C4-B2A1-C003F113A1C9}" srcOrd="7" destOrd="0" presId="urn:microsoft.com/office/officeart/2005/8/layout/bProcess2"/>
    <dgm:cxn modelId="{D0B18A58-A316-4BC3-9FB1-173243ABE68E}" type="presParOf" srcId="{8E000C5D-0257-4D35-9561-AB100AA3B44A}" destId="{35C4A2CE-8E59-444A-A5DB-8AAB7D64AEFF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95F35-46B4-4CC7-8B24-E6AA7538146A}" type="doc">
      <dgm:prSet loTypeId="urn:microsoft.com/office/officeart/2005/8/layout/pList2#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8543C3-D579-46EA-9145-A50FF8CE184C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600" b="1" dirty="0" smtClean="0"/>
            <a:t>Розпові-дайте емоційно, викликайте почуття</a:t>
          </a:r>
          <a:endParaRPr lang="ru-RU" sz="1600" b="1" dirty="0"/>
        </a:p>
      </dgm:t>
    </dgm:pt>
    <dgm:pt modelId="{1B790C6C-AE58-4623-BEB5-66F197382F39}" type="parTrans" cxnId="{CD02CD8C-A1B2-4A5B-82DA-BC29BEE3DBBF}">
      <dgm:prSet/>
      <dgm:spPr/>
      <dgm:t>
        <a:bodyPr/>
        <a:lstStyle/>
        <a:p>
          <a:endParaRPr lang="ru-RU"/>
        </a:p>
      </dgm:t>
    </dgm:pt>
    <dgm:pt modelId="{A6D31F97-7AF8-464A-B69B-C5EC3747801D}" type="sibTrans" cxnId="{CD02CD8C-A1B2-4A5B-82DA-BC29BEE3DBBF}">
      <dgm:prSet/>
      <dgm:spPr/>
      <dgm:t>
        <a:bodyPr/>
        <a:lstStyle/>
        <a:p>
          <a:endParaRPr lang="ru-RU"/>
        </a:p>
      </dgm:t>
    </dgm:pt>
    <dgm:pt modelId="{7B3B72C5-D8FB-4EBE-80DE-5B4635A1A34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/>
            <a:t>Розпові-дайте про героїв, що цікаві дітям</a:t>
          </a:r>
          <a:endParaRPr lang="ru-RU" sz="1400" b="1" dirty="0"/>
        </a:p>
      </dgm:t>
    </dgm:pt>
    <dgm:pt modelId="{E8AC6BBC-4523-4121-9B19-8B275A3C6D22}" type="parTrans" cxnId="{30461099-6F6F-43EC-A10D-5789FBBF85F2}">
      <dgm:prSet/>
      <dgm:spPr/>
      <dgm:t>
        <a:bodyPr/>
        <a:lstStyle/>
        <a:p>
          <a:endParaRPr lang="ru-RU"/>
        </a:p>
      </dgm:t>
    </dgm:pt>
    <dgm:pt modelId="{B35FBCE8-9132-4E71-B901-52DEA68C06E0}" type="sibTrans" cxnId="{30461099-6F6F-43EC-A10D-5789FBBF85F2}">
      <dgm:prSet/>
      <dgm:spPr/>
      <dgm:t>
        <a:bodyPr/>
        <a:lstStyle/>
        <a:p>
          <a:endParaRPr lang="ru-RU"/>
        </a:p>
      </dgm:t>
    </dgm:pt>
    <dgm:pt modelId="{33AD8C73-EC56-423B-8315-1082AF563B0E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400" b="1" dirty="0" smtClean="0"/>
            <a:t>Інтри-гуйте, несподі-вана розв’язка</a:t>
          </a:r>
          <a:endParaRPr lang="ru-RU" sz="1400" b="1" dirty="0"/>
        </a:p>
      </dgm:t>
    </dgm:pt>
    <dgm:pt modelId="{AC6BDCF6-CE95-4276-972B-B242686485A4}" type="parTrans" cxnId="{88F2F03A-1780-4583-9AF5-88CCC9EAA0A8}">
      <dgm:prSet/>
      <dgm:spPr/>
      <dgm:t>
        <a:bodyPr/>
        <a:lstStyle/>
        <a:p>
          <a:endParaRPr lang="ru-RU"/>
        </a:p>
      </dgm:t>
    </dgm:pt>
    <dgm:pt modelId="{A8E61947-F13F-45F0-B4EA-D2CD194F5C09}" type="sibTrans" cxnId="{88F2F03A-1780-4583-9AF5-88CCC9EAA0A8}">
      <dgm:prSet/>
      <dgm:spPr/>
      <dgm:t>
        <a:bodyPr/>
        <a:lstStyle/>
        <a:p>
          <a:endParaRPr lang="ru-RU"/>
        </a:p>
      </dgm:t>
    </dgm:pt>
    <dgm:pt modelId="{91B092C9-27D0-493C-886F-8DA45D5DF930}" type="pres">
      <dgm:prSet presAssocID="{09F95F35-46B4-4CC7-8B24-E6AA753814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EA970-D047-4D16-981D-78B1C45254CE}" type="pres">
      <dgm:prSet presAssocID="{09F95F35-46B4-4CC7-8B24-E6AA7538146A}" presName="bkgdShp" presStyleLbl="alignAccFollowNode1" presStyleIdx="0" presStyleCnt="1"/>
      <dgm:spPr/>
      <dgm:t>
        <a:bodyPr/>
        <a:lstStyle/>
        <a:p>
          <a:endParaRPr lang="ru-RU"/>
        </a:p>
      </dgm:t>
    </dgm:pt>
    <dgm:pt modelId="{9C7553C2-9658-498D-A29A-6EA95841CF4C}" type="pres">
      <dgm:prSet presAssocID="{09F95F35-46B4-4CC7-8B24-E6AA7538146A}" presName="linComp" presStyleCnt="0"/>
      <dgm:spPr/>
    </dgm:pt>
    <dgm:pt modelId="{CBF668E3-2FFA-4F64-A146-7FDF79B2F036}" type="pres">
      <dgm:prSet presAssocID="{958543C3-D579-46EA-9145-A50FF8CE184C}" presName="compNode" presStyleCnt="0"/>
      <dgm:spPr/>
    </dgm:pt>
    <dgm:pt modelId="{ADC52B17-BFCB-47E9-975A-9B509899326C}" type="pres">
      <dgm:prSet presAssocID="{958543C3-D579-46EA-9145-A50FF8CE184C}" presName="node" presStyleLbl="node1" presStyleIdx="0" presStyleCnt="3" custScaleX="132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5E741-7D57-46B8-8A65-6AE68FDC6A29}" type="pres">
      <dgm:prSet presAssocID="{958543C3-D579-46EA-9145-A50FF8CE184C}" presName="invisiNode" presStyleLbl="node1" presStyleIdx="0" presStyleCnt="3"/>
      <dgm:spPr/>
    </dgm:pt>
    <dgm:pt modelId="{96D91263-26D4-4888-A09C-9740B95010B0}" type="pres">
      <dgm:prSet presAssocID="{958543C3-D579-46EA-9145-A50FF8CE184C}" presName="imagNode" presStyleLbl="fgImgPlace1" presStyleIdx="0" presStyleCnt="3"/>
      <dgm:spPr/>
      <dgm:t>
        <a:bodyPr/>
        <a:lstStyle/>
        <a:p>
          <a:endParaRPr lang="ru-RU"/>
        </a:p>
      </dgm:t>
    </dgm:pt>
    <dgm:pt modelId="{7C490AEA-5130-49CA-9B22-A5D98B88F3E5}" type="pres">
      <dgm:prSet presAssocID="{A6D31F97-7AF8-464A-B69B-C5EC374780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E67628-C083-4FB6-A8DB-DBF68DE7F88E}" type="pres">
      <dgm:prSet presAssocID="{7B3B72C5-D8FB-4EBE-80DE-5B4635A1A345}" presName="compNode" presStyleCnt="0"/>
      <dgm:spPr/>
    </dgm:pt>
    <dgm:pt modelId="{19BC0D86-98B3-43BF-9313-2695EFE206AF}" type="pres">
      <dgm:prSet presAssocID="{7B3B72C5-D8FB-4EBE-80DE-5B4635A1A3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30483-4C27-4756-81C5-32C5E402B6CB}" type="pres">
      <dgm:prSet presAssocID="{7B3B72C5-D8FB-4EBE-80DE-5B4635A1A345}" presName="invisiNode" presStyleLbl="node1" presStyleIdx="1" presStyleCnt="3"/>
      <dgm:spPr/>
    </dgm:pt>
    <dgm:pt modelId="{75AFA46A-FEF5-49D2-895D-E840DFE548E2}" type="pres">
      <dgm:prSet presAssocID="{7B3B72C5-D8FB-4EBE-80DE-5B4635A1A345}" presName="imagNode" presStyleLbl="fgImgPlace1" presStyleIdx="1" presStyleCnt="3"/>
      <dgm:spPr/>
    </dgm:pt>
    <dgm:pt modelId="{F8776EDA-9AD0-461D-BF36-BB190EFD6871}" type="pres">
      <dgm:prSet presAssocID="{B35FBCE8-9132-4E71-B901-52DEA68C06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F9DECB-9459-4A92-A4DF-36DEDEBF8FB4}" type="pres">
      <dgm:prSet presAssocID="{33AD8C73-EC56-423B-8315-1082AF563B0E}" presName="compNode" presStyleCnt="0"/>
      <dgm:spPr/>
    </dgm:pt>
    <dgm:pt modelId="{2973CE2C-C318-4301-9361-9DD856CC934E}" type="pres">
      <dgm:prSet presAssocID="{33AD8C73-EC56-423B-8315-1082AF563B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95810-CF82-4D39-9265-9EC3DE8CFDE1}" type="pres">
      <dgm:prSet presAssocID="{33AD8C73-EC56-423B-8315-1082AF563B0E}" presName="invisiNode" presStyleLbl="node1" presStyleIdx="2" presStyleCnt="3"/>
      <dgm:spPr/>
    </dgm:pt>
    <dgm:pt modelId="{55E7F79F-0021-4D3F-BB14-020E1E696A4F}" type="pres">
      <dgm:prSet presAssocID="{33AD8C73-EC56-423B-8315-1082AF563B0E}" presName="imagNode" presStyleLbl="fgImgPlace1" presStyleIdx="2" presStyleCnt="3"/>
      <dgm:spPr/>
    </dgm:pt>
  </dgm:ptLst>
  <dgm:cxnLst>
    <dgm:cxn modelId="{58FF5AFE-792A-4C15-B507-C6B0E882EDD8}" type="presOf" srcId="{7B3B72C5-D8FB-4EBE-80DE-5B4635A1A345}" destId="{19BC0D86-98B3-43BF-9313-2695EFE206AF}" srcOrd="0" destOrd="0" presId="urn:microsoft.com/office/officeart/2005/8/layout/pList2#3"/>
    <dgm:cxn modelId="{4D66B2C1-4F19-4652-BC7F-60156E74D527}" type="presOf" srcId="{B35FBCE8-9132-4E71-B901-52DEA68C06E0}" destId="{F8776EDA-9AD0-461D-BF36-BB190EFD6871}" srcOrd="0" destOrd="0" presId="urn:microsoft.com/office/officeart/2005/8/layout/pList2#3"/>
    <dgm:cxn modelId="{88F2F03A-1780-4583-9AF5-88CCC9EAA0A8}" srcId="{09F95F35-46B4-4CC7-8B24-E6AA7538146A}" destId="{33AD8C73-EC56-423B-8315-1082AF563B0E}" srcOrd="2" destOrd="0" parTransId="{AC6BDCF6-CE95-4276-972B-B242686485A4}" sibTransId="{A8E61947-F13F-45F0-B4EA-D2CD194F5C09}"/>
    <dgm:cxn modelId="{30461099-6F6F-43EC-A10D-5789FBBF85F2}" srcId="{09F95F35-46B4-4CC7-8B24-E6AA7538146A}" destId="{7B3B72C5-D8FB-4EBE-80DE-5B4635A1A345}" srcOrd="1" destOrd="0" parTransId="{E8AC6BBC-4523-4121-9B19-8B275A3C6D22}" sibTransId="{B35FBCE8-9132-4E71-B901-52DEA68C06E0}"/>
    <dgm:cxn modelId="{1E722995-6783-45A0-808D-A562E77A1AC8}" type="presOf" srcId="{A6D31F97-7AF8-464A-B69B-C5EC3747801D}" destId="{7C490AEA-5130-49CA-9B22-A5D98B88F3E5}" srcOrd="0" destOrd="0" presId="urn:microsoft.com/office/officeart/2005/8/layout/pList2#3"/>
    <dgm:cxn modelId="{2880466A-F57F-4598-B036-3099DEBA4C30}" type="presOf" srcId="{09F95F35-46B4-4CC7-8B24-E6AA7538146A}" destId="{91B092C9-27D0-493C-886F-8DA45D5DF930}" srcOrd="0" destOrd="0" presId="urn:microsoft.com/office/officeart/2005/8/layout/pList2#3"/>
    <dgm:cxn modelId="{CD02CD8C-A1B2-4A5B-82DA-BC29BEE3DBBF}" srcId="{09F95F35-46B4-4CC7-8B24-E6AA7538146A}" destId="{958543C3-D579-46EA-9145-A50FF8CE184C}" srcOrd="0" destOrd="0" parTransId="{1B790C6C-AE58-4623-BEB5-66F197382F39}" sibTransId="{A6D31F97-7AF8-464A-B69B-C5EC3747801D}"/>
    <dgm:cxn modelId="{B0D0B2ED-0096-44C3-ADDE-02B3A6F55604}" type="presOf" srcId="{33AD8C73-EC56-423B-8315-1082AF563B0E}" destId="{2973CE2C-C318-4301-9361-9DD856CC934E}" srcOrd="0" destOrd="0" presId="urn:microsoft.com/office/officeart/2005/8/layout/pList2#3"/>
    <dgm:cxn modelId="{87D7972C-2B36-4924-BEFB-D14C36585FDA}" type="presOf" srcId="{958543C3-D579-46EA-9145-A50FF8CE184C}" destId="{ADC52B17-BFCB-47E9-975A-9B509899326C}" srcOrd="0" destOrd="0" presId="urn:microsoft.com/office/officeart/2005/8/layout/pList2#3"/>
    <dgm:cxn modelId="{9544CD52-D038-4E39-93CF-A436BC6883E0}" type="presParOf" srcId="{91B092C9-27D0-493C-886F-8DA45D5DF930}" destId="{847EA970-D047-4D16-981D-78B1C45254CE}" srcOrd="0" destOrd="0" presId="urn:microsoft.com/office/officeart/2005/8/layout/pList2#3"/>
    <dgm:cxn modelId="{70A6632A-6E85-4740-B928-1CD10097DAD6}" type="presParOf" srcId="{91B092C9-27D0-493C-886F-8DA45D5DF930}" destId="{9C7553C2-9658-498D-A29A-6EA95841CF4C}" srcOrd="1" destOrd="0" presId="urn:microsoft.com/office/officeart/2005/8/layout/pList2#3"/>
    <dgm:cxn modelId="{E068A2EF-9036-4807-AA86-A00C008ABFCA}" type="presParOf" srcId="{9C7553C2-9658-498D-A29A-6EA95841CF4C}" destId="{CBF668E3-2FFA-4F64-A146-7FDF79B2F036}" srcOrd="0" destOrd="0" presId="urn:microsoft.com/office/officeart/2005/8/layout/pList2#3"/>
    <dgm:cxn modelId="{CB9D6693-692C-4DD2-B094-0C9FD64C8593}" type="presParOf" srcId="{CBF668E3-2FFA-4F64-A146-7FDF79B2F036}" destId="{ADC52B17-BFCB-47E9-975A-9B509899326C}" srcOrd="0" destOrd="0" presId="urn:microsoft.com/office/officeart/2005/8/layout/pList2#3"/>
    <dgm:cxn modelId="{AB821A21-4A1C-4FB4-BE59-050ECC961609}" type="presParOf" srcId="{CBF668E3-2FFA-4F64-A146-7FDF79B2F036}" destId="{CE05E741-7D57-46B8-8A65-6AE68FDC6A29}" srcOrd="1" destOrd="0" presId="urn:microsoft.com/office/officeart/2005/8/layout/pList2#3"/>
    <dgm:cxn modelId="{1113C5DF-70F1-48A8-B399-DC89C21E55D9}" type="presParOf" srcId="{CBF668E3-2FFA-4F64-A146-7FDF79B2F036}" destId="{96D91263-26D4-4888-A09C-9740B95010B0}" srcOrd="2" destOrd="0" presId="urn:microsoft.com/office/officeart/2005/8/layout/pList2#3"/>
    <dgm:cxn modelId="{44A2DE3C-2CAF-4463-AA43-F999B4F28C8F}" type="presParOf" srcId="{9C7553C2-9658-498D-A29A-6EA95841CF4C}" destId="{7C490AEA-5130-49CA-9B22-A5D98B88F3E5}" srcOrd="1" destOrd="0" presId="urn:microsoft.com/office/officeart/2005/8/layout/pList2#3"/>
    <dgm:cxn modelId="{77DE42DD-390C-44F9-B553-A0F052B6AA81}" type="presParOf" srcId="{9C7553C2-9658-498D-A29A-6EA95841CF4C}" destId="{6FE67628-C083-4FB6-A8DB-DBF68DE7F88E}" srcOrd="2" destOrd="0" presId="urn:microsoft.com/office/officeart/2005/8/layout/pList2#3"/>
    <dgm:cxn modelId="{5C10B278-B7BA-4E04-9016-4797FE40E9BB}" type="presParOf" srcId="{6FE67628-C083-4FB6-A8DB-DBF68DE7F88E}" destId="{19BC0D86-98B3-43BF-9313-2695EFE206AF}" srcOrd="0" destOrd="0" presId="urn:microsoft.com/office/officeart/2005/8/layout/pList2#3"/>
    <dgm:cxn modelId="{9576F89D-FEB1-40F8-95B8-16AD37008DAD}" type="presParOf" srcId="{6FE67628-C083-4FB6-A8DB-DBF68DE7F88E}" destId="{B1130483-4C27-4756-81C5-32C5E402B6CB}" srcOrd="1" destOrd="0" presId="urn:microsoft.com/office/officeart/2005/8/layout/pList2#3"/>
    <dgm:cxn modelId="{ABEA1C84-11BD-402F-B43C-DABAEC635130}" type="presParOf" srcId="{6FE67628-C083-4FB6-A8DB-DBF68DE7F88E}" destId="{75AFA46A-FEF5-49D2-895D-E840DFE548E2}" srcOrd="2" destOrd="0" presId="urn:microsoft.com/office/officeart/2005/8/layout/pList2#3"/>
    <dgm:cxn modelId="{E169095A-8BA1-4B69-ACE9-60101D2F480F}" type="presParOf" srcId="{9C7553C2-9658-498D-A29A-6EA95841CF4C}" destId="{F8776EDA-9AD0-461D-BF36-BB190EFD6871}" srcOrd="3" destOrd="0" presId="urn:microsoft.com/office/officeart/2005/8/layout/pList2#3"/>
    <dgm:cxn modelId="{F39101A3-D116-4030-9275-12AB57F9CBCC}" type="presParOf" srcId="{9C7553C2-9658-498D-A29A-6EA95841CF4C}" destId="{A4F9DECB-9459-4A92-A4DF-36DEDEBF8FB4}" srcOrd="4" destOrd="0" presId="urn:microsoft.com/office/officeart/2005/8/layout/pList2#3"/>
    <dgm:cxn modelId="{BE7D6023-F0B6-4B3E-BE94-A5FB0F721875}" type="presParOf" srcId="{A4F9DECB-9459-4A92-A4DF-36DEDEBF8FB4}" destId="{2973CE2C-C318-4301-9361-9DD856CC934E}" srcOrd="0" destOrd="0" presId="urn:microsoft.com/office/officeart/2005/8/layout/pList2#3"/>
    <dgm:cxn modelId="{8BC31BD7-0ACB-46F9-B77A-61EC44508C71}" type="presParOf" srcId="{A4F9DECB-9459-4A92-A4DF-36DEDEBF8FB4}" destId="{31F95810-CF82-4D39-9265-9EC3DE8CFDE1}" srcOrd="1" destOrd="0" presId="urn:microsoft.com/office/officeart/2005/8/layout/pList2#3"/>
    <dgm:cxn modelId="{2F87AD15-80F6-446C-A7D6-592D296B7C1D}" type="presParOf" srcId="{A4F9DECB-9459-4A92-A4DF-36DEDEBF8FB4}" destId="{55E7F79F-0021-4D3F-BB14-020E1E696A4F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95F35-46B4-4CC7-8B24-E6AA7538146A}" type="doc">
      <dgm:prSet loTypeId="urn:microsoft.com/office/officeart/2005/8/layout/pList2#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8543C3-D579-46EA-9145-A50FF8CE184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/>
            <a:t>Пастка (не викла-дайте всі карти одразу)</a:t>
          </a:r>
          <a:endParaRPr lang="ru-RU" sz="1400" b="1" dirty="0"/>
        </a:p>
      </dgm:t>
    </dgm:pt>
    <dgm:pt modelId="{1B790C6C-AE58-4623-BEB5-66F197382F39}" type="parTrans" cxnId="{CD02CD8C-A1B2-4A5B-82DA-BC29BEE3DBBF}">
      <dgm:prSet/>
      <dgm:spPr/>
      <dgm:t>
        <a:bodyPr/>
        <a:lstStyle/>
        <a:p>
          <a:endParaRPr lang="ru-RU"/>
        </a:p>
      </dgm:t>
    </dgm:pt>
    <dgm:pt modelId="{A6D31F97-7AF8-464A-B69B-C5EC3747801D}" type="sibTrans" cxnId="{CD02CD8C-A1B2-4A5B-82DA-BC29BEE3DBBF}">
      <dgm:prSet/>
      <dgm:spPr/>
      <dgm:t>
        <a:bodyPr/>
        <a:lstStyle/>
        <a:p>
          <a:endParaRPr lang="ru-RU"/>
        </a:p>
      </dgm:t>
    </dgm:pt>
    <dgm:pt modelId="{7B3B72C5-D8FB-4EBE-80DE-5B4635A1A34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/>
            <a:t>Додайте себе!!!</a:t>
          </a:r>
          <a:endParaRPr lang="ru-RU" sz="1600" b="1" dirty="0"/>
        </a:p>
      </dgm:t>
    </dgm:pt>
    <dgm:pt modelId="{E8AC6BBC-4523-4121-9B19-8B275A3C6D22}" type="parTrans" cxnId="{30461099-6F6F-43EC-A10D-5789FBBF85F2}">
      <dgm:prSet/>
      <dgm:spPr/>
      <dgm:t>
        <a:bodyPr/>
        <a:lstStyle/>
        <a:p>
          <a:endParaRPr lang="ru-RU"/>
        </a:p>
      </dgm:t>
    </dgm:pt>
    <dgm:pt modelId="{B35FBCE8-9132-4E71-B901-52DEA68C06E0}" type="sibTrans" cxnId="{30461099-6F6F-43EC-A10D-5789FBBF85F2}">
      <dgm:prSet/>
      <dgm:spPr/>
      <dgm:t>
        <a:bodyPr/>
        <a:lstStyle/>
        <a:p>
          <a:endParaRPr lang="ru-RU"/>
        </a:p>
      </dgm:t>
    </dgm:pt>
    <dgm:pt modelId="{33AD8C73-EC56-423B-8315-1082AF563B0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/>
            <a:t>Резюме (розумня-шки наостанок</a:t>
          </a:r>
          <a:r>
            <a:rPr lang="uk-UA" sz="1500" b="1" dirty="0" smtClean="0"/>
            <a:t>)</a:t>
          </a:r>
          <a:endParaRPr lang="ru-RU" sz="1500" b="1" dirty="0"/>
        </a:p>
      </dgm:t>
    </dgm:pt>
    <dgm:pt modelId="{AC6BDCF6-CE95-4276-972B-B242686485A4}" type="parTrans" cxnId="{88F2F03A-1780-4583-9AF5-88CCC9EAA0A8}">
      <dgm:prSet/>
      <dgm:spPr/>
      <dgm:t>
        <a:bodyPr/>
        <a:lstStyle/>
        <a:p>
          <a:endParaRPr lang="ru-RU"/>
        </a:p>
      </dgm:t>
    </dgm:pt>
    <dgm:pt modelId="{A8E61947-F13F-45F0-B4EA-D2CD194F5C09}" type="sibTrans" cxnId="{88F2F03A-1780-4583-9AF5-88CCC9EAA0A8}">
      <dgm:prSet/>
      <dgm:spPr/>
      <dgm:t>
        <a:bodyPr/>
        <a:lstStyle/>
        <a:p>
          <a:endParaRPr lang="ru-RU"/>
        </a:p>
      </dgm:t>
    </dgm:pt>
    <dgm:pt modelId="{91B092C9-27D0-493C-886F-8DA45D5DF930}" type="pres">
      <dgm:prSet presAssocID="{09F95F35-46B4-4CC7-8B24-E6AA753814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EA970-D047-4D16-981D-78B1C45254CE}" type="pres">
      <dgm:prSet presAssocID="{09F95F35-46B4-4CC7-8B24-E6AA7538146A}" presName="bkgdShp" presStyleLbl="alignAccFollowNode1" presStyleIdx="0" presStyleCnt="1" custLinFactY="-57565" custLinFactNeighborX="-4655" custLinFactNeighborY="-100000"/>
      <dgm:spPr/>
      <dgm:t>
        <a:bodyPr/>
        <a:lstStyle/>
        <a:p>
          <a:endParaRPr lang="ru-RU"/>
        </a:p>
      </dgm:t>
    </dgm:pt>
    <dgm:pt modelId="{9C7553C2-9658-498D-A29A-6EA95841CF4C}" type="pres">
      <dgm:prSet presAssocID="{09F95F35-46B4-4CC7-8B24-E6AA7538146A}" presName="linComp" presStyleCnt="0"/>
      <dgm:spPr/>
    </dgm:pt>
    <dgm:pt modelId="{CBF668E3-2FFA-4F64-A146-7FDF79B2F036}" type="pres">
      <dgm:prSet presAssocID="{958543C3-D579-46EA-9145-A50FF8CE184C}" presName="compNode" presStyleCnt="0"/>
      <dgm:spPr/>
    </dgm:pt>
    <dgm:pt modelId="{ADC52B17-BFCB-47E9-975A-9B509899326C}" type="pres">
      <dgm:prSet presAssocID="{958543C3-D579-46EA-9145-A50FF8CE184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5E741-7D57-46B8-8A65-6AE68FDC6A29}" type="pres">
      <dgm:prSet presAssocID="{958543C3-D579-46EA-9145-A50FF8CE184C}" presName="invisiNode" presStyleLbl="node1" presStyleIdx="0" presStyleCnt="3"/>
      <dgm:spPr/>
    </dgm:pt>
    <dgm:pt modelId="{96D91263-26D4-4888-A09C-9740B95010B0}" type="pres">
      <dgm:prSet presAssocID="{958543C3-D579-46EA-9145-A50FF8CE184C}" presName="imagNode" presStyleLbl="fgImgPlace1" presStyleIdx="0" presStyleCnt="3"/>
      <dgm:spPr/>
      <dgm:t>
        <a:bodyPr/>
        <a:lstStyle/>
        <a:p>
          <a:endParaRPr lang="ru-RU"/>
        </a:p>
      </dgm:t>
    </dgm:pt>
    <dgm:pt modelId="{7C490AEA-5130-49CA-9B22-A5D98B88F3E5}" type="pres">
      <dgm:prSet presAssocID="{A6D31F97-7AF8-464A-B69B-C5EC374780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E67628-C083-4FB6-A8DB-DBF68DE7F88E}" type="pres">
      <dgm:prSet presAssocID="{7B3B72C5-D8FB-4EBE-80DE-5B4635A1A345}" presName="compNode" presStyleCnt="0"/>
      <dgm:spPr/>
    </dgm:pt>
    <dgm:pt modelId="{19BC0D86-98B3-43BF-9313-2695EFE206AF}" type="pres">
      <dgm:prSet presAssocID="{7B3B72C5-D8FB-4EBE-80DE-5B4635A1A3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30483-4C27-4756-81C5-32C5E402B6CB}" type="pres">
      <dgm:prSet presAssocID="{7B3B72C5-D8FB-4EBE-80DE-5B4635A1A345}" presName="invisiNode" presStyleLbl="node1" presStyleIdx="1" presStyleCnt="3"/>
      <dgm:spPr/>
    </dgm:pt>
    <dgm:pt modelId="{75AFA46A-FEF5-49D2-895D-E840DFE548E2}" type="pres">
      <dgm:prSet presAssocID="{7B3B72C5-D8FB-4EBE-80DE-5B4635A1A345}" presName="imagNode" presStyleLbl="fgImgPlace1" presStyleIdx="1" presStyleCnt="3"/>
      <dgm:spPr/>
    </dgm:pt>
    <dgm:pt modelId="{F8776EDA-9AD0-461D-BF36-BB190EFD6871}" type="pres">
      <dgm:prSet presAssocID="{B35FBCE8-9132-4E71-B901-52DEA68C06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4F9DECB-9459-4A92-A4DF-36DEDEBF8FB4}" type="pres">
      <dgm:prSet presAssocID="{33AD8C73-EC56-423B-8315-1082AF563B0E}" presName="compNode" presStyleCnt="0"/>
      <dgm:spPr/>
    </dgm:pt>
    <dgm:pt modelId="{2973CE2C-C318-4301-9361-9DD856CC934E}" type="pres">
      <dgm:prSet presAssocID="{33AD8C73-EC56-423B-8315-1082AF563B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95810-CF82-4D39-9265-9EC3DE8CFDE1}" type="pres">
      <dgm:prSet presAssocID="{33AD8C73-EC56-423B-8315-1082AF563B0E}" presName="invisiNode" presStyleLbl="node1" presStyleIdx="2" presStyleCnt="3"/>
      <dgm:spPr/>
    </dgm:pt>
    <dgm:pt modelId="{55E7F79F-0021-4D3F-BB14-020E1E696A4F}" type="pres">
      <dgm:prSet presAssocID="{33AD8C73-EC56-423B-8315-1082AF563B0E}" presName="imagNode" presStyleLbl="fgImgPlace1" presStyleIdx="2" presStyleCnt="3"/>
      <dgm:spPr/>
    </dgm:pt>
  </dgm:ptLst>
  <dgm:cxnLst>
    <dgm:cxn modelId="{CD02CD8C-A1B2-4A5B-82DA-BC29BEE3DBBF}" srcId="{09F95F35-46B4-4CC7-8B24-E6AA7538146A}" destId="{958543C3-D579-46EA-9145-A50FF8CE184C}" srcOrd="0" destOrd="0" parTransId="{1B790C6C-AE58-4623-BEB5-66F197382F39}" sibTransId="{A6D31F97-7AF8-464A-B69B-C5EC3747801D}"/>
    <dgm:cxn modelId="{DAB39FEE-220F-4342-AAEB-1E5ABB135CD6}" type="presOf" srcId="{33AD8C73-EC56-423B-8315-1082AF563B0E}" destId="{2973CE2C-C318-4301-9361-9DD856CC934E}" srcOrd="0" destOrd="0" presId="urn:microsoft.com/office/officeart/2005/8/layout/pList2#4"/>
    <dgm:cxn modelId="{88F2F03A-1780-4583-9AF5-88CCC9EAA0A8}" srcId="{09F95F35-46B4-4CC7-8B24-E6AA7538146A}" destId="{33AD8C73-EC56-423B-8315-1082AF563B0E}" srcOrd="2" destOrd="0" parTransId="{AC6BDCF6-CE95-4276-972B-B242686485A4}" sibTransId="{A8E61947-F13F-45F0-B4EA-D2CD194F5C09}"/>
    <dgm:cxn modelId="{905B7076-438A-47F6-8A71-6A878D4D44A0}" type="presOf" srcId="{958543C3-D579-46EA-9145-A50FF8CE184C}" destId="{ADC52B17-BFCB-47E9-975A-9B509899326C}" srcOrd="0" destOrd="0" presId="urn:microsoft.com/office/officeart/2005/8/layout/pList2#4"/>
    <dgm:cxn modelId="{1F93C48E-1706-4830-BA35-EE61C98A9F07}" type="presOf" srcId="{7B3B72C5-D8FB-4EBE-80DE-5B4635A1A345}" destId="{19BC0D86-98B3-43BF-9313-2695EFE206AF}" srcOrd="0" destOrd="0" presId="urn:microsoft.com/office/officeart/2005/8/layout/pList2#4"/>
    <dgm:cxn modelId="{E9555823-F2DC-479F-9103-5B2F39948935}" type="presOf" srcId="{09F95F35-46B4-4CC7-8B24-E6AA7538146A}" destId="{91B092C9-27D0-493C-886F-8DA45D5DF930}" srcOrd="0" destOrd="0" presId="urn:microsoft.com/office/officeart/2005/8/layout/pList2#4"/>
    <dgm:cxn modelId="{1C90E849-8DB5-4E3C-B438-209541065A16}" type="presOf" srcId="{B35FBCE8-9132-4E71-B901-52DEA68C06E0}" destId="{F8776EDA-9AD0-461D-BF36-BB190EFD6871}" srcOrd="0" destOrd="0" presId="urn:microsoft.com/office/officeart/2005/8/layout/pList2#4"/>
    <dgm:cxn modelId="{597C13CA-4CB0-4DE3-90D6-85E208C3422E}" type="presOf" srcId="{A6D31F97-7AF8-464A-B69B-C5EC3747801D}" destId="{7C490AEA-5130-49CA-9B22-A5D98B88F3E5}" srcOrd="0" destOrd="0" presId="urn:microsoft.com/office/officeart/2005/8/layout/pList2#4"/>
    <dgm:cxn modelId="{30461099-6F6F-43EC-A10D-5789FBBF85F2}" srcId="{09F95F35-46B4-4CC7-8B24-E6AA7538146A}" destId="{7B3B72C5-D8FB-4EBE-80DE-5B4635A1A345}" srcOrd="1" destOrd="0" parTransId="{E8AC6BBC-4523-4121-9B19-8B275A3C6D22}" sibTransId="{B35FBCE8-9132-4E71-B901-52DEA68C06E0}"/>
    <dgm:cxn modelId="{7436DCD5-0267-42BA-9664-CEB71E1EFA25}" type="presParOf" srcId="{91B092C9-27D0-493C-886F-8DA45D5DF930}" destId="{847EA970-D047-4D16-981D-78B1C45254CE}" srcOrd="0" destOrd="0" presId="urn:microsoft.com/office/officeart/2005/8/layout/pList2#4"/>
    <dgm:cxn modelId="{C040AC08-F5B6-476E-A0B5-99DDC28C16F1}" type="presParOf" srcId="{91B092C9-27D0-493C-886F-8DA45D5DF930}" destId="{9C7553C2-9658-498D-A29A-6EA95841CF4C}" srcOrd="1" destOrd="0" presId="urn:microsoft.com/office/officeart/2005/8/layout/pList2#4"/>
    <dgm:cxn modelId="{95BEA5C7-397F-456B-8ADB-09C5E8003B12}" type="presParOf" srcId="{9C7553C2-9658-498D-A29A-6EA95841CF4C}" destId="{CBF668E3-2FFA-4F64-A146-7FDF79B2F036}" srcOrd="0" destOrd="0" presId="urn:microsoft.com/office/officeart/2005/8/layout/pList2#4"/>
    <dgm:cxn modelId="{088F4300-5670-4BC3-A697-AF0DA3CAF501}" type="presParOf" srcId="{CBF668E3-2FFA-4F64-A146-7FDF79B2F036}" destId="{ADC52B17-BFCB-47E9-975A-9B509899326C}" srcOrd="0" destOrd="0" presId="urn:microsoft.com/office/officeart/2005/8/layout/pList2#4"/>
    <dgm:cxn modelId="{5F022424-0D13-4E19-936B-6296CA8E05E0}" type="presParOf" srcId="{CBF668E3-2FFA-4F64-A146-7FDF79B2F036}" destId="{CE05E741-7D57-46B8-8A65-6AE68FDC6A29}" srcOrd="1" destOrd="0" presId="urn:microsoft.com/office/officeart/2005/8/layout/pList2#4"/>
    <dgm:cxn modelId="{AD507124-9286-4814-9DCB-11B4A37B1C04}" type="presParOf" srcId="{CBF668E3-2FFA-4F64-A146-7FDF79B2F036}" destId="{96D91263-26D4-4888-A09C-9740B95010B0}" srcOrd="2" destOrd="0" presId="urn:microsoft.com/office/officeart/2005/8/layout/pList2#4"/>
    <dgm:cxn modelId="{7153F6E2-DC6B-4C07-B782-C41B6A792A72}" type="presParOf" srcId="{9C7553C2-9658-498D-A29A-6EA95841CF4C}" destId="{7C490AEA-5130-49CA-9B22-A5D98B88F3E5}" srcOrd="1" destOrd="0" presId="urn:microsoft.com/office/officeart/2005/8/layout/pList2#4"/>
    <dgm:cxn modelId="{0453D135-BE6B-40FD-AE1B-10FF70D5AEFB}" type="presParOf" srcId="{9C7553C2-9658-498D-A29A-6EA95841CF4C}" destId="{6FE67628-C083-4FB6-A8DB-DBF68DE7F88E}" srcOrd="2" destOrd="0" presId="urn:microsoft.com/office/officeart/2005/8/layout/pList2#4"/>
    <dgm:cxn modelId="{2F12E24F-B6B6-428F-9209-543FEB13C1CE}" type="presParOf" srcId="{6FE67628-C083-4FB6-A8DB-DBF68DE7F88E}" destId="{19BC0D86-98B3-43BF-9313-2695EFE206AF}" srcOrd="0" destOrd="0" presId="urn:microsoft.com/office/officeart/2005/8/layout/pList2#4"/>
    <dgm:cxn modelId="{BA82574C-8DC5-45B0-8A47-10B842E206CD}" type="presParOf" srcId="{6FE67628-C083-4FB6-A8DB-DBF68DE7F88E}" destId="{B1130483-4C27-4756-81C5-32C5E402B6CB}" srcOrd="1" destOrd="0" presId="urn:microsoft.com/office/officeart/2005/8/layout/pList2#4"/>
    <dgm:cxn modelId="{608D6030-CF3F-4E36-82F8-79DAA19D8689}" type="presParOf" srcId="{6FE67628-C083-4FB6-A8DB-DBF68DE7F88E}" destId="{75AFA46A-FEF5-49D2-895D-E840DFE548E2}" srcOrd="2" destOrd="0" presId="urn:microsoft.com/office/officeart/2005/8/layout/pList2#4"/>
    <dgm:cxn modelId="{0A5B9E35-3C17-4108-835C-9C9E4ABCF392}" type="presParOf" srcId="{9C7553C2-9658-498D-A29A-6EA95841CF4C}" destId="{F8776EDA-9AD0-461D-BF36-BB190EFD6871}" srcOrd="3" destOrd="0" presId="urn:microsoft.com/office/officeart/2005/8/layout/pList2#4"/>
    <dgm:cxn modelId="{9FDD36BF-313D-46FD-B871-50E05B23887B}" type="presParOf" srcId="{9C7553C2-9658-498D-A29A-6EA95841CF4C}" destId="{A4F9DECB-9459-4A92-A4DF-36DEDEBF8FB4}" srcOrd="4" destOrd="0" presId="urn:microsoft.com/office/officeart/2005/8/layout/pList2#4"/>
    <dgm:cxn modelId="{DC452FBC-0C00-4831-9F39-6CF6389040DA}" type="presParOf" srcId="{A4F9DECB-9459-4A92-A4DF-36DEDEBF8FB4}" destId="{2973CE2C-C318-4301-9361-9DD856CC934E}" srcOrd="0" destOrd="0" presId="urn:microsoft.com/office/officeart/2005/8/layout/pList2#4"/>
    <dgm:cxn modelId="{CD904AF8-0985-43DF-878A-54F67B799EC2}" type="presParOf" srcId="{A4F9DECB-9459-4A92-A4DF-36DEDEBF8FB4}" destId="{31F95810-CF82-4D39-9265-9EC3DE8CFDE1}" srcOrd="1" destOrd="0" presId="urn:microsoft.com/office/officeart/2005/8/layout/pList2#4"/>
    <dgm:cxn modelId="{C893A1DD-35AC-4F1F-9364-CF7AA29AED89}" type="presParOf" srcId="{A4F9DECB-9459-4A92-A4DF-36DEDEBF8FB4}" destId="{55E7F79F-0021-4D3F-BB14-020E1E696A4F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283DED-4A78-45C0-ADF0-A02BE76789E1}" type="doc">
      <dgm:prSet loTypeId="urn:microsoft.com/office/officeart/2005/8/layout/matrix3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AB31F4-EB03-46BC-A970-105C794C2D9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792091" y="360044"/>
          <a:ext cx="1887721" cy="1887721"/>
        </a:xfrm>
        <a:ln/>
      </dgm:spPr>
      <dgm:t>
        <a:bodyPr/>
        <a:lstStyle/>
        <a:p>
          <a:r>
            <a:rPr lang="uk-UA" sz="28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</a:t>
          </a:r>
          <a:r>
            <a:rPr lang="uk-UA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Людина</a:t>
          </a:r>
          <a:endParaRPr lang="ru-RU" sz="2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08CFD544-486F-46F2-83A8-64D7B85D3EEF}" type="parTrans" cxnId="{0FC720CD-C06F-4B1E-A700-448BBD794AD2}">
      <dgm:prSet/>
      <dgm:spPr/>
      <dgm:t>
        <a:bodyPr/>
        <a:lstStyle/>
        <a:p>
          <a:endParaRPr lang="ru-RU"/>
        </a:p>
      </dgm:t>
    </dgm:pt>
    <dgm:pt modelId="{6C73DF4D-E04D-46B3-B431-CA1A5454A0B2}" type="sibTrans" cxnId="{0FC720CD-C06F-4B1E-A700-448BBD794AD2}">
      <dgm:prSet/>
      <dgm:spPr/>
      <dgm:t>
        <a:bodyPr/>
        <a:lstStyle/>
        <a:p>
          <a:endParaRPr lang="ru-RU"/>
        </a:p>
      </dgm:t>
    </dgm:pt>
    <dgm:pt modelId="{3462AF0F-CE47-407A-9C64-1E8A7E6AC50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304617" y="360044"/>
          <a:ext cx="1887721" cy="1887721"/>
        </a:xfrm>
        <a:ln/>
      </dgm:spPr>
      <dgm:t>
        <a:bodyPr/>
        <a:lstStyle/>
        <a:p>
          <a:pPr algn="ctr"/>
          <a:r>
            <a:rPr lang="uk-UA" sz="26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</a:t>
          </a:r>
          <a:r>
            <a:rPr lang="uk-UA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Вигадана</a:t>
          </a:r>
        </a:p>
        <a:p>
          <a:pPr algn="ctr"/>
          <a:r>
            <a:rPr lang="uk-UA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істота</a:t>
          </a:r>
          <a:endParaRPr lang="ru-RU" sz="260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60BB6FEA-9208-45D0-954A-204BA7AED107}" type="parTrans" cxnId="{40C33964-1130-413D-AEA1-8D067727BFB9}">
      <dgm:prSet/>
      <dgm:spPr/>
      <dgm:t>
        <a:bodyPr/>
        <a:lstStyle/>
        <a:p>
          <a:endParaRPr lang="ru-RU"/>
        </a:p>
      </dgm:t>
    </dgm:pt>
    <dgm:pt modelId="{200F312B-23AF-4460-820F-479BCF4DD233}" type="sibTrans" cxnId="{40C33964-1130-413D-AEA1-8D067727BFB9}">
      <dgm:prSet/>
      <dgm:spPr/>
      <dgm:t>
        <a:bodyPr/>
        <a:lstStyle/>
        <a:p>
          <a:endParaRPr lang="ru-RU"/>
        </a:p>
      </dgm:t>
    </dgm:pt>
    <dgm:pt modelId="{2FC9F3D6-FF50-4639-A9EF-DBEF77EA080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864089" y="2592281"/>
          <a:ext cx="1887721" cy="1887721"/>
        </a:xfrm>
        <a:ln/>
      </dgm:spPr>
      <dgm:t>
        <a:bodyPr/>
        <a:lstStyle/>
        <a:p>
          <a:r>
            <a:rPr lang="uk-UA" sz="26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  </a:t>
          </a:r>
          <a:r>
            <a:rPr lang="uk-UA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Тварина</a:t>
          </a:r>
          <a:endParaRPr lang="ru-RU" sz="2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72C63905-EB0F-42AB-ABA7-480C0C958904}" type="parTrans" cxnId="{D6F3EDCD-583B-4E85-8C01-0A3BF6498015}">
      <dgm:prSet/>
      <dgm:spPr/>
      <dgm:t>
        <a:bodyPr/>
        <a:lstStyle/>
        <a:p>
          <a:endParaRPr lang="ru-RU"/>
        </a:p>
      </dgm:t>
    </dgm:pt>
    <dgm:pt modelId="{20A0814B-2862-45C1-BEDD-EA30FC462136}" type="sibTrans" cxnId="{D6F3EDCD-583B-4E85-8C01-0A3BF6498015}">
      <dgm:prSet/>
      <dgm:spPr/>
      <dgm:t>
        <a:bodyPr/>
        <a:lstStyle/>
        <a:p>
          <a:endParaRPr lang="ru-RU"/>
        </a:p>
      </dgm:t>
    </dgm:pt>
    <dgm:pt modelId="{205ED49E-8C1D-461C-8A3C-1381C05184F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3304617" y="2592281"/>
          <a:ext cx="1887721" cy="1887721"/>
        </a:xfrm>
        <a:ln/>
      </dgm:spPr>
      <dgm:t>
        <a:bodyPr/>
        <a:lstStyle/>
        <a:p>
          <a:r>
            <a:rPr lang="uk-UA" sz="26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  </a:t>
          </a:r>
          <a:r>
            <a:rPr lang="uk-UA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Явище</a:t>
          </a:r>
        </a:p>
        <a:p>
          <a:r>
            <a:rPr lang="uk-UA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 природи</a:t>
          </a:r>
          <a:endParaRPr lang="ru-RU" sz="2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8773B605-5024-4B87-BF83-6C2C13C55ECB}" type="parTrans" cxnId="{9E9F6E5E-F019-4444-93CA-A4F3AEE28602}">
      <dgm:prSet/>
      <dgm:spPr/>
      <dgm:t>
        <a:bodyPr/>
        <a:lstStyle/>
        <a:p>
          <a:endParaRPr lang="ru-RU"/>
        </a:p>
      </dgm:t>
    </dgm:pt>
    <dgm:pt modelId="{AC055915-1CB7-468A-8AE0-911DEC8364DB}" type="sibTrans" cxnId="{9E9F6E5E-F019-4444-93CA-A4F3AEE28602}">
      <dgm:prSet/>
      <dgm:spPr/>
      <dgm:t>
        <a:bodyPr/>
        <a:lstStyle/>
        <a:p>
          <a:endParaRPr lang="ru-RU"/>
        </a:p>
      </dgm:t>
    </dgm:pt>
    <dgm:pt modelId="{55EA6148-E1DE-4654-9FE6-3E84A8176D96}" type="pres">
      <dgm:prSet presAssocID="{B9283DED-4A78-45C0-ADF0-A02BE76789E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11D3C2-402B-4C07-8287-DA1D2FA95DE8}" type="pres">
      <dgm:prSet presAssocID="{B9283DED-4A78-45C0-ADF0-A02BE76789E1}" presName="diamond" presStyleLbl="bgShp" presStyleIdx="0" presStyleCnt="1" custScaleX="162862" custLinFactNeighborX="-5951"/>
      <dgm:spPr>
        <a:xfrm>
          <a:off x="306942" y="0"/>
          <a:ext cx="7883028" cy="4840311"/>
        </a:xfrm>
        <a:prstGeom prst="diamond">
          <a:avLst/>
        </a:prstGeom>
        <a:gradFill rotWithShape="0">
          <a:gsLst>
            <a:gs pos="0">
              <a:srgbClr val="4BACC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uk-UA"/>
        </a:p>
      </dgm:t>
    </dgm:pt>
    <dgm:pt modelId="{BA36BA5F-5AC2-4E95-A0E7-902F6E9BCE05}" type="pres">
      <dgm:prSet presAssocID="{B9283DED-4A78-45C0-ADF0-A02BE76789E1}" presName="quad1" presStyleLbl="node1" presStyleIdx="0" presStyleCnt="4" custLinFactNeighborX="-90696" custLinFactNeighborY="-1067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55EE3D9-84B0-469D-AF94-F903C492A562}" type="pres">
      <dgm:prSet presAssocID="{B9283DED-4A78-45C0-ADF0-A02BE76789E1}" presName="quad2" presStyleLbl="node1" presStyleIdx="1" presStyleCnt="4" custLinFactNeighborX="-69104" custLinFactNeighborY="-5286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7264A2-FA5C-4811-BB96-5D46DAF12286}" type="pres">
      <dgm:prSet presAssocID="{B9283DED-4A78-45C0-ADF0-A02BE76789E1}" presName="quad3" presStyleLbl="node1" presStyleIdx="2" presStyleCnt="4" custLinFactNeighborX="-90696" custLinFactNeighborY="5272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6F0CCB1-45A3-45C9-8D39-304B29805C83}" type="pres">
      <dgm:prSet presAssocID="{B9283DED-4A78-45C0-ADF0-A02BE76789E1}" presName="quad4" presStyleLbl="node1" presStyleIdx="3" presStyleCnt="4" custLinFactNeighborX="-69104" custLinFactNeighborY="5272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13FC3D6-75DE-434D-8DE0-17849DC5A91B}" type="presOf" srcId="{3462AF0F-CE47-407A-9C64-1E8A7E6AC50B}" destId="{755EE3D9-84B0-469D-AF94-F903C492A562}" srcOrd="0" destOrd="0" presId="urn:microsoft.com/office/officeart/2005/8/layout/matrix3"/>
    <dgm:cxn modelId="{E977AFEA-5199-4652-AACE-4984BE254F37}" type="presOf" srcId="{2FC9F3D6-FF50-4639-A9EF-DBEF77EA0804}" destId="{5E7264A2-FA5C-4811-BB96-5D46DAF12286}" srcOrd="0" destOrd="0" presId="urn:microsoft.com/office/officeart/2005/8/layout/matrix3"/>
    <dgm:cxn modelId="{D6F3EDCD-583B-4E85-8C01-0A3BF6498015}" srcId="{B9283DED-4A78-45C0-ADF0-A02BE76789E1}" destId="{2FC9F3D6-FF50-4639-A9EF-DBEF77EA0804}" srcOrd="2" destOrd="0" parTransId="{72C63905-EB0F-42AB-ABA7-480C0C958904}" sibTransId="{20A0814B-2862-45C1-BEDD-EA30FC462136}"/>
    <dgm:cxn modelId="{9E9F6E5E-F019-4444-93CA-A4F3AEE28602}" srcId="{B9283DED-4A78-45C0-ADF0-A02BE76789E1}" destId="{205ED49E-8C1D-461C-8A3C-1381C05184FA}" srcOrd="3" destOrd="0" parTransId="{8773B605-5024-4B87-BF83-6C2C13C55ECB}" sibTransId="{AC055915-1CB7-468A-8AE0-911DEC8364DB}"/>
    <dgm:cxn modelId="{0FC720CD-C06F-4B1E-A700-448BBD794AD2}" srcId="{B9283DED-4A78-45C0-ADF0-A02BE76789E1}" destId="{A5AB31F4-EB03-46BC-A970-105C794C2D9B}" srcOrd="0" destOrd="0" parTransId="{08CFD544-486F-46F2-83A8-64D7B85D3EEF}" sibTransId="{6C73DF4D-E04D-46B3-B431-CA1A5454A0B2}"/>
    <dgm:cxn modelId="{EBD775B5-F1B3-49B7-BF4E-3A9360493F8B}" type="presOf" srcId="{205ED49E-8C1D-461C-8A3C-1381C05184FA}" destId="{D6F0CCB1-45A3-45C9-8D39-304B29805C83}" srcOrd="0" destOrd="0" presId="urn:microsoft.com/office/officeart/2005/8/layout/matrix3"/>
    <dgm:cxn modelId="{40C33964-1130-413D-AEA1-8D067727BFB9}" srcId="{B9283DED-4A78-45C0-ADF0-A02BE76789E1}" destId="{3462AF0F-CE47-407A-9C64-1E8A7E6AC50B}" srcOrd="1" destOrd="0" parTransId="{60BB6FEA-9208-45D0-954A-204BA7AED107}" sibTransId="{200F312B-23AF-4460-820F-479BCF4DD233}"/>
    <dgm:cxn modelId="{3DAB8421-5DA0-4835-A412-02C590688D75}" type="presOf" srcId="{B9283DED-4A78-45C0-ADF0-A02BE76789E1}" destId="{55EA6148-E1DE-4654-9FE6-3E84A8176D96}" srcOrd="0" destOrd="0" presId="urn:microsoft.com/office/officeart/2005/8/layout/matrix3"/>
    <dgm:cxn modelId="{7310023E-FD2F-42F4-AE4C-7788D63D0772}" type="presOf" srcId="{A5AB31F4-EB03-46BC-A970-105C794C2D9B}" destId="{BA36BA5F-5AC2-4E95-A0E7-902F6E9BCE05}" srcOrd="0" destOrd="0" presId="urn:microsoft.com/office/officeart/2005/8/layout/matrix3"/>
    <dgm:cxn modelId="{EE1FAFBA-4076-4EE1-A583-D56E41CDACF6}" type="presParOf" srcId="{55EA6148-E1DE-4654-9FE6-3E84A8176D96}" destId="{F411D3C2-402B-4C07-8287-DA1D2FA95DE8}" srcOrd="0" destOrd="0" presId="urn:microsoft.com/office/officeart/2005/8/layout/matrix3"/>
    <dgm:cxn modelId="{7B7176DB-DF81-4D6A-9456-73FFB1162D16}" type="presParOf" srcId="{55EA6148-E1DE-4654-9FE6-3E84A8176D96}" destId="{BA36BA5F-5AC2-4E95-A0E7-902F6E9BCE05}" srcOrd="1" destOrd="0" presId="urn:microsoft.com/office/officeart/2005/8/layout/matrix3"/>
    <dgm:cxn modelId="{5FC45457-18CE-453A-A171-1A0067F30F07}" type="presParOf" srcId="{55EA6148-E1DE-4654-9FE6-3E84A8176D96}" destId="{755EE3D9-84B0-469D-AF94-F903C492A562}" srcOrd="2" destOrd="0" presId="urn:microsoft.com/office/officeart/2005/8/layout/matrix3"/>
    <dgm:cxn modelId="{0CB7FAF4-1D74-492F-B0EF-E5BB187237BA}" type="presParOf" srcId="{55EA6148-E1DE-4654-9FE6-3E84A8176D96}" destId="{5E7264A2-FA5C-4811-BB96-5D46DAF12286}" srcOrd="3" destOrd="0" presId="urn:microsoft.com/office/officeart/2005/8/layout/matrix3"/>
    <dgm:cxn modelId="{B101639C-1AB6-446F-ADEF-76B5626DDA63}" type="presParOf" srcId="{55EA6148-E1DE-4654-9FE6-3E84A8176D96}" destId="{D6F0CCB1-45A3-45C9-8D39-304B29805C8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D4216F-5FC0-4094-8940-D2679DA0746C}" type="doc">
      <dgm:prSet loTypeId="urn:microsoft.com/office/officeart/2008/layout/RadialCluster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116E0E-DAEA-4000-8AF8-C99A7839949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</a:rPr>
            <a:t>Учні</a:t>
          </a:r>
          <a:endParaRPr lang="uk-UA" sz="1800" dirty="0">
            <a:solidFill>
              <a:srgbClr val="002060"/>
            </a:solidFill>
          </a:endParaRPr>
        </a:p>
      </dgm:t>
    </dgm:pt>
    <dgm:pt modelId="{E6F24817-2C51-4F0F-94AD-053B68F39819}" type="parTrans" cxnId="{0C617DB4-A08E-47B8-97B6-F46A8DDF1078}">
      <dgm:prSet/>
      <dgm:spPr/>
      <dgm:t>
        <a:bodyPr/>
        <a:lstStyle/>
        <a:p>
          <a:endParaRPr lang="uk-UA"/>
        </a:p>
      </dgm:t>
    </dgm:pt>
    <dgm:pt modelId="{D5B7D3AF-0DCE-4C7B-9E16-164CB8728F98}" type="sibTrans" cxnId="{0C617DB4-A08E-47B8-97B6-F46A8DDF1078}">
      <dgm:prSet/>
      <dgm:spPr/>
      <dgm:t>
        <a:bodyPr/>
        <a:lstStyle/>
        <a:p>
          <a:endParaRPr lang="uk-UA"/>
        </a:p>
      </dgm:t>
    </dgm:pt>
    <dgm:pt modelId="{A6FFFB7C-333D-47A3-8F08-E6C1F7C801E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</a:rPr>
            <a:t>Навчилися створювати історії на будь-яку тему</a:t>
          </a:r>
          <a:endParaRPr lang="uk-UA" sz="1800" dirty="0">
            <a:solidFill>
              <a:srgbClr val="002060"/>
            </a:solidFill>
          </a:endParaRPr>
        </a:p>
      </dgm:t>
    </dgm:pt>
    <dgm:pt modelId="{A8623316-6CF7-4325-B245-7C34FF3B281A}" type="parTrans" cxnId="{3D0693CD-273A-4FE6-B59D-30B1C0DE63ED}">
      <dgm:prSet/>
      <dgm:spPr/>
      <dgm:t>
        <a:bodyPr/>
        <a:lstStyle/>
        <a:p>
          <a:endParaRPr lang="uk-UA"/>
        </a:p>
      </dgm:t>
    </dgm:pt>
    <dgm:pt modelId="{30F1398D-3341-4649-8B44-45EBA6A74F43}" type="sibTrans" cxnId="{3D0693CD-273A-4FE6-B59D-30B1C0DE63ED}">
      <dgm:prSet/>
      <dgm:spPr/>
      <dgm:t>
        <a:bodyPr/>
        <a:lstStyle/>
        <a:p>
          <a:endParaRPr lang="uk-UA"/>
        </a:p>
      </dgm:t>
    </dgm:pt>
    <dgm:pt modelId="{969A5A5B-E200-4CE2-BF5F-D7B52724AC5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</a:rPr>
            <a:t>Навчилися мислити критично,  творчо та нестандартно</a:t>
          </a:r>
          <a:endParaRPr lang="uk-UA" sz="1800" dirty="0">
            <a:solidFill>
              <a:srgbClr val="002060"/>
            </a:solidFill>
          </a:endParaRPr>
        </a:p>
      </dgm:t>
    </dgm:pt>
    <dgm:pt modelId="{D8B7763A-B669-45B6-8E7E-CB4A51EF3003}" type="parTrans" cxnId="{C6651465-4E58-4E8A-8CE5-7B612D454D79}">
      <dgm:prSet/>
      <dgm:spPr/>
      <dgm:t>
        <a:bodyPr/>
        <a:lstStyle/>
        <a:p>
          <a:endParaRPr lang="uk-UA"/>
        </a:p>
      </dgm:t>
    </dgm:pt>
    <dgm:pt modelId="{30BB5E7D-B4E6-4886-950E-70214860D304}" type="sibTrans" cxnId="{C6651465-4E58-4E8A-8CE5-7B612D454D79}">
      <dgm:prSet/>
      <dgm:spPr/>
      <dgm:t>
        <a:bodyPr/>
        <a:lstStyle/>
        <a:p>
          <a:endParaRPr lang="uk-UA"/>
        </a:p>
      </dgm:t>
    </dgm:pt>
    <dgm:pt modelId="{69819693-F4CE-415E-9BFB-A04A06616EA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</a:rPr>
            <a:t>Збільшили свій словниковий запас</a:t>
          </a:r>
          <a:endParaRPr lang="uk-UA" sz="1800" dirty="0">
            <a:solidFill>
              <a:srgbClr val="002060"/>
            </a:solidFill>
          </a:endParaRPr>
        </a:p>
      </dgm:t>
    </dgm:pt>
    <dgm:pt modelId="{075A2DAD-5538-4FAD-9EE9-012321071B88}" type="parTrans" cxnId="{E050C2EE-95EA-45C8-8362-ADE50178FB00}">
      <dgm:prSet/>
      <dgm:spPr/>
      <dgm:t>
        <a:bodyPr/>
        <a:lstStyle/>
        <a:p>
          <a:endParaRPr lang="uk-UA"/>
        </a:p>
      </dgm:t>
    </dgm:pt>
    <dgm:pt modelId="{A6AC637E-9EB9-4349-9F07-0A62D9E2E8CB}" type="sibTrans" cxnId="{E050C2EE-95EA-45C8-8362-ADE50178FB00}">
      <dgm:prSet/>
      <dgm:spPr/>
      <dgm:t>
        <a:bodyPr/>
        <a:lstStyle/>
        <a:p>
          <a:endParaRPr lang="uk-UA"/>
        </a:p>
      </dgm:t>
    </dgm:pt>
    <dgm:pt modelId="{ECB50F42-4444-472B-984D-85FF4FF3ABA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</a:rPr>
            <a:t>Навчилися висловлювати свою думку та захищати її</a:t>
          </a:r>
          <a:endParaRPr lang="uk-UA" sz="1800" dirty="0">
            <a:solidFill>
              <a:srgbClr val="002060"/>
            </a:solidFill>
          </a:endParaRPr>
        </a:p>
      </dgm:t>
    </dgm:pt>
    <dgm:pt modelId="{A37B53EA-B22D-4751-847C-8DBC038FF9EB}" type="parTrans" cxnId="{6B421FAC-E4A4-4380-A850-2D6EDBB4CBC5}">
      <dgm:prSet/>
      <dgm:spPr/>
      <dgm:t>
        <a:bodyPr/>
        <a:lstStyle/>
        <a:p>
          <a:endParaRPr lang="uk-UA"/>
        </a:p>
      </dgm:t>
    </dgm:pt>
    <dgm:pt modelId="{9609B103-4529-44F7-869E-528A919A3030}" type="sibTrans" cxnId="{6B421FAC-E4A4-4380-A850-2D6EDBB4CBC5}">
      <dgm:prSet/>
      <dgm:spPr/>
      <dgm:t>
        <a:bodyPr/>
        <a:lstStyle/>
        <a:p>
          <a:endParaRPr lang="uk-UA"/>
        </a:p>
      </dgm:t>
    </dgm:pt>
    <dgm:pt modelId="{553D7519-6E59-4955-BE9B-BAA083A7771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</a:rPr>
            <a:t>Не бояться виступати перед класним колективом</a:t>
          </a:r>
          <a:endParaRPr lang="uk-UA" sz="1800" dirty="0">
            <a:solidFill>
              <a:srgbClr val="002060"/>
            </a:solidFill>
          </a:endParaRPr>
        </a:p>
      </dgm:t>
    </dgm:pt>
    <dgm:pt modelId="{0EC4264F-3DDC-44B3-8B77-7435A39F7E9F}" type="parTrans" cxnId="{FA30569E-3A6C-4706-A214-38FABA9BCDCC}">
      <dgm:prSet/>
      <dgm:spPr/>
      <dgm:t>
        <a:bodyPr/>
        <a:lstStyle/>
        <a:p>
          <a:endParaRPr lang="uk-UA"/>
        </a:p>
      </dgm:t>
    </dgm:pt>
    <dgm:pt modelId="{E2F31D1A-2EE7-411D-85DD-938C8047B28C}" type="sibTrans" cxnId="{FA30569E-3A6C-4706-A214-38FABA9BCDCC}">
      <dgm:prSet/>
      <dgm:spPr/>
      <dgm:t>
        <a:bodyPr/>
        <a:lstStyle/>
        <a:p>
          <a:endParaRPr lang="uk-UA"/>
        </a:p>
      </dgm:t>
    </dgm:pt>
    <dgm:pt modelId="{A3AD90F9-F516-4FD5-83B8-81911F79723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</a:rPr>
            <a:t>Розвинули уяву та фантазію</a:t>
          </a:r>
          <a:endParaRPr lang="uk-UA" sz="1800" dirty="0">
            <a:solidFill>
              <a:srgbClr val="002060"/>
            </a:solidFill>
          </a:endParaRPr>
        </a:p>
      </dgm:t>
    </dgm:pt>
    <dgm:pt modelId="{B9E91101-6355-4349-9376-46FDF3D3B918}" type="parTrans" cxnId="{520641F2-44CE-4CBA-A552-17D160C29BC2}">
      <dgm:prSet/>
      <dgm:spPr/>
      <dgm:t>
        <a:bodyPr/>
        <a:lstStyle/>
        <a:p>
          <a:endParaRPr lang="uk-UA"/>
        </a:p>
      </dgm:t>
    </dgm:pt>
    <dgm:pt modelId="{0D7AB24A-94CA-4504-8A06-B8D70FA30EB0}" type="sibTrans" cxnId="{520641F2-44CE-4CBA-A552-17D160C29BC2}">
      <dgm:prSet/>
      <dgm:spPr/>
      <dgm:t>
        <a:bodyPr/>
        <a:lstStyle/>
        <a:p>
          <a:endParaRPr lang="uk-UA"/>
        </a:p>
      </dgm:t>
    </dgm:pt>
    <dgm:pt modelId="{5F2507F4-2F6D-46CF-B057-C7B6F9BA77B9}" type="pres">
      <dgm:prSet presAssocID="{B0D4216F-5FC0-4094-8940-D2679DA0746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A66C6891-9E46-4D8E-AF20-A1643A040F54}" type="pres">
      <dgm:prSet presAssocID="{73116E0E-DAEA-4000-8AF8-C99A78399494}" presName="singleCycle" presStyleCnt="0"/>
      <dgm:spPr/>
    </dgm:pt>
    <dgm:pt modelId="{042415C9-79C5-4006-9057-807184C0FE0C}" type="pres">
      <dgm:prSet presAssocID="{73116E0E-DAEA-4000-8AF8-C99A78399494}" presName="singleCenter" presStyleLbl="node1" presStyleIdx="0" presStyleCnt="7" custLinFactNeighborX="-2082" custLinFactNeighborY="-3128">
        <dgm:presLayoutVars>
          <dgm:chMax val="7"/>
          <dgm:chPref val="7"/>
        </dgm:presLayoutVars>
      </dgm:prSet>
      <dgm:spPr/>
      <dgm:t>
        <a:bodyPr/>
        <a:lstStyle/>
        <a:p>
          <a:endParaRPr lang="uk-UA"/>
        </a:p>
      </dgm:t>
    </dgm:pt>
    <dgm:pt modelId="{6690AFAD-9A95-48D2-B006-AC9BAD53ED5A}" type="pres">
      <dgm:prSet presAssocID="{A8623316-6CF7-4325-B245-7C34FF3B281A}" presName="Name56" presStyleLbl="parChTrans1D2" presStyleIdx="0" presStyleCnt="6"/>
      <dgm:spPr/>
      <dgm:t>
        <a:bodyPr/>
        <a:lstStyle/>
        <a:p>
          <a:endParaRPr lang="uk-UA"/>
        </a:p>
      </dgm:t>
    </dgm:pt>
    <dgm:pt modelId="{0E85E31B-6466-4099-B8F4-A8BB27E92BA3}" type="pres">
      <dgm:prSet presAssocID="{A6FFFB7C-333D-47A3-8F08-E6C1F7C801E8}" presName="text0" presStyleLbl="node1" presStyleIdx="1" presStyleCnt="7" custScaleX="264456" custScaleY="82133" custRadScaleRad="102464" custRadScaleInc="-1177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820794-1FBF-436E-97F8-C66303BF22AF}" type="pres">
      <dgm:prSet presAssocID="{A37B53EA-B22D-4751-847C-8DBC038FF9EB}" presName="Name56" presStyleLbl="parChTrans1D2" presStyleIdx="1" presStyleCnt="6"/>
      <dgm:spPr/>
      <dgm:t>
        <a:bodyPr/>
        <a:lstStyle/>
        <a:p>
          <a:endParaRPr lang="uk-UA"/>
        </a:p>
      </dgm:t>
    </dgm:pt>
    <dgm:pt modelId="{03898C9B-BE5E-4B6E-9016-01C2F789F86A}" type="pres">
      <dgm:prSet presAssocID="{ECB50F42-4444-472B-984D-85FF4FF3ABA1}" presName="text0" presStyleLbl="node1" presStyleIdx="2" presStyleCnt="7" custScaleX="301038" custRadScaleRad="137877" custRadScaleInc="408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5C9DEC-9337-49F3-BE73-7E62624F1F3D}" type="pres">
      <dgm:prSet presAssocID="{0EC4264F-3DDC-44B3-8B77-7435A39F7E9F}" presName="Name56" presStyleLbl="parChTrans1D2" presStyleIdx="2" presStyleCnt="6"/>
      <dgm:spPr/>
      <dgm:t>
        <a:bodyPr/>
        <a:lstStyle/>
        <a:p>
          <a:endParaRPr lang="uk-UA"/>
        </a:p>
      </dgm:t>
    </dgm:pt>
    <dgm:pt modelId="{05B25CAD-FFC9-42CA-BA4A-7481BAB5FD5F}" type="pres">
      <dgm:prSet presAssocID="{553D7519-6E59-4955-BE9B-BAA083A77710}" presName="text0" presStyleLbl="node1" presStyleIdx="3" presStyleCnt="7" custScaleX="307222" custRadScaleRad="139856" custRadScaleInc="-394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3E2969-10B7-4A68-8A84-BCB582719C8B}" type="pres">
      <dgm:prSet presAssocID="{B9E91101-6355-4349-9376-46FDF3D3B918}" presName="Name56" presStyleLbl="parChTrans1D2" presStyleIdx="3" presStyleCnt="6"/>
      <dgm:spPr/>
      <dgm:t>
        <a:bodyPr/>
        <a:lstStyle/>
        <a:p>
          <a:endParaRPr lang="uk-UA"/>
        </a:p>
      </dgm:t>
    </dgm:pt>
    <dgm:pt modelId="{ECF60F78-422E-4521-9FE5-47D6110E4EFA}" type="pres">
      <dgm:prSet presAssocID="{A3AD90F9-F516-4FD5-83B8-81911F797236}" presName="text0" presStyleLbl="node1" presStyleIdx="4" presStyleCnt="7" custScaleX="231367" custRadScaleRad="105932" custRadScaleInc="53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785506-A04B-4E8B-8CA2-7C76591EA432}" type="pres">
      <dgm:prSet presAssocID="{D8B7763A-B669-45B6-8E7E-CB4A51EF3003}" presName="Name56" presStyleLbl="parChTrans1D2" presStyleIdx="4" presStyleCnt="6"/>
      <dgm:spPr/>
      <dgm:t>
        <a:bodyPr/>
        <a:lstStyle/>
        <a:p>
          <a:endParaRPr lang="uk-UA"/>
        </a:p>
      </dgm:t>
    </dgm:pt>
    <dgm:pt modelId="{38AD3460-CEA3-427C-97E0-079C7102D978}" type="pres">
      <dgm:prSet presAssocID="{969A5A5B-E200-4CE2-BF5F-D7B52724AC52}" presName="text0" presStyleLbl="node1" presStyleIdx="5" presStyleCnt="7" custScaleX="267617" custRadScaleRad="137177" custRadScaleInc="381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B06F5F-CCFC-4351-A48E-7D60C6B13988}" type="pres">
      <dgm:prSet presAssocID="{075A2DAD-5538-4FAD-9EE9-012321071B88}" presName="Name56" presStyleLbl="parChTrans1D2" presStyleIdx="5" presStyleCnt="6"/>
      <dgm:spPr/>
      <dgm:t>
        <a:bodyPr/>
        <a:lstStyle/>
        <a:p>
          <a:endParaRPr lang="uk-UA"/>
        </a:p>
      </dgm:t>
    </dgm:pt>
    <dgm:pt modelId="{BD526776-B0D2-467D-B6F6-85DD00F5AE49}" type="pres">
      <dgm:prSet presAssocID="{69819693-F4CE-415E-9BFB-A04A06616EA1}" presName="text0" presStyleLbl="node1" presStyleIdx="6" presStyleCnt="7" custScaleX="255250" custRadScaleRad="139636" custRadScaleInc="-416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29664A9-726F-40ED-AD8D-7F7A40F8293F}" type="presOf" srcId="{ECB50F42-4444-472B-984D-85FF4FF3ABA1}" destId="{03898C9B-BE5E-4B6E-9016-01C2F789F86A}" srcOrd="0" destOrd="0" presId="urn:microsoft.com/office/officeart/2008/layout/RadialCluster"/>
    <dgm:cxn modelId="{7B912E6F-6343-4B85-B94F-B22548CE94EF}" type="presOf" srcId="{A8623316-6CF7-4325-B245-7C34FF3B281A}" destId="{6690AFAD-9A95-48D2-B006-AC9BAD53ED5A}" srcOrd="0" destOrd="0" presId="urn:microsoft.com/office/officeart/2008/layout/RadialCluster"/>
    <dgm:cxn modelId="{3D0693CD-273A-4FE6-B59D-30B1C0DE63ED}" srcId="{73116E0E-DAEA-4000-8AF8-C99A78399494}" destId="{A6FFFB7C-333D-47A3-8F08-E6C1F7C801E8}" srcOrd="0" destOrd="0" parTransId="{A8623316-6CF7-4325-B245-7C34FF3B281A}" sibTransId="{30F1398D-3341-4649-8B44-45EBA6A74F43}"/>
    <dgm:cxn modelId="{0C617DB4-A08E-47B8-97B6-F46A8DDF1078}" srcId="{B0D4216F-5FC0-4094-8940-D2679DA0746C}" destId="{73116E0E-DAEA-4000-8AF8-C99A78399494}" srcOrd="0" destOrd="0" parTransId="{E6F24817-2C51-4F0F-94AD-053B68F39819}" sibTransId="{D5B7D3AF-0DCE-4C7B-9E16-164CB8728F98}"/>
    <dgm:cxn modelId="{E050C2EE-95EA-45C8-8362-ADE50178FB00}" srcId="{73116E0E-DAEA-4000-8AF8-C99A78399494}" destId="{69819693-F4CE-415E-9BFB-A04A06616EA1}" srcOrd="5" destOrd="0" parTransId="{075A2DAD-5538-4FAD-9EE9-012321071B88}" sibTransId="{A6AC637E-9EB9-4349-9F07-0A62D9E2E8CB}"/>
    <dgm:cxn modelId="{7674BB87-5A44-4DC3-9781-B70717427355}" type="presOf" srcId="{A3AD90F9-F516-4FD5-83B8-81911F797236}" destId="{ECF60F78-422E-4521-9FE5-47D6110E4EFA}" srcOrd="0" destOrd="0" presId="urn:microsoft.com/office/officeart/2008/layout/RadialCluster"/>
    <dgm:cxn modelId="{5E6B1A58-EFC0-40A7-BF81-2DC6F83D56B5}" type="presOf" srcId="{0EC4264F-3DDC-44B3-8B77-7435A39F7E9F}" destId="{875C9DEC-9337-49F3-BE73-7E62624F1F3D}" srcOrd="0" destOrd="0" presId="urn:microsoft.com/office/officeart/2008/layout/RadialCluster"/>
    <dgm:cxn modelId="{4A7575F8-8104-4090-9766-7ABD74A34941}" type="presOf" srcId="{73116E0E-DAEA-4000-8AF8-C99A78399494}" destId="{042415C9-79C5-4006-9057-807184C0FE0C}" srcOrd="0" destOrd="0" presId="urn:microsoft.com/office/officeart/2008/layout/RadialCluster"/>
    <dgm:cxn modelId="{41F2E64A-1E73-4ED9-8902-7E111E54E5A8}" type="presOf" srcId="{A37B53EA-B22D-4751-847C-8DBC038FF9EB}" destId="{9B820794-1FBF-436E-97F8-C66303BF22AF}" srcOrd="0" destOrd="0" presId="urn:microsoft.com/office/officeart/2008/layout/RadialCluster"/>
    <dgm:cxn modelId="{8F50BB94-72EB-42C3-8ED1-371B03F22B25}" type="presOf" srcId="{075A2DAD-5538-4FAD-9EE9-012321071B88}" destId="{A5B06F5F-CCFC-4351-A48E-7D60C6B13988}" srcOrd="0" destOrd="0" presId="urn:microsoft.com/office/officeart/2008/layout/RadialCluster"/>
    <dgm:cxn modelId="{BEB1CE2D-E9AE-4276-942C-41644A63CA11}" type="presOf" srcId="{B0D4216F-5FC0-4094-8940-D2679DA0746C}" destId="{5F2507F4-2F6D-46CF-B057-C7B6F9BA77B9}" srcOrd="0" destOrd="0" presId="urn:microsoft.com/office/officeart/2008/layout/RadialCluster"/>
    <dgm:cxn modelId="{FA30569E-3A6C-4706-A214-38FABA9BCDCC}" srcId="{73116E0E-DAEA-4000-8AF8-C99A78399494}" destId="{553D7519-6E59-4955-BE9B-BAA083A77710}" srcOrd="2" destOrd="0" parTransId="{0EC4264F-3DDC-44B3-8B77-7435A39F7E9F}" sibTransId="{E2F31D1A-2EE7-411D-85DD-938C8047B28C}"/>
    <dgm:cxn modelId="{0B34F6E3-EEA0-44EA-BE96-608A15ED0B14}" type="presOf" srcId="{D8B7763A-B669-45B6-8E7E-CB4A51EF3003}" destId="{C0785506-A04B-4E8B-8CA2-7C76591EA432}" srcOrd="0" destOrd="0" presId="urn:microsoft.com/office/officeart/2008/layout/RadialCluster"/>
    <dgm:cxn modelId="{C38CCD69-CBFA-4711-A093-4D39231F73FC}" type="presOf" srcId="{A6FFFB7C-333D-47A3-8F08-E6C1F7C801E8}" destId="{0E85E31B-6466-4099-B8F4-A8BB27E92BA3}" srcOrd="0" destOrd="0" presId="urn:microsoft.com/office/officeart/2008/layout/RadialCluster"/>
    <dgm:cxn modelId="{24410443-9761-45BE-818D-B8329FE62A13}" type="presOf" srcId="{553D7519-6E59-4955-BE9B-BAA083A77710}" destId="{05B25CAD-FFC9-42CA-BA4A-7481BAB5FD5F}" srcOrd="0" destOrd="0" presId="urn:microsoft.com/office/officeart/2008/layout/RadialCluster"/>
    <dgm:cxn modelId="{B61DA03C-0FCE-4562-BCC4-18E09C01A7EC}" type="presOf" srcId="{969A5A5B-E200-4CE2-BF5F-D7B52724AC52}" destId="{38AD3460-CEA3-427C-97E0-079C7102D978}" srcOrd="0" destOrd="0" presId="urn:microsoft.com/office/officeart/2008/layout/RadialCluster"/>
    <dgm:cxn modelId="{6B421FAC-E4A4-4380-A850-2D6EDBB4CBC5}" srcId="{73116E0E-DAEA-4000-8AF8-C99A78399494}" destId="{ECB50F42-4444-472B-984D-85FF4FF3ABA1}" srcOrd="1" destOrd="0" parTransId="{A37B53EA-B22D-4751-847C-8DBC038FF9EB}" sibTransId="{9609B103-4529-44F7-869E-528A919A3030}"/>
    <dgm:cxn modelId="{74FAA11B-2133-4070-B3D0-BC3104EE09BC}" type="presOf" srcId="{B9E91101-6355-4349-9376-46FDF3D3B918}" destId="{913E2969-10B7-4A68-8A84-BCB582719C8B}" srcOrd="0" destOrd="0" presId="urn:microsoft.com/office/officeart/2008/layout/RadialCluster"/>
    <dgm:cxn modelId="{520641F2-44CE-4CBA-A552-17D160C29BC2}" srcId="{73116E0E-DAEA-4000-8AF8-C99A78399494}" destId="{A3AD90F9-F516-4FD5-83B8-81911F797236}" srcOrd="3" destOrd="0" parTransId="{B9E91101-6355-4349-9376-46FDF3D3B918}" sibTransId="{0D7AB24A-94CA-4504-8A06-B8D70FA30EB0}"/>
    <dgm:cxn modelId="{C836BE80-D3A7-439B-BD78-A8CF78A0C969}" type="presOf" srcId="{69819693-F4CE-415E-9BFB-A04A06616EA1}" destId="{BD526776-B0D2-467D-B6F6-85DD00F5AE49}" srcOrd="0" destOrd="0" presId="urn:microsoft.com/office/officeart/2008/layout/RadialCluster"/>
    <dgm:cxn modelId="{C6651465-4E58-4E8A-8CE5-7B612D454D79}" srcId="{73116E0E-DAEA-4000-8AF8-C99A78399494}" destId="{969A5A5B-E200-4CE2-BF5F-D7B52724AC52}" srcOrd="4" destOrd="0" parTransId="{D8B7763A-B669-45B6-8E7E-CB4A51EF3003}" sibTransId="{30BB5E7D-B4E6-4886-950E-70214860D304}"/>
    <dgm:cxn modelId="{EB58E4A0-BDF6-4490-A683-548AF06CCE45}" type="presParOf" srcId="{5F2507F4-2F6D-46CF-B057-C7B6F9BA77B9}" destId="{A66C6891-9E46-4D8E-AF20-A1643A040F54}" srcOrd="0" destOrd="0" presId="urn:microsoft.com/office/officeart/2008/layout/RadialCluster"/>
    <dgm:cxn modelId="{4FF434D4-C1B7-4767-971E-E8C623F79BB0}" type="presParOf" srcId="{A66C6891-9E46-4D8E-AF20-A1643A040F54}" destId="{042415C9-79C5-4006-9057-807184C0FE0C}" srcOrd="0" destOrd="0" presId="urn:microsoft.com/office/officeart/2008/layout/RadialCluster"/>
    <dgm:cxn modelId="{C79BDCCC-8357-41CE-872F-2ABD88BAA85A}" type="presParOf" srcId="{A66C6891-9E46-4D8E-AF20-A1643A040F54}" destId="{6690AFAD-9A95-48D2-B006-AC9BAD53ED5A}" srcOrd="1" destOrd="0" presId="urn:microsoft.com/office/officeart/2008/layout/RadialCluster"/>
    <dgm:cxn modelId="{209C88E7-5360-483A-AC7B-048DB85A1BE7}" type="presParOf" srcId="{A66C6891-9E46-4D8E-AF20-A1643A040F54}" destId="{0E85E31B-6466-4099-B8F4-A8BB27E92BA3}" srcOrd="2" destOrd="0" presId="urn:microsoft.com/office/officeart/2008/layout/RadialCluster"/>
    <dgm:cxn modelId="{B7D31A23-985F-4C57-AED2-F25AC85EADEB}" type="presParOf" srcId="{A66C6891-9E46-4D8E-AF20-A1643A040F54}" destId="{9B820794-1FBF-436E-97F8-C66303BF22AF}" srcOrd="3" destOrd="0" presId="urn:microsoft.com/office/officeart/2008/layout/RadialCluster"/>
    <dgm:cxn modelId="{CDB13B1D-29BA-478F-B997-D6B83EBF8D15}" type="presParOf" srcId="{A66C6891-9E46-4D8E-AF20-A1643A040F54}" destId="{03898C9B-BE5E-4B6E-9016-01C2F789F86A}" srcOrd="4" destOrd="0" presId="urn:microsoft.com/office/officeart/2008/layout/RadialCluster"/>
    <dgm:cxn modelId="{A72BDC17-C732-4310-B816-28EDC4833CB1}" type="presParOf" srcId="{A66C6891-9E46-4D8E-AF20-A1643A040F54}" destId="{875C9DEC-9337-49F3-BE73-7E62624F1F3D}" srcOrd="5" destOrd="0" presId="urn:microsoft.com/office/officeart/2008/layout/RadialCluster"/>
    <dgm:cxn modelId="{ECFFBDA1-6AC5-420A-BBF2-5A701B0A283A}" type="presParOf" srcId="{A66C6891-9E46-4D8E-AF20-A1643A040F54}" destId="{05B25CAD-FFC9-42CA-BA4A-7481BAB5FD5F}" srcOrd="6" destOrd="0" presId="urn:microsoft.com/office/officeart/2008/layout/RadialCluster"/>
    <dgm:cxn modelId="{98BA612C-2AB6-43D7-9CD9-B291279123FC}" type="presParOf" srcId="{A66C6891-9E46-4D8E-AF20-A1643A040F54}" destId="{913E2969-10B7-4A68-8A84-BCB582719C8B}" srcOrd="7" destOrd="0" presId="urn:microsoft.com/office/officeart/2008/layout/RadialCluster"/>
    <dgm:cxn modelId="{BD84D866-4D03-4470-9231-C59A1CF4059B}" type="presParOf" srcId="{A66C6891-9E46-4D8E-AF20-A1643A040F54}" destId="{ECF60F78-422E-4521-9FE5-47D6110E4EFA}" srcOrd="8" destOrd="0" presId="urn:microsoft.com/office/officeart/2008/layout/RadialCluster"/>
    <dgm:cxn modelId="{38820944-E8C7-4C86-8EF0-6FE89B8E2D38}" type="presParOf" srcId="{A66C6891-9E46-4D8E-AF20-A1643A040F54}" destId="{C0785506-A04B-4E8B-8CA2-7C76591EA432}" srcOrd="9" destOrd="0" presId="urn:microsoft.com/office/officeart/2008/layout/RadialCluster"/>
    <dgm:cxn modelId="{15D58CE2-7778-4AE3-8B16-324E595B9024}" type="presParOf" srcId="{A66C6891-9E46-4D8E-AF20-A1643A040F54}" destId="{38AD3460-CEA3-427C-97E0-079C7102D978}" srcOrd="10" destOrd="0" presId="urn:microsoft.com/office/officeart/2008/layout/RadialCluster"/>
    <dgm:cxn modelId="{078BB3B3-553B-4E91-B6E3-EE9EB4CC5A23}" type="presParOf" srcId="{A66C6891-9E46-4D8E-AF20-A1643A040F54}" destId="{A5B06F5F-CCFC-4351-A48E-7D60C6B13988}" srcOrd="11" destOrd="0" presId="urn:microsoft.com/office/officeart/2008/layout/RadialCluster"/>
    <dgm:cxn modelId="{38D4D363-844C-414D-95D1-B04CEA65328E}" type="presParOf" srcId="{A66C6891-9E46-4D8E-AF20-A1643A040F54}" destId="{BD526776-B0D2-467D-B6F6-85DD00F5AE4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3A747-898D-4048-8A38-0A12EB8D903D}">
      <dsp:nvSpPr>
        <dsp:cNvPr id="0" name=""/>
        <dsp:cNvSpPr/>
      </dsp:nvSpPr>
      <dsp:spPr>
        <a:xfrm>
          <a:off x="1402123" y="298"/>
          <a:ext cx="6300652" cy="1165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розуміння проблеми важливіше, ніж її розв’язання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колективне обговорення способів дій</a:t>
          </a:r>
          <a:endParaRPr lang="uk-UA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виявлення вміння застосовувати набуті вміння та навички  </a:t>
          </a:r>
          <a:endParaRPr lang="uk-UA" sz="1400" b="1" kern="1200" dirty="0"/>
        </a:p>
      </dsp:txBody>
      <dsp:txXfrm>
        <a:off x="1402123" y="145993"/>
        <a:ext cx="5863567" cy="874169"/>
      </dsp:txXfrm>
    </dsp:sp>
    <dsp:sp modelId="{9E17EE1E-85B0-4FB9-96AD-217FA223FC98}">
      <dsp:nvSpPr>
        <dsp:cNvPr id="0" name=""/>
        <dsp:cNvSpPr/>
      </dsp:nvSpPr>
      <dsp:spPr>
        <a:xfrm>
          <a:off x="2079" y="298"/>
          <a:ext cx="1400043" cy="11655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на основі реальної ситуації</a:t>
          </a:r>
          <a:endParaRPr lang="ru-RU" sz="1800" kern="1200" dirty="0"/>
        </a:p>
      </dsp:txBody>
      <dsp:txXfrm>
        <a:off x="58977" y="57196"/>
        <a:ext cx="1286247" cy="1051763"/>
      </dsp:txXfrm>
    </dsp:sp>
    <dsp:sp modelId="{C3F9A65D-4CFA-417E-BE05-E1BEF4A9A994}">
      <dsp:nvSpPr>
        <dsp:cNvPr id="0" name=""/>
        <dsp:cNvSpPr/>
      </dsp:nvSpPr>
      <dsp:spPr>
        <a:xfrm>
          <a:off x="1416584" y="1282413"/>
          <a:ext cx="6288271" cy="1165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підвищення інтересу до навчального матеріалу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реалізація принципу доступності у навчанні</a:t>
          </a:r>
          <a:endParaRPr lang="uk-UA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засвоєння запропонованих знань, способів дій тощо</a:t>
          </a:r>
          <a:endParaRPr lang="uk-UA" sz="1400" b="1" kern="1200" dirty="0"/>
        </a:p>
      </dsp:txBody>
      <dsp:txXfrm>
        <a:off x="1416584" y="1428108"/>
        <a:ext cx="5851186" cy="874169"/>
      </dsp:txXfrm>
    </dsp:sp>
    <dsp:sp modelId="{69D5401D-C8F8-43EB-8622-38375755E37F}">
      <dsp:nvSpPr>
        <dsp:cNvPr id="0" name=""/>
        <dsp:cNvSpPr/>
      </dsp:nvSpPr>
      <dsp:spPr>
        <a:xfrm>
          <a:off x="0" y="1282413"/>
          <a:ext cx="1416584" cy="1165559"/>
        </a:xfrm>
        <a:prstGeom prst="roundRect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на основі розповіді вигаданої чи реальної особи</a:t>
          </a:r>
          <a:endParaRPr lang="ru-RU" sz="1400" kern="1200" dirty="0"/>
        </a:p>
      </dsp:txBody>
      <dsp:txXfrm>
        <a:off x="56898" y="1339311"/>
        <a:ext cx="1302788" cy="1051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3A747-898D-4048-8A38-0A12EB8D903D}">
      <dsp:nvSpPr>
        <dsp:cNvPr id="0" name=""/>
        <dsp:cNvSpPr/>
      </dsp:nvSpPr>
      <dsp:spPr>
        <a:xfrm>
          <a:off x="1402123" y="298"/>
          <a:ext cx="6300652" cy="1165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учень - активний діяч історії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вправляння у способах дій, з якими учень вже знайомий</a:t>
          </a:r>
          <a:endParaRPr lang="uk-UA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сценарії - моделі ситуацій з реального життя</a:t>
          </a:r>
          <a:endParaRPr lang="uk-UA" sz="1600" b="1" kern="1200" dirty="0"/>
        </a:p>
      </dsp:txBody>
      <dsp:txXfrm>
        <a:off x="1402123" y="145993"/>
        <a:ext cx="5863567" cy="874169"/>
      </dsp:txXfrm>
    </dsp:sp>
    <dsp:sp modelId="{9E17EE1E-85B0-4FB9-96AD-217FA223FC98}">
      <dsp:nvSpPr>
        <dsp:cNvPr id="0" name=""/>
        <dsp:cNvSpPr/>
      </dsp:nvSpPr>
      <dsp:spPr>
        <a:xfrm>
          <a:off x="2079" y="298"/>
          <a:ext cx="1400043" cy="11655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на основі </a:t>
          </a:r>
          <a:r>
            <a:rPr lang="uk-UA" sz="1600" b="1" kern="1200" dirty="0" smtClean="0"/>
            <a:t>сценарію</a:t>
          </a:r>
          <a:endParaRPr lang="ru-RU" sz="2000" kern="1200" dirty="0"/>
        </a:p>
      </dsp:txBody>
      <dsp:txXfrm>
        <a:off x="58977" y="57196"/>
        <a:ext cx="1286247" cy="1051763"/>
      </dsp:txXfrm>
    </dsp:sp>
    <dsp:sp modelId="{C3F9A65D-4CFA-417E-BE05-E1BEF4A9A994}">
      <dsp:nvSpPr>
        <dsp:cNvPr id="0" name=""/>
        <dsp:cNvSpPr/>
      </dsp:nvSpPr>
      <dsp:spPr>
        <a:xfrm>
          <a:off x="1416584" y="1282413"/>
          <a:ext cx="6288271" cy="1165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спосіб навчити розв’язувати проблеми</a:t>
          </a:r>
          <a:endParaRPr lang="ru-RU" sz="1600" b="1" kern="1200" dirty="0"/>
        </a:p>
      </dsp:txBody>
      <dsp:txXfrm>
        <a:off x="1416584" y="1428108"/>
        <a:ext cx="5851186" cy="874169"/>
      </dsp:txXfrm>
    </dsp:sp>
    <dsp:sp modelId="{69D5401D-C8F8-43EB-8622-38375755E37F}">
      <dsp:nvSpPr>
        <dsp:cNvPr id="0" name=""/>
        <dsp:cNvSpPr/>
      </dsp:nvSpPr>
      <dsp:spPr>
        <a:xfrm>
          <a:off x="0" y="1282413"/>
          <a:ext cx="1416584" cy="1165559"/>
        </a:xfrm>
        <a:prstGeom prst="roundRect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на основі проблемної ситуації</a:t>
          </a:r>
          <a:endParaRPr lang="ru-RU" sz="1600" kern="1200" dirty="0"/>
        </a:p>
      </dsp:txBody>
      <dsp:txXfrm>
        <a:off x="56898" y="1339311"/>
        <a:ext cx="1302788" cy="1051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68C13-2D1E-408B-B8D4-CF0C9773E579}">
      <dsp:nvSpPr>
        <dsp:cNvPr id="0" name=""/>
        <dsp:cNvSpPr/>
      </dsp:nvSpPr>
      <dsp:spPr>
        <a:xfrm>
          <a:off x="144010" y="29357"/>
          <a:ext cx="2105752" cy="1064927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ysClr val="window" lastClr="FFFFFF"/>
              </a:solidFill>
              <a:latin typeface="Constantia" pitchFamily="18" charset="0"/>
              <a:ea typeface="+mn-ea"/>
              <a:cs typeface="+mn-cs"/>
            </a:rPr>
            <a:t>Тема уроку</a:t>
          </a:r>
          <a:endParaRPr lang="ru-RU" sz="2400" b="1" kern="1200" dirty="0">
            <a:solidFill>
              <a:sysClr val="window" lastClr="FFFFFF"/>
            </a:solidFill>
            <a:latin typeface="Constantia" pitchFamily="18" charset="0"/>
            <a:ea typeface="+mn-ea"/>
            <a:cs typeface="+mn-cs"/>
          </a:endParaRPr>
        </a:p>
      </dsp:txBody>
      <dsp:txXfrm>
        <a:off x="452390" y="185312"/>
        <a:ext cx="1488992" cy="753017"/>
      </dsp:txXfrm>
    </dsp:sp>
    <dsp:sp modelId="{E6FC9C7C-0C8D-442C-B270-E699D142C90F}">
      <dsp:nvSpPr>
        <dsp:cNvPr id="0" name=""/>
        <dsp:cNvSpPr/>
      </dsp:nvSpPr>
      <dsp:spPr>
        <a:xfrm rot="10898964">
          <a:off x="932113" y="1247656"/>
          <a:ext cx="480674" cy="325544"/>
        </a:xfrm>
        <a:prstGeom prst="triangl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82392D-DC5C-45DD-87EE-4B954A30179A}">
      <dsp:nvSpPr>
        <dsp:cNvPr id="0" name=""/>
        <dsp:cNvSpPr/>
      </dsp:nvSpPr>
      <dsp:spPr>
        <a:xfrm>
          <a:off x="90816" y="1708155"/>
          <a:ext cx="2115842" cy="105161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ysClr val="window" lastClr="FFFFFF"/>
              </a:solidFill>
              <a:latin typeface="Constantia" pitchFamily="18" charset="0"/>
              <a:ea typeface="+mn-ea"/>
              <a:cs typeface="+mn-cs"/>
            </a:rPr>
            <a:t>Мета історії</a:t>
          </a:r>
          <a:endParaRPr lang="ru-RU" sz="2400" b="1" kern="1200" dirty="0">
            <a:solidFill>
              <a:sysClr val="window" lastClr="FFFFFF"/>
            </a:solidFill>
            <a:latin typeface="Constantia" pitchFamily="18" charset="0"/>
            <a:ea typeface="+mn-ea"/>
            <a:cs typeface="+mn-cs"/>
          </a:endParaRPr>
        </a:p>
      </dsp:txBody>
      <dsp:txXfrm>
        <a:off x="400674" y="1862161"/>
        <a:ext cx="1496126" cy="743606"/>
      </dsp:txXfrm>
    </dsp:sp>
    <dsp:sp modelId="{9C9AA425-3575-4179-AED0-CB5B42F848F0}">
      <dsp:nvSpPr>
        <dsp:cNvPr id="0" name=""/>
        <dsp:cNvSpPr/>
      </dsp:nvSpPr>
      <dsp:spPr>
        <a:xfrm rot="10800000">
          <a:off x="908399" y="3005950"/>
          <a:ext cx="480674" cy="325544"/>
        </a:xfrm>
        <a:prstGeom prst="triangl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D25894-74F0-42F5-B4E4-8AE8A8A57334}">
      <dsp:nvSpPr>
        <dsp:cNvPr id="0" name=""/>
        <dsp:cNvSpPr/>
      </dsp:nvSpPr>
      <dsp:spPr>
        <a:xfrm>
          <a:off x="160232" y="3559244"/>
          <a:ext cx="1977008" cy="105749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ysClr val="window" lastClr="FFFFFF"/>
              </a:solidFill>
              <a:latin typeface="Constantia" pitchFamily="18" charset="0"/>
              <a:ea typeface="+mn-ea"/>
              <a:cs typeface="+mn-cs"/>
            </a:rPr>
            <a:t>Сюжет (інтрига, метафори)</a:t>
          </a:r>
          <a:endParaRPr lang="ru-RU" sz="2000" b="1" kern="1200" dirty="0">
            <a:solidFill>
              <a:sysClr val="window" lastClr="FFFFFF"/>
            </a:solidFill>
            <a:latin typeface="Constantia" pitchFamily="18" charset="0"/>
            <a:ea typeface="+mn-ea"/>
            <a:cs typeface="+mn-cs"/>
          </a:endParaRPr>
        </a:p>
      </dsp:txBody>
      <dsp:txXfrm>
        <a:off x="449758" y="3714111"/>
        <a:ext cx="1397956" cy="747765"/>
      </dsp:txXfrm>
    </dsp:sp>
    <dsp:sp modelId="{FCD5233B-A277-4261-B86F-09681E1F309E}">
      <dsp:nvSpPr>
        <dsp:cNvPr id="0" name=""/>
        <dsp:cNvSpPr/>
      </dsp:nvSpPr>
      <dsp:spPr>
        <a:xfrm rot="5400000">
          <a:off x="2311807" y="3925222"/>
          <a:ext cx="480674" cy="325544"/>
        </a:xfrm>
        <a:prstGeom prst="triangl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BD6CE8-513D-4B20-B5FB-143A47182F47}">
      <dsp:nvSpPr>
        <dsp:cNvPr id="0" name=""/>
        <dsp:cNvSpPr/>
      </dsp:nvSpPr>
      <dsp:spPr>
        <a:xfrm>
          <a:off x="2948621" y="3559244"/>
          <a:ext cx="1945836" cy="105749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ysClr val="window" lastClr="FFFFFF"/>
              </a:solidFill>
              <a:latin typeface="Constantia" pitchFamily="18" charset="0"/>
              <a:ea typeface="+mn-ea"/>
              <a:cs typeface="+mn-cs"/>
            </a:rPr>
            <a:t>Герой історії</a:t>
          </a:r>
          <a:endParaRPr lang="ru-RU" sz="2400" b="1" kern="1200" dirty="0">
            <a:solidFill>
              <a:sysClr val="window" lastClr="FFFFFF"/>
            </a:solidFill>
            <a:latin typeface="Constantia" pitchFamily="18" charset="0"/>
            <a:ea typeface="+mn-ea"/>
            <a:cs typeface="+mn-cs"/>
          </a:endParaRPr>
        </a:p>
      </dsp:txBody>
      <dsp:txXfrm>
        <a:off x="3233582" y="3714111"/>
        <a:ext cx="1375914" cy="747765"/>
      </dsp:txXfrm>
    </dsp:sp>
    <dsp:sp modelId="{C4BA0A8B-9F7B-44C4-B2A1-C003F113A1C9}">
      <dsp:nvSpPr>
        <dsp:cNvPr id="0" name=""/>
        <dsp:cNvSpPr/>
      </dsp:nvSpPr>
      <dsp:spPr>
        <a:xfrm>
          <a:off x="3681202" y="3067957"/>
          <a:ext cx="480674" cy="325544"/>
        </a:xfrm>
        <a:prstGeom prst="triangl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C4A2CE-8E59-444A-A5DB-8AAB7D64AEFF}">
      <dsp:nvSpPr>
        <dsp:cNvPr id="0" name=""/>
        <dsp:cNvSpPr/>
      </dsp:nvSpPr>
      <dsp:spPr>
        <a:xfrm>
          <a:off x="2893336" y="1816931"/>
          <a:ext cx="2056407" cy="1103711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ysClr val="window" lastClr="FFFFFF"/>
              </a:solidFill>
              <a:latin typeface="Constantia" pitchFamily="18" charset="0"/>
              <a:ea typeface="+mn-ea"/>
              <a:cs typeface="+mn-cs"/>
            </a:rPr>
            <a:t>Презен-тація</a:t>
          </a:r>
          <a:endParaRPr lang="ru-RU" sz="2400" b="1" kern="1200" dirty="0">
            <a:solidFill>
              <a:sysClr val="window" lastClr="FFFFFF"/>
            </a:solidFill>
            <a:latin typeface="Constantia" pitchFamily="18" charset="0"/>
            <a:ea typeface="+mn-ea"/>
            <a:cs typeface="+mn-cs"/>
          </a:endParaRPr>
        </a:p>
      </dsp:txBody>
      <dsp:txXfrm>
        <a:off x="3194490" y="1978566"/>
        <a:ext cx="1454099" cy="780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EA970-D047-4D16-981D-78B1C45254CE}">
      <dsp:nvSpPr>
        <dsp:cNvPr id="0" name=""/>
        <dsp:cNvSpPr/>
      </dsp:nvSpPr>
      <dsp:spPr>
        <a:xfrm>
          <a:off x="0" y="0"/>
          <a:ext cx="4248472" cy="102404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91263-26D4-4888-A09C-9740B95010B0}">
      <dsp:nvSpPr>
        <dsp:cNvPr id="0" name=""/>
        <dsp:cNvSpPr/>
      </dsp:nvSpPr>
      <dsp:spPr>
        <a:xfrm>
          <a:off x="314652" y="136539"/>
          <a:ext cx="1130989" cy="75096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C52B17-BFCB-47E9-975A-9B509899326C}">
      <dsp:nvSpPr>
        <dsp:cNvPr id="0" name=""/>
        <dsp:cNvSpPr/>
      </dsp:nvSpPr>
      <dsp:spPr>
        <a:xfrm rot="10800000">
          <a:off x="128700" y="1024049"/>
          <a:ext cx="1502893" cy="1251615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Розпові-дайте емоційно, викликайте почуття</a:t>
          </a:r>
          <a:endParaRPr lang="ru-RU" sz="1600" b="1" kern="1200" dirty="0"/>
        </a:p>
      </dsp:txBody>
      <dsp:txXfrm rot="10800000">
        <a:off x="167191" y="1024049"/>
        <a:ext cx="1425911" cy="1213124"/>
      </dsp:txXfrm>
    </dsp:sp>
    <dsp:sp modelId="{75AFA46A-FEF5-49D2-895D-E840DFE548E2}">
      <dsp:nvSpPr>
        <dsp:cNvPr id="0" name=""/>
        <dsp:cNvSpPr/>
      </dsp:nvSpPr>
      <dsp:spPr>
        <a:xfrm>
          <a:off x="1744692" y="136539"/>
          <a:ext cx="1130989" cy="75096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4346204"/>
            <a:satOff val="28012"/>
            <a:lumOff val="1485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BC0D86-98B3-43BF-9313-2695EFE206AF}">
      <dsp:nvSpPr>
        <dsp:cNvPr id="0" name=""/>
        <dsp:cNvSpPr/>
      </dsp:nvSpPr>
      <dsp:spPr>
        <a:xfrm rot="10800000">
          <a:off x="1744692" y="1024049"/>
          <a:ext cx="1130989" cy="1251615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Розпові-дайте про героїв, що цікаві дітям</a:t>
          </a:r>
          <a:endParaRPr lang="ru-RU" sz="1400" b="1" kern="1200" dirty="0"/>
        </a:p>
      </dsp:txBody>
      <dsp:txXfrm rot="10800000">
        <a:off x="1779474" y="1024049"/>
        <a:ext cx="1061425" cy="1216833"/>
      </dsp:txXfrm>
    </dsp:sp>
    <dsp:sp modelId="{55E7F79F-0021-4D3F-BB14-020E1E696A4F}">
      <dsp:nvSpPr>
        <dsp:cNvPr id="0" name=""/>
        <dsp:cNvSpPr/>
      </dsp:nvSpPr>
      <dsp:spPr>
        <a:xfrm>
          <a:off x="2988781" y="136539"/>
          <a:ext cx="1130989" cy="75096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8692408"/>
            <a:satOff val="56024"/>
            <a:lumOff val="297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73CE2C-C318-4301-9361-9DD856CC934E}">
      <dsp:nvSpPr>
        <dsp:cNvPr id="0" name=""/>
        <dsp:cNvSpPr/>
      </dsp:nvSpPr>
      <dsp:spPr>
        <a:xfrm rot="10800000">
          <a:off x="2988781" y="1024049"/>
          <a:ext cx="1130989" cy="12516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Інтри-гуйте, несподі-вана розв’язка</a:t>
          </a:r>
          <a:endParaRPr lang="ru-RU" sz="1400" b="1" kern="1200" dirty="0"/>
        </a:p>
      </dsp:txBody>
      <dsp:txXfrm rot="10800000">
        <a:off x="3023563" y="1024049"/>
        <a:ext cx="1061425" cy="1216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EA970-D047-4D16-981D-78B1C45254CE}">
      <dsp:nvSpPr>
        <dsp:cNvPr id="0" name=""/>
        <dsp:cNvSpPr/>
      </dsp:nvSpPr>
      <dsp:spPr>
        <a:xfrm>
          <a:off x="0" y="0"/>
          <a:ext cx="4170710" cy="102404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91263-26D4-4888-A09C-9740B95010B0}">
      <dsp:nvSpPr>
        <dsp:cNvPr id="0" name=""/>
        <dsp:cNvSpPr/>
      </dsp:nvSpPr>
      <dsp:spPr>
        <a:xfrm>
          <a:off x="125121" y="136539"/>
          <a:ext cx="1225146" cy="75096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C52B17-BFCB-47E9-975A-9B509899326C}">
      <dsp:nvSpPr>
        <dsp:cNvPr id="0" name=""/>
        <dsp:cNvSpPr/>
      </dsp:nvSpPr>
      <dsp:spPr>
        <a:xfrm rot="10800000">
          <a:off x="125121" y="1024049"/>
          <a:ext cx="1225146" cy="1251615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Пастка (не викла-дайте всі карти одразу)</a:t>
          </a:r>
          <a:endParaRPr lang="ru-RU" sz="1400" b="1" kern="1200" dirty="0"/>
        </a:p>
      </dsp:txBody>
      <dsp:txXfrm rot="10800000">
        <a:off x="162798" y="1024049"/>
        <a:ext cx="1149792" cy="1213938"/>
      </dsp:txXfrm>
    </dsp:sp>
    <dsp:sp modelId="{75AFA46A-FEF5-49D2-895D-E840DFE548E2}">
      <dsp:nvSpPr>
        <dsp:cNvPr id="0" name=""/>
        <dsp:cNvSpPr/>
      </dsp:nvSpPr>
      <dsp:spPr>
        <a:xfrm>
          <a:off x="1472781" y="136539"/>
          <a:ext cx="1225146" cy="75096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4346204"/>
            <a:satOff val="28012"/>
            <a:lumOff val="1485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BC0D86-98B3-43BF-9313-2695EFE206AF}">
      <dsp:nvSpPr>
        <dsp:cNvPr id="0" name=""/>
        <dsp:cNvSpPr/>
      </dsp:nvSpPr>
      <dsp:spPr>
        <a:xfrm rot="10800000">
          <a:off x="1472781" y="1024049"/>
          <a:ext cx="1225146" cy="1251615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Додайте себе!!!</a:t>
          </a:r>
          <a:endParaRPr lang="ru-RU" sz="1600" b="1" kern="1200" dirty="0"/>
        </a:p>
      </dsp:txBody>
      <dsp:txXfrm rot="10800000">
        <a:off x="1510458" y="1024049"/>
        <a:ext cx="1149792" cy="1213938"/>
      </dsp:txXfrm>
    </dsp:sp>
    <dsp:sp modelId="{55E7F79F-0021-4D3F-BB14-020E1E696A4F}">
      <dsp:nvSpPr>
        <dsp:cNvPr id="0" name=""/>
        <dsp:cNvSpPr/>
      </dsp:nvSpPr>
      <dsp:spPr>
        <a:xfrm>
          <a:off x="2820442" y="136539"/>
          <a:ext cx="1225146" cy="75096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8692408"/>
            <a:satOff val="56024"/>
            <a:lumOff val="297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73CE2C-C318-4301-9361-9DD856CC934E}">
      <dsp:nvSpPr>
        <dsp:cNvPr id="0" name=""/>
        <dsp:cNvSpPr/>
      </dsp:nvSpPr>
      <dsp:spPr>
        <a:xfrm rot="10800000">
          <a:off x="2820442" y="1024049"/>
          <a:ext cx="1225146" cy="1251615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Резюме (розумня-шки наостанок</a:t>
          </a:r>
          <a:r>
            <a:rPr lang="uk-UA" sz="1500" b="1" kern="1200" dirty="0" smtClean="0"/>
            <a:t>)</a:t>
          </a:r>
          <a:endParaRPr lang="ru-RU" sz="1500" b="1" kern="1200" dirty="0"/>
        </a:p>
      </dsp:txBody>
      <dsp:txXfrm rot="10800000">
        <a:off x="2858119" y="1024049"/>
        <a:ext cx="1149792" cy="1213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1D3C2-402B-4C07-8287-DA1D2FA95DE8}">
      <dsp:nvSpPr>
        <dsp:cNvPr id="0" name=""/>
        <dsp:cNvSpPr/>
      </dsp:nvSpPr>
      <dsp:spPr>
        <a:xfrm>
          <a:off x="306942" y="0"/>
          <a:ext cx="7883028" cy="4840311"/>
        </a:xfrm>
        <a:prstGeom prst="diamond">
          <a:avLst/>
        </a:prstGeom>
        <a:gradFill rotWithShape="0">
          <a:gsLst>
            <a:gs pos="0">
              <a:srgbClr val="4BACC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A36BA5F-5AC2-4E95-A0E7-902F6E9BCE05}">
      <dsp:nvSpPr>
        <dsp:cNvPr id="0" name=""/>
        <dsp:cNvSpPr/>
      </dsp:nvSpPr>
      <dsp:spPr>
        <a:xfrm>
          <a:off x="864089" y="439687"/>
          <a:ext cx="1887721" cy="1887721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</a:t>
          </a:r>
          <a:r>
            <a:rPr lang="uk-UA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Людина</a:t>
          </a:r>
          <a:endParaRPr lang="ru-RU" sz="2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956240" y="531838"/>
        <a:ext cx="1703419" cy="1703419"/>
      </dsp:txXfrm>
    </dsp:sp>
    <dsp:sp modelId="{755EE3D9-84B0-469D-AF94-F903C492A562}">
      <dsp:nvSpPr>
        <dsp:cNvPr id="0" name=""/>
        <dsp:cNvSpPr/>
      </dsp:nvSpPr>
      <dsp:spPr>
        <a:xfrm>
          <a:off x="3304617" y="360044"/>
          <a:ext cx="1887721" cy="1887721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</a:t>
          </a:r>
          <a:r>
            <a:rPr lang="uk-UA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Вигадана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істота</a:t>
          </a:r>
          <a:endParaRPr lang="ru-RU" sz="2600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3396768" y="452195"/>
        <a:ext cx="1703419" cy="1703419"/>
      </dsp:txXfrm>
    </dsp:sp>
    <dsp:sp modelId="{5E7264A2-FA5C-4811-BB96-5D46DAF12286}">
      <dsp:nvSpPr>
        <dsp:cNvPr id="0" name=""/>
        <dsp:cNvSpPr/>
      </dsp:nvSpPr>
      <dsp:spPr>
        <a:xfrm>
          <a:off x="864089" y="2592281"/>
          <a:ext cx="1887721" cy="1887721"/>
        </a:xfrm>
        <a:prstGeom prst="roundRect">
          <a:avLst/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  </a:t>
          </a:r>
          <a:r>
            <a:rPr lang="uk-UA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Тварина</a:t>
          </a:r>
          <a:endParaRPr lang="ru-RU" sz="2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956240" y="2684432"/>
        <a:ext cx="1703419" cy="1703419"/>
      </dsp:txXfrm>
    </dsp:sp>
    <dsp:sp modelId="{D6F0CCB1-45A3-45C9-8D39-304B29805C83}">
      <dsp:nvSpPr>
        <dsp:cNvPr id="0" name=""/>
        <dsp:cNvSpPr/>
      </dsp:nvSpPr>
      <dsp:spPr>
        <a:xfrm>
          <a:off x="3304617" y="2592281"/>
          <a:ext cx="1887721" cy="1887721"/>
        </a:xfrm>
        <a:prstGeom prst="round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  </a:t>
          </a:r>
          <a:r>
            <a:rPr lang="uk-UA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Явище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  природи</a:t>
          </a:r>
          <a:endParaRPr lang="ru-RU" sz="2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3396768" y="2684432"/>
        <a:ext cx="1703419" cy="17034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25.01.2019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jpeg"/><Relationship Id="rId1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5.jpe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е 5"/>
          <p:cNvSpPr txBox="1"/>
          <p:nvPr/>
        </p:nvSpPr>
        <p:spPr>
          <a:xfrm>
            <a:off x="1372002" y="1196752"/>
            <a:ext cx="6337300" cy="14605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Формування ключових </a:t>
            </a:r>
            <a:r>
              <a:rPr lang="uk-UA" sz="4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компетентностей</a:t>
            </a: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молодших школярів засобами </a:t>
            </a:r>
            <a:r>
              <a:rPr lang="uk-UA" sz="4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сторітелінгу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273260" y="4869160"/>
            <a:ext cx="4572000" cy="1366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Підготувала:</a:t>
            </a:r>
            <a:endParaRPr lang="uk-UA" sz="1400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i="1" dirty="0" err="1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Стасишен</a:t>
            </a:r>
            <a:r>
              <a:rPr lang="uk-UA" b="1" i="1" dirty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Людмила Степанівна,</a:t>
            </a:r>
            <a:endParaRPr lang="uk-UA" sz="1400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у</a:t>
            </a:r>
            <a:r>
              <a:rPr lang="uk-UA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читель </a:t>
            </a:r>
            <a:r>
              <a:rPr lang="uk-UA" i="1" dirty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початкових </a:t>
            </a:r>
            <a:r>
              <a:rPr lang="uk-UA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класів</a:t>
            </a:r>
            <a:r>
              <a:rPr lang="en-US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ТСШ №3, </a:t>
            </a:r>
            <a:endParaRPr lang="uk-UA" sz="1400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заступник директора з виховної роботи</a:t>
            </a:r>
            <a:endParaRPr lang="uk-UA" sz="1400" dirty="0">
              <a:solidFill>
                <a:schemeClr val="tx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Створити папку (2)\IMG_44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381642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9953"/>
            <a:ext cx="3636971" cy="4851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3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Створити папку (2)\IMG_44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6775666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76672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Результативність методу</a:t>
            </a:r>
            <a:endParaRPr lang="uk-UA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8114374"/>
              </p:ext>
            </p:extLst>
          </p:nvPr>
        </p:nvGraphicFramePr>
        <p:xfrm>
          <a:off x="1115616" y="1677001"/>
          <a:ext cx="7488832" cy="463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3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772" y="638979"/>
            <a:ext cx="410445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Дякую </a:t>
            </a:r>
          </a:p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за увагу!</a:t>
            </a:r>
            <a:endParaRPr lang="uk-UA" sz="5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Створити папку (3)\IMG_4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32" y="3006334"/>
            <a:ext cx="3919736" cy="2939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0958" y="509998"/>
            <a:ext cx="628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0999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Історії можуть бути побудовані на основі: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21996361"/>
              </p:ext>
            </p:extLst>
          </p:nvPr>
        </p:nvGraphicFramePr>
        <p:xfrm>
          <a:off x="611560" y="1268760"/>
          <a:ext cx="770485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854814147"/>
              </p:ext>
            </p:extLst>
          </p:nvPr>
        </p:nvGraphicFramePr>
        <p:xfrm>
          <a:off x="611560" y="3861048"/>
          <a:ext cx="770485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9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832481" y="188640"/>
            <a:ext cx="64087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складання історії:</a:t>
            </a:r>
          </a:p>
          <a:p>
            <a:pPr algn="ctr"/>
            <a:endParaRPr lang="uk-UA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>
                <a:solidFill>
                  <a:srgbClr val="000099"/>
                </a:solidFill>
                <a:cs typeface="Times New Roman" pitchFamily="18" charset="0"/>
              </a:rPr>
              <a:t>        Правило 1 </a:t>
            </a:r>
            <a:endParaRPr lang="en-US" sz="32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000099"/>
                </a:solidFill>
                <a:cs typeface="Times New Roman" pitchFamily="18" charset="0"/>
              </a:rPr>
              <a:t>«</a:t>
            </a:r>
            <a:r>
              <a:rPr lang="uk-UA" sz="3200" b="1" dirty="0">
                <a:solidFill>
                  <a:srgbClr val="000099"/>
                </a:solidFill>
                <a:cs typeface="Times New Roman" pitchFamily="18" charset="0"/>
              </a:rPr>
              <a:t>Все поступово</a:t>
            </a:r>
            <a:r>
              <a:rPr lang="uk-UA" sz="2800" b="1" dirty="0">
                <a:solidFill>
                  <a:srgbClr val="000099"/>
                </a:solidFill>
                <a:cs typeface="Times New Roman" pitchFamily="18" charset="0"/>
              </a:rPr>
              <a:t>»</a:t>
            </a:r>
            <a:endParaRPr lang="ru-RU" sz="28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97327680"/>
              </p:ext>
            </p:extLst>
          </p:nvPr>
        </p:nvGraphicFramePr>
        <p:xfrm>
          <a:off x="971600" y="1772816"/>
          <a:ext cx="5040560" cy="4776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2" descr="3236202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780928"/>
            <a:ext cx="214448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8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1560" y="38328"/>
            <a:ext cx="7847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складання історії:</a:t>
            </a:r>
          </a:p>
          <a:p>
            <a:pPr algn="ctr"/>
            <a:endParaRPr lang="uk-UA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 smtClean="0">
                <a:solidFill>
                  <a:srgbClr val="000099"/>
                </a:solidFill>
                <a:cs typeface="Times New Roman" pitchFamily="18" charset="0"/>
              </a:rPr>
              <a:t>Правило 2 – «Використовуйте різні інгредієнти</a:t>
            </a:r>
            <a:r>
              <a:rPr lang="uk-UA" sz="2400" b="1" dirty="0" smtClean="0">
                <a:solidFill>
                  <a:srgbClr val="000099"/>
                </a:solidFill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40557996"/>
              </p:ext>
            </p:extLst>
          </p:nvPr>
        </p:nvGraphicFramePr>
        <p:xfrm>
          <a:off x="755576" y="1635576"/>
          <a:ext cx="4248472" cy="227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0547456"/>
              </p:ext>
            </p:extLst>
          </p:nvPr>
        </p:nvGraphicFramePr>
        <p:xfrm>
          <a:off x="833338" y="4077072"/>
          <a:ext cx="4170710" cy="227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265" name="Picture 1" descr="C:\Users\Администратор\Downloads\33086936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15490"/>
            <a:ext cx="799394" cy="66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Администратор\Downloads\a80147a27b4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04993"/>
            <a:ext cx="792088" cy="9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Картинки по запросу король мультяшный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562" y="1862382"/>
            <a:ext cx="864096" cy="6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Картинки по запросу карты игральные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37" y="4293096"/>
            <a:ext cx="863251" cy="64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Администратор\Downloads\88377_60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86" y="4000052"/>
            <a:ext cx="1007478" cy="100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Картинки по запросу мудра сова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28" y="4288682"/>
            <a:ext cx="868930" cy="64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1750" y="1604993"/>
            <a:ext cx="328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Рецепт «правильної» історії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8128" y="2199788"/>
            <a:ext cx="181017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prstClr val="black"/>
                </a:solidFill>
              </a:rPr>
              <a:t>Презентація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6365" y="2900672"/>
            <a:ext cx="1790091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prstClr val="black"/>
                </a:solidFill>
              </a:rPr>
              <a:t>Цікавий герой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3310" y="3492221"/>
            <a:ext cx="2037002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prstClr val="black"/>
                </a:solidFill>
              </a:rPr>
              <a:t>Динаміка подій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22297" y="4352337"/>
            <a:ext cx="10444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prstClr val="black"/>
                </a:solidFill>
              </a:rPr>
              <a:t>Емоції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7732" y="5029701"/>
            <a:ext cx="125515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prstClr val="black"/>
                </a:solidFill>
              </a:rPr>
              <a:t>Інтрига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1811" y="6030083"/>
            <a:ext cx="210496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prstClr val="black"/>
                </a:solidFill>
              </a:rPr>
              <a:t>Розумняшки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835696" y="548680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складання історії:</a:t>
            </a:r>
          </a:p>
          <a:p>
            <a:pPr algn="ctr"/>
            <a:endParaRPr lang="uk-UA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>
                <a:solidFill>
                  <a:srgbClr val="000099"/>
                </a:solidFill>
                <a:cs typeface="Times New Roman" pitchFamily="18" charset="0"/>
              </a:rPr>
              <a:t> Правило 3 – «Почніть писати просто зараз</a:t>
            </a:r>
            <a:r>
              <a:rPr lang="uk-UA" sz="2400" b="1" dirty="0">
                <a:solidFill>
                  <a:srgbClr val="000099"/>
                </a:solidFill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2050" name="Picture 2" descr="C:\Users\User\Desktop\KINGSTON\Досвід роботи Стасишен Л.С\Фотозвіт\20180914_104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94" y="2420888"/>
            <a:ext cx="6673515" cy="37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509998"/>
            <a:ext cx="628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     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Герої історій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88296860"/>
              </p:ext>
            </p:extLst>
          </p:nvPr>
        </p:nvGraphicFramePr>
        <p:xfrm>
          <a:off x="323528" y="1340768"/>
          <a:ext cx="907300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4"/>
          <p:cNvGrpSpPr/>
          <p:nvPr/>
        </p:nvGrpSpPr>
        <p:grpSpPr>
          <a:xfrm>
            <a:off x="6076678" y="1688310"/>
            <a:ext cx="1887721" cy="1887721"/>
            <a:chOff x="792091" y="360044"/>
            <a:chExt cx="1887721" cy="1887721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5"/>
            <p:cNvSpPr/>
            <p:nvPr/>
          </p:nvSpPr>
          <p:spPr>
            <a:xfrm>
              <a:off x="792091" y="360044"/>
              <a:ext cx="1887721" cy="1887721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884242" y="452195"/>
              <a:ext cx="1703419" cy="170341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390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10" name="Группа 7"/>
          <p:cNvGrpSpPr/>
          <p:nvPr/>
        </p:nvGrpSpPr>
        <p:grpSpPr>
          <a:xfrm>
            <a:off x="5984527" y="3933055"/>
            <a:ext cx="1887721" cy="1887721"/>
            <a:chOff x="864089" y="2592281"/>
            <a:chExt cx="1887721" cy="1887721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8"/>
            <p:cNvSpPr/>
            <p:nvPr/>
          </p:nvSpPr>
          <p:spPr>
            <a:xfrm>
              <a:off x="864089" y="2592281"/>
              <a:ext cx="1887721" cy="1887721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956240" y="2684432"/>
              <a:ext cx="1703419" cy="170341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390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93450" y="2348375"/>
            <a:ext cx="1692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uk-UA" sz="26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2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  <a:endParaRPr lang="ru-RU" sz="2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0199" y="4611313"/>
            <a:ext cx="14485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uk-UA" sz="26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</a:t>
            </a:r>
            <a:endParaRPr lang="ru-RU" sz="2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2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е 5"/>
          <p:cNvSpPr txBox="1"/>
          <p:nvPr/>
        </p:nvSpPr>
        <p:spPr>
          <a:xfrm>
            <a:off x="2267744" y="1124744"/>
            <a:ext cx="6552728" cy="24756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Як буде себе вести поліцейський з минулого століття у ліфті? </a:t>
            </a:r>
            <a:endParaRPr lang="uk-UA" sz="2400" dirty="0">
              <a:solidFill>
                <a:srgbClr val="002060"/>
              </a:solidFill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Як цар відреагує на появу мобільного телефону</a:t>
            </a: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?</a:t>
            </a:r>
            <a:r>
              <a:rPr lang="uk-UA" sz="2400" dirty="0">
                <a:solidFill>
                  <a:srgbClr val="002060"/>
                </a:solidFill>
                <a:latin typeface="Times New Roman"/>
                <a:ea typeface="Times New Roman"/>
              </a:rPr>
              <a:t>  </a:t>
            </a:r>
            <a:endParaRPr lang="uk-UA" sz="2400" dirty="0" smtClean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Symbol"/>
              <a:buChar char=""/>
            </a:pPr>
            <a:r>
              <a:rPr lang="uk-UA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Чи впорається кухар із сучасною побутовою технікою?</a:t>
            </a:r>
            <a:endParaRPr lang="en-US" sz="24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Поле 5"/>
          <p:cNvSpPr txBox="1"/>
          <p:nvPr/>
        </p:nvSpPr>
        <p:spPr>
          <a:xfrm>
            <a:off x="2267744" y="4005064"/>
            <a:ext cx="6552728" cy="24756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uk-UA" sz="2400" dirty="0">
                <a:solidFill>
                  <a:srgbClr val="7030A0"/>
                </a:solidFill>
                <a:latin typeface="Times New Roman"/>
                <a:ea typeface="Times New Roman"/>
              </a:rPr>
              <a:t>Розкажи історію «очима пекаря»;</a:t>
            </a:r>
            <a:endParaRPr lang="uk-UA" sz="2400" dirty="0">
              <a:solidFill>
                <a:srgbClr val="7030A0"/>
              </a:solidFill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uk-UA" sz="2400" dirty="0">
                <a:solidFill>
                  <a:srgbClr val="7030A0"/>
                </a:solidFill>
                <a:latin typeface="Times New Roman"/>
                <a:ea typeface="Times New Roman"/>
              </a:rPr>
              <a:t>Розкажи про ліс «очима оленяти»;</a:t>
            </a:r>
            <a:endParaRPr lang="uk-UA" sz="2400" dirty="0">
              <a:solidFill>
                <a:srgbClr val="7030A0"/>
              </a:solidFill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uk-UA" sz="2400" dirty="0">
                <a:solidFill>
                  <a:srgbClr val="7030A0"/>
                </a:solidFill>
                <a:latin typeface="Times New Roman"/>
                <a:ea typeface="Times New Roman"/>
              </a:rPr>
              <a:t>Розкажи про небо «очима орла»;</a:t>
            </a:r>
            <a:endParaRPr lang="uk-UA" sz="2400" dirty="0">
              <a:solidFill>
                <a:srgbClr val="7030A0"/>
              </a:solidFill>
            </a:endParaRP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uk-UA" sz="2400" dirty="0">
                <a:solidFill>
                  <a:srgbClr val="7030A0"/>
                </a:solidFill>
                <a:latin typeface="Times New Roman"/>
                <a:ea typeface="Times New Roman"/>
              </a:rPr>
              <a:t>Якою твариною чи рослиною ти хотів би бути, чому?</a:t>
            </a:r>
            <a:endParaRPr lang="uk-UA" sz="2400" dirty="0">
              <a:solidFill>
                <a:srgbClr val="7030A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11663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Завдання для розвитку критичного мислення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2095078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Створити папку (3)\IMG_4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75" y="319380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KINGSTON\Досвід роботи Стасишен Л.С\Фотозвіт\20180914_104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59807"/>
            <a:ext cx="3960440" cy="22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20181109_1128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77218"/>
            <a:ext cx="3793606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:\1-Б\IMG_13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284" y="332656"/>
            <a:ext cx="4697871" cy="3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Створити папку (2)\IMG_44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17646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pc-1\Desktop\Створити папку\IMG_1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89" y="3118681"/>
            <a:ext cx="4152758" cy="31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c-1\Desktop\Створити папку\IMG_2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8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533</TotalTime>
  <Words>323</Words>
  <Application>Microsoft Office PowerPoint</Application>
  <PresentationFormat>Екран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Повітряний потік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User</cp:lastModifiedBy>
  <cp:revision>43</cp:revision>
  <dcterms:created xsi:type="dcterms:W3CDTF">2010-02-23T11:30:32Z</dcterms:created>
  <dcterms:modified xsi:type="dcterms:W3CDTF">2019-01-25T09:24:09Z</dcterms:modified>
</cp:coreProperties>
</file>