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76" r:id="rId2"/>
    <p:sldId id="275" r:id="rId3"/>
    <p:sldId id="285" r:id="rId4"/>
    <p:sldId id="297" r:id="rId5"/>
    <p:sldId id="278" r:id="rId6"/>
    <p:sldId id="274" r:id="rId7"/>
    <p:sldId id="279" r:id="rId8"/>
    <p:sldId id="273" r:id="rId9"/>
    <p:sldId id="288" r:id="rId10"/>
    <p:sldId id="298" r:id="rId11"/>
    <p:sldId id="300" r:id="rId12"/>
    <p:sldId id="293" r:id="rId13"/>
    <p:sldId id="287" r:id="rId14"/>
    <p:sldId id="302" r:id="rId15"/>
    <p:sldId id="289" r:id="rId16"/>
    <p:sldId id="268" r:id="rId17"/>
    <p:sldId id="271" r:id="rId18"/>
    <p:sldId id="299" r:id="rId19"/>
    <p:sldId id="270" r:id="rId20"/>
    <p:sldId id="280" r:id="rId21"/>
    <p:sldId id="281" r:id="rId22"/>
    <p:sldId id="282" r:id="rId23"/>
    <p:sldId id="269" r:id="rId24"/>
    <p:sldId id="267" r:id="rId25"/>
    <p:sldId id="290" r:id="rId26"/>
    <p:sldId id="292" r:id="rId27"/>
    <p:sldId id="301" r:id="rId28"/>
    <p:sldId id="272" r:id="rId29"/>
    <p:sldId id="294" r:id="rId30"/>
    <p:sldId id="296" r:id="rId31"/>
    <p:sldId id="266" r:id="rId32"/>
    <p:sldId id="295" r:id="rId33"/>
    <p:sldId id="291" r:id="rId34"/>
    <p:sldId id="265" r:id="rId35"/>
    <p:sldId id="264" r:id="rId36"/>
    <p:sldId id="262" r:id="rId37"/>
    <p:sldId id="261" r:id="rId38"/>
    <p:sldId id="260" r:id="rId39"/>
    <p:sldId id="259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5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856" autoAdjust="0"/>
  </p:normalViewPr>
  <p:slideViewPr>
    <p:cSldViewPr>
      <p:cViewPr varScale="1">
        <p:scale>
          <a:sx n="64" d="100"/>
          <a:sy n="64" d="100"/>
        </p:scale>
        <p:origin x="-69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9BEB1-1770-43C8-BDE2-02786F3083DE}" type="datetimeFigureOut">
              <a:rPr lang="ru-RU" smtClean="0"/>
              <a:t>19.11.2015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30477-8879-493E-BE1D-ECF5E0D8B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089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30477-8879-493E-BE1D-ECF5E0D8BBC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891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30477-8879-493E-BE1D-ECF5E0D8BBCE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09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30477-8879-493E-BE1D-ECF5E0D8BBCE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406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722" y="692696"/>
            <a:ext cx="6809670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665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" y="0"/>
            <a:ext cx="4211883" cy="2736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5804"/>
            <a:ext cx="3888432" cy="2560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" y="2924944"/>
            <a:ext cx="8799435" cy="37131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908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858838"/>
            <a:ext cx="8572500" cy="51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176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08" y="-97285"/>
            <a:ext cx="9144000" cy="704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0"/>
            <a:ext cx="7632848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400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268760"/>
            <a:ext cx="936104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8800" b="1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1268760"/>
            <a:ext cx="1080120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8800" b="1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699792" y="1268760"/>
            <a:ext cx="1188132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8800" b="1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87924" y="1268760"/>
            <a:ext cx="1044116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8800" b="1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932040" y="1268760"/>
            <a:ext cx="864096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8800" b="1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2564904"/>
            <a:ext cx="3204356" cy="859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8800" b="1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409982" y="3861048"/>
            <a:ext cx="2898322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8800" b="1" i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012160" y="1268760"/>
            <a:ext cx="936104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8800" b="1" i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092280" y="1206915"/>
            <a:ext cx="1080120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8800" b="1" i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319752" y="3424048"/>
            <a:ext cx="3474386" cy="859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8800" b="1" i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83568" y="3861048"/>
            <a:ext cx="3384376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8800" b="1" i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120606" y="789674"/>
            <a:ext cx="6804756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0" b="1" dirty="0" smtClean="0"/>
              <a:t>2 015</a:t>
            </a:r>
            <a:endParaRPr lang="ru-RU" sz="140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151620" y="2420888"/>
            <a:ext cx="6804756" cy="1862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14000" b="1" dirty="0" smtClean="0"/>
              <a:t>   </a:t>
            </a:r>
            <a:r>
              <a:rPr lang="uk-UA" sz="14000" b="1" u="sng" dirty="0" smtClean="0"/>
              <a:t>1 540</a:t>
            </a:r>
            <a:endParaRPr lang="ru-RU" sz="14000" b="1" u="sng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151620" y="4329100"/>
            <a:ext cx="6804756" cy="16201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120606" y="2420888"/>
            <a:ext cx="1165140" cy="2880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55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124744"/>
            <a:ext cx="878497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b="1" dirty="0">
                <a:latin typeface="Times New Roman" pitchFamily="18" charset="0"/>
                <a:cs typeface="Times New Roman" pitchFamily="18" charset="0"/>
              </a:rPr>
              <a:t>Тема уроку. </a:t>
            </a:r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600" b="1" i="1" dirty="0" err="1" smtClean="0">
                <a:latin typeface="Times New Roman" pitchFamily="18" charset="0"/>
                <a:cs typeface="Times New Roman" pitchFamily="18" charset="0"/>
              </a:rPr>
              <a:t>Письмове</a:t>
            </a:r>
            <a:r>
              <a:rPr lang="ru-RU" sz="6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600" b="1" i="1" dirty="0" err="1">
                <a:latin typeface="Times New Roman" pitchFamily="18" charset="0"/>
                <a:cs typeface="Times New Roman" pitchFamily="18" charset="0"/>
              </a:rPr>
              <a:t>додавання</a:t>
            </a:r>
            <a:r>
              <a:rPr lang="ru-RU" sz="6600" b="1" i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6600" b="1" i="1" dirty="0" err="1">
                <a:latin typeface="Times New Roman" pitchFamily="18" charset="0"/>
                <a:cs typeface="Times New Roman" pitchFamily="18" charset="0"/>
              </a:rPr>
              <a:t>віднімання</a:t>
            </a:r>
            <a:r>
              <a:rPr lang="ru-RU" sz="6600" b="1" i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6600" b="1" i="1" dirty="0" err="1">
                <a:latin typeface="Times New Roman" pitchFamily="18" charset="0"/>
                <a:cs typeface="Times New Roman" pitchFamily="18" charset="0"/>
              </a:rPr>
              <a:t>багатоцифрових</a:t>
            </a:r>
            <a:r>
              <a:rPr lang="ru-RU" sz="6600" b="1" i="1" dirty="0">
                <a:latin typeface="Times New Roman" pitchFamily="18" charset="0"/>
                <a:cs typeface="Times New Roman" pitchFamily="18" charset="0"/>
              </a:rPr>
              <a:t> чисел. </a:t>
            </a:r>
            <a:r>
              <a:rPr lang="ru-RU" sz="6600" b="1" i="1" dirty="0" err="1">
                <a:latin typeface="Times New Roman" pitchFamily="18" charset="0"/>
                <a:cs typeface="Times New Roman" pitchFamily="18" charset="0"/>
              </a:rPr>
              <a:t>Розв`язування</a:t>
            </a:r>
            <a:r>
              <a:rPr lang="ru-RU" sz="6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600" b="1" i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6600" b="1" i="1" dirty="0" err="1" smtClean="0">
                <a:latin typeface="Times New Roman" pitchFamily="18" charset="0"/>
                <a:cs typeface="Times New Roman" pitchFamily="18" charset="0"/>
              </a:rPr>
              <a:t>рівнянь</a:t>
            </a:r>
            <a:r>
              <a:rPr lang="ru-RU" sz="6600" b="1" i="1" dirty="0" smtClean="0">
                <a:latin typeface="Times New Roman" pitchFamily="18" charset="0"/>
                <a:cs typeface="Times New Roman" pitchFamily="18" charset="0"/>
              </a:rPr>
              <a:t> і задач</a:t>
            </a:r>
            <a:endParaRPr lang="ru-RU" sz="6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70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08" y="-97285"/>
            <a:ext cx="9144000" cy="704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0"/>
            <a:ext cx="7632848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400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268760"/>
            <a:ext cx="936104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8800" b="1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1268760"/>
            <a:ext cx="1080120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8800" b="1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699792" y="1268760"/>
            <a:ext cx="1188132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8800" b="1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87924" y="1268760"/>
            <a:ext cx="1044116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8800" b="1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932040" y="1268760"/>
            <a:ext cx="864096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8800" b="1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2564904"/>
            <a:ext cx="3204356" cy="859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8800" b="1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409982" y="3861048"/>
            <a:ext cx="2898322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8800" b="1" i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012160" y="1268760"/>
            <a:ext cx="936104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8800" b="1" i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092280" y="1206915"/>
            <a:ext cx="1080120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8800" b="1" i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319752" y="3424048"/>
            <a:ext cx="3474386" cy="859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8800" b="1" i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83568" y="3861048"/>
            <a:ext cx="3384376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8800" b="1" i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120606" y="789674"/>
            <a:ext cx="6804756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0" b="1" dirty="0" smtClean="0"/>
              <a:t>2 015</a:t>
            </a:r>
            <a:endParaRPr lang="ru-RU" sz="140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151620" y="2420888"/>
            <a:ext cx="6804756" cy="1862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14000" b="1" dirty="0" smtClean="0"/>
              <a:t>   </a:t>
            </a:r>
            <a:r>
              <a:rPr lang="uk-UA" sz="14000" b="1" u="sng" dirty="0" smtClean="0"/>
              <a:t>1 540</a:t>
            </a:r>
            <a:endParaRPr lang="ru-RU" sz="14000" b="1" u="sng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151620" y="4329100"/>
            <a:ext cx="7308812" cy="16201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0" b="1" dirty="0" smtClean="0"/>
              <a:t>      475 р.</a:t>
            </a:r>
            <a:endParaRPr lang="ru-RU" sz="140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151620" y="2445858"/>
            <a:ext cx="1134126" cy="2035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14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0"/>
            <a:ext cx="8784976" cy="1124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4800" b="1" i="1" dirty="0" smtClean="0"/>
              <a:t>Знаходження значень виразів,</a:t>
            </a:r>
          </a:p>
          <a:p>
            <a:r>
              <a:rPr lang="uk-UA" sz="4800" b="1" i="1" dirty="0"/>
              <a:t> </a:t>
            </a:r>
            <a:r>
              <a:rPr lang="uk-UA" sz="4800" b="1" i="1" dirty="0" smtClean="0"/>
              <a:t>                                        №391</a:t>
            </a:r>
            <a:endParaRPr lang="ru-RU" sz="4800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1340768"/>
            <a:ext cx="9144000" cy="5517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uk-UA" sz="9600" b="1" i="1" dirty="0" smtClean="0"/>
              <a:t>45 374 + 8 406 =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9600" b="1" i="1" dirty="0" smtClean="0"/>
              <a:t>5 406 – 2 349 =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9600" b="1" i="1" dirty="0" smtClean="0"/>
              <a:t>82 346 – 5 478 =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9600" b="1" i="1" dirty="0" smtClean="0"/>
              <a:t>207 342+57430=</a:t>
            </a:r>
            <a:endParaRPr lang="ru-RU" sz="9600" b="1" i="1" dirty="0"/>
          </a:p>
        </p:txBody>
      </p:sp>
    </p:spTree>
    <p:extLst>
      <p:ext uri="{BB962C8B-B14F-4D97-AF65-F5344CB8AC3E}">
        <p14:creationId xmlns:p14="http://schemas.microsoft.com/office/powerpoint/2010/main" val="108257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4" y="-98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0"/>
            <a:ext cx="6840760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5400" b="1" i="1" dirty="0" smtClean="0"/>
              <a:t>Самостійна робота</a:t>
            </a:r>
            <a:endParaRPr lang="ru-RU" sz="5400" b="1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836712"/>
            <a:ext cx="7920880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4800" i="1" dirty="0" smtClean="0"/>
              <a:t>1 варіант            2 </a:t>
            </a:r>
            <a:r>
              <a:rPr lang="uk-UA" sz="4800" i="1" dirty="0" err="1" smtClean="0"/>
              <a:t>варіант</a:t>
            </a:r>
            <a:endParaRPr lang="ru-RU" sz="4800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700808"/>
            <a:ext cx="2808312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6000" b="1" dirty="0" smtClean="0"/>
              <a:t>307 452</a:t>
            </a:r>
            <a:endParaRPr lang="ru-RU" sz="6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2348879"/>
            <a:ext cx="3384376" cy="6480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6000" dirty="0" smtClean="0"/>
              <a:t>  </a:t>
            </a:r>
            <a:r>
              <a:rPr lang="uk-UA" sz="6000" b="1" dirty="0" smtClean="0"/>
              <a:t>+ </a:t>
            </a:r>
            <a:r>
              <a:rPr lang="uk-UA" sz="6000" b="1" u="sng" dirty="0" smtClean="0"/>
              <a:t>87 560</a:t>
            </a:r>
            <a:endParaRPr lang="ru-RU" sz="6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83567" y="2924945"/>
            <a:ext cx="3888433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6000" b="1" dirty="0" smtClean="0"/>
              <a:t>395 012</a:t>
            </a:r>
            <a:endParaRPr lang="ru-RU" sz="60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4005064"/>
            <a:ext cx="280831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6000" b="1" dirty="0" smtClean="0"/>
              <a:t>604 667</a:t>
            </a:r>
            <a:endParaRPr lang="ru-RU" sz="60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83566" y="4581128"/>
            <a:ext cx="3168353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6000" b="1" dirty="0" smtClean="0"/>
              <a:t>- </a:t>
            </a:r>
            <a:r>
              <a:rPr lang="uk-UA" sz="6000" b="1" u="sng" dirty="0" smtClean="0"/>
              <a:t>79 407</a:t>
            </a:r>
            <a:endParaRPr lang="ru-RU" sz="60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83566" y="5157192"/>
            <a:ext cx="3168352" cy="6445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dirty="0" smtClean="0"/>
              <a:t> </a:t>
            </a:r>
            <a:r>
              <a:rPr lang="uk-UA" sz="6000" b="1" dirty="0" smtClean="0"/>
              <a:t>52 5260</a:t>
            </a:r>
            <a:endParaRPr lang="ru-RU" sz="60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788024" y="1700808"/>
            <a:ext cx="3168352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6000" b="1" dirty="0" smtClean="0"/>
              <a:t>508 642</a:t>
            </a:r>
            <a:endParaRPr lang="ru-RU" sz="60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535996" y="2348880"/>
            <a:ext cx="3420380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6000" b="1" dirty="0" smtClean="0"/>
              <a:t>+ </a:t>
            </a:r>
            <a:r>
              <a:rPr lang="uk-UA" sz="6000" b="1" u="sng" dirty="0" smtClean="0"/>
              <a:t> 67 460</a:t>
            </a:r>
            <a:endParaRPr lang="ru-RU" sz="60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788024" y="2996952"/>
            <a:ext cx="316835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6000" b="1" dirty="0" smtClean="0"/>
              <a:t>576 102</a:t>
            </a:r>
            <a:endParaRPr lang="ru-RU" sz="60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788024" y="4005064"/>
            <a:ext cx="2736304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6000" b="1" dirty="0" smtClean="0"/>
              <a:t>207 672</a:t>
            </a:r>
            <a:endParaRPr lang="ru-RU" sz="60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535996" y="4725144"/>
            <a:ext cx="298833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6000" b="1" dirty="0" smtClean="0"/>
              <a:t>-  </a:t>
            </a:r>
            <a:r>
              <a:rPr lang="uk-UA" sz="6000" b="1" u="sng" dirty="0" smtClean="0"/>
              <a:t>68 770</a:t>
            </a:r>
            <a:endParaRPr lang="ru-RU" sz="6000" b="1" u="sng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788024" y="5301209"/>
            <a:ext cx="2736304" cy="500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6000" b="1" dirty="0" smtClean="0"/>
              <a:t>138 902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98547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0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2880320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381" y="388712"/>
            <a:ext cx="2048619" cy="49845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88712"/>
            <a:ext cx="3171453" cy="598170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" y="5157192"/>
            <a:ext cx="3923927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4800" dirty="0" smtClean="0"/>
              <a:t>     </a:t>
            </a:r>
            <a:r>
              <a:rPr lang="ru-RU" sz="4800" b="1" dirty="0" smtClean="0"/>
              <a:t>Ян </a:t>
            </a:r>
            <a:r>
              <a:rPr lang="ru-RU" sz="4800" b="1" dirty="0" err="1" smtClean="0"/>
              <a:t>Амор</a:t>
            </a:r>
            <a:r>
              <a:rPr lang="ru-RU" sz="4800" b="1" dirty="0" smtClean="0"/>
              <a:t> </a:t>
            </a:r>
            <a:r>
              <a:rPr lang="ru-RU" sz="4800" b="1" dirty="0" err="1" smtClean="0"/>
              <a:t>Тарнавський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174206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"/>
            <a:ext cx="2448272" cy="289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"/>
            <a:ext cx="2448272" cy="289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99074"/>
            <a:ext cx="8064896" cy="3770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1954560" y="3789040"/>
            <a:ext cx="914400" cy="2232248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12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4" y="1091604"/>
            <a:ext cx="5919787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099304"/>
            <a:ext cx="4176465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0"/>
            <a:ext cx="8748466" cy="10916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6000" b="1" dirty="0" smtClean="0"/>
              <a:t>Фармацевтична  фабрика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284421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60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0"/>
            <a:ext cx="777686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 smtClean="0"/>
              <a:t>План уроку</a:t>
            </a:r>
            <a:endParaRPr lang="ru-RU" sz="4400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692696"/>
            <a:ext cx="2642413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7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832872"/>
            <a:ext cx="2642413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7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624960"/>
            <a:ext cx="2642413" cy="1020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72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3440088"/>
            <a:ext cx="3456384" cy="997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72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3529" y="4429472"/>
            <a:ext cx="2664296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72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83769" y="836712"/>
            <a:ext cx="1177189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72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483769" y="1700808"/>
            <a:ext cx="936103" cy="924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72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483769" y="2624960"/>
            <a:ext cx="1152127" cy="948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72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275856" y="3440088"/>
            <a:ext cx="1296144" cy="989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72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483769" y="4437112"/>
            <a:ext cx="1177189" cy="8564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72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788024" y="980728"/>
            <a:ext cx="3240360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72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788024" y="1700808"/>
            <a:ext cx="3240360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72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788024" y="2492896"/>
            <a:ext cx="3240360" cy="9471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72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88024" y="3440088"/>
            <a:ext cx="3240360" cy="853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72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884368" y="836712"/>
            <a:ext cx="1259632" cy="996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72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7884368" y="1700808"/>
            <a:ext cx="1259632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72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7020272" y="2624960"/>
            <a:ext cx="2123728" cy="804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72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7884368" y="3440088"/>
            <a:ext cx="1259632" cy="853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72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467544" y="548680"/>
            <a:ext cx="8588853" cy="61926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1.Очікування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2.«Дешифрувальник»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3.Математичний диктант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4.Каліграфічна </a:t>
            </a:r>
            <a:r>
              <a:rPr lang="ru-RU" sz="4400" b="1" dirty="0" err="1" smtClean="0">
                <a:latin typeface="Times New Roman" pitchFamily="18" charset="0"/>
                <a:cs typeface="Times New Roman" pitchFamily="18" charset="0"/>
              </a:rPr>
              <a:t>хвилинка</a:t>
            </a:r>
            <a:endParaRPr lang="ru-RU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4400" b="1" dirty="0" smtClean="0">
                <a:latin typeface="Times New Roman" pitchFamily="18" charset="0"/>
                <a:cs typeface="Times New Roman" pitchFamily="18" charset="0"/>
              </a:rPr>
              <a:t>5.Обчислення значень виразів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4400" b="1" dirty="0" smtClean="0">
                <a:latin typeface="Times New Roman" pitchFamily="18" charset="0"/>
                <a:cs typeface="Times New Roman" pitchFamily="18" charset="0"/>
              </a:rPr>
              <a:t>6.Самостійна робота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4400" b="1" dirty="0" smtClean="0">
                <a:latin typeface="Times New Roman" pitchFamily="18" charset="0"/>
                <a:cs typeface="Times New Roman" pitchFamily="18" charset="0"/>
              </a:rPr>
              <a:t>7.Розв’язування  рівнянь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4400" b="1" dirty="0" smtClean="0">
                <a:latin typeface="Times New Roman" pitchFamily="18" charset="0"/>
                <a:cs typeface="Times New Roman" pitchFamily="18" charset="0"/>
              </a:rPr>
              <a:t>8.Фізкультхвилинка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4400" b="1" dirty="0" smtClean="0">
                <a:latin typeface="Times New Roman" pitchFamily="18" charset="0"/>
                <a:cs typeface="Times New Roman" pitchFamily="18" charset="0"/>
              </a:rPr>
              <a:t>9.Задачі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4400" b="1" dirty="0" smtClean="0">
                <a:latin typeface="Times New Roman" pitchFamily="18" charset="0"/>
                <a:cs typeface="Times New Roman" pitchFamily="18" charset="0"/>
              </a:rPr>
              <a:t>10.Геометричний матеріал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69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36"/>
            <a:ext cx="5754687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77343" y="116633"/>
            <a:ext cx="6266657" cy="13977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400" b="1" dirty="0" smtClean="0"/>
              <a:t>Кондитерська фабрика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155173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5" y="2869853"/>
            <a:ext cx="3023320" cy="38201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691" y="-41846"/>
            <a:ext cx="3707904" cy="33337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138" y="2879571"/>
            <a:ext cx="4067944" cy="33337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38660">
            <a:off x="1006479" y="839542"/>
            <a:ext cx="2430523" cy="198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185" y="4779950"/>
            <a:ext cx="2455436" cy="207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295" y="508479"/>
            <a:ext cx="2133182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5" y="250161"/>
            <a:ext cx="1477717" cy="1488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993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26296"/>
            <a:ext cx="3076252" cy="2459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151754"/>
            <a:ext cx="2761645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19" y="2132856"/>
            <a:ext cx="1981659" cy="2197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717" y="-54855"/>
            <a:ext cx="2232248" cy="247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-81744"/>
            <a:ext cx="1716782" cy="247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808214"/>
            <a:ext cx="2489981" cy="273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232" y="457498"/>
            <a:ext cx="1726406" cy="3350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41" y="-21879"/>
            <a:ext cx="3110694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" y="0"/>
            <a:ext cx="2915815" cy="76470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6000" dirty="0" err="1" smtClean="0"/>
              <a:t>Молокія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52004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861" y="1111578"/>
            <a:ext cx="590514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50" y="70875"/>
            <a:ext cx="3262511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19872" y="70875"/>
            <a:ext cx="5544616" cy="693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5400" dirty="0" smtClean="0"/>
              <a:t>Фабрика «Нова»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50143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26" y="980728"/>
            <a:ext cx="7620000" cy="544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0"/>
            <a:ext cx="7914456" cy="69269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Завод залізобетонних конструкцій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7924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0"/>
            <a:ext cx="4752528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7200" i="1" dirty="0" smtClean="0"/>
              <a:t>Задача</a:t>
            </a:r>
            <a:endParaRPr lang="ru-RU" sz="7200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4826" y="1196752"/>
            <a:ext cx="6337374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4800" b="1" dirty="0" smtClean="0"/>
              <a:t>Повинна випустити</a:t>
            </a:r>
          </a:p>
          <a:p>
            <a:r>
              <a:rPr lang="uk-UA" sz="4800" b="1" dirty="0" smtClean="0"/>
              <a:t>    за </a:t>
            </a:r>
            <a:r>
              <a:rPr lang="uk-UA" sz="4800" b="1" dirty="0"/>
              <a:t>5</a:t>
            </a:r>
            <a:r>
              <a:rPr lang="uk-UA" sz="4800" b="1" dirty="0" smtClean="0"/>
              <a:t> днів</a:t>
            </a:r>
            <a:endParaRPr lang="ru-RU" sz="4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780928"/>
            <a:ext cx="3816424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5400" b="1" dirty="0" smtClean="0"/>
              <a:t>Випустила </a:t>
            </a:r>
            <a:endParaRPr lang="ru-RU" sz="5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1196752"/>
            <a:ext cx="3456384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8000" b="1" i="1" dirty="0" smtClean="0"/>
              <a:t>76</a:t>
            </a:r>
            <a:r>
              <a:rPr lang="uk-UA" sz="8000" b="1" i="1" dirty="0"/>
              <a:t>5</a:t>
            </a:r>
            <a:r>
              <a:rPr lang="uk-UA" sz="8000" b="1" i="1" dirty="0" smtClean="0"/>
              <a:t>к.</a:t>
            </a:r>
            <a:endParaRPr lang="ru-RU" sz="8000" b="1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35896" y="2780928"/>
            <a:ext cx="5508104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8000" b="1" i="1" dirty="0" smtClean="0"/>
              <a:t>?,на 235 к.</a:t>
            </a:r>
            <a:r>
              <a:rPr lang="en-US" sz="8000" b="1" i="1" dirty="0" smtClean="0"/>
              <a:t>&gt;</a:t>
            </a:r>
            <a:endParaRPr lang="ru-RU" sz="8000" b="1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4826" y="4365104"/>
            <a:ext cx="9109174" cy="2304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6000" b="1" i="1" dirty="0" smtClean="0"/>
              <a:t> Скільки </a:t>
            </a:r>
            <a:r>
              <a:rPr lang="uk-UA" sz="6000" b="1" i="1" dirty="0" err="1" smtClean="0"/>
              <a:t>коробок«Асорті</a:t>
            </a:r>
            <a:r>
              <a:rPr lang="uk-UA" sz="6000" b="1" i="1" dirty="0" smtClean="0"/>
              <a:t>» випускала фабрика щодня?</a:t>
            </a:r>
            <a:endParaRPr lang="ru-RU" sz="6000" b="1" i="1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0"/>
            <a:ext cx="2034226" cy="141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014" y="-85403"/>
            <a:ext cx="1695450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833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0"/>
            <a:ext cx="8136904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6000" dirty="0" smtClean="0"/>
              <a:t>Розв’язання задачі</a:t>
            </a:r>
            <a:endParaRPr lang="ru-RU" sz="6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2492896"/>
            <a:ext cx="9144000" cy="3168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8000" b="1" i="1" dirty="0" smtClean="0"/>
              <a:t> (765+235):5=</a:t>
            </a:r>
          </a:p>
          <a:p>
            <a:r>
              <a:rPr lang="uk-UA" sz="6600" b="1" i="1" dirty="0" smtClean="0"/>
              <a:t>   Відповідь: щодня</a:t>
            </a:r>
          </a:p>
          <a:p>
            <a:r>
              <a:rPr lang="uk-UA" sz="6600" b="1" i="1" dirty="0" smtClean="0"/>
              <a:t>    фабрика випускала</a:t>
            </a:r>
          </a:p>
          <a:p>
            <a:r>
              <a:rPr lang="uk-UA" sz="6600" b="1" i="1" dirty="0" smtClean="0"/>
              <a:t>   200 коробок цукерок</a:t>
            </a:r>
          </a:p>
          <a:p>
            <a:r>
              <a:rPr lang="uk-UA" sz="6600" b="1" i="1" dirty="0" smtClean="0"/>
              <a:t> «Асорті».</a:t>
            </a:r>
          </a:p>
          <a:p>
            <a:endParaRPr lang="ru-RU" sz="5400" b="1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59624" y="1052736"/>
            <a:ext cx="3384376" cy="122413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8000" b="1" i="1" dirty="0" smtClean="0"/>
              <a:t>200(к.)</a:t>
            </a:r>
            <a:endParaRPr lang="ru-RU" sz="8000" b="1" i="1" dirty="0"/>
          </a:p>
        </p:txBody>
      </p:sp>
    </p:spTree>
    <p:extLst>
      <p:ext uri="{BB962C8B-B14F-4D97-AF65-F5344CB8AC3E}">
        <p14:creationId xmlns:p14="http://schemas.microsoft.com/office/powerpoint/2010/main" val="81857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6984776" cy="648072"/>
          </a:xfrm>
        </p:spPr>
        <p:txBody>
          <a:bodyPr>
            <a:normAutofit fontScale="90000"/>
          </a:bodyPr>
          <a:lstStyle/>
          <a:p>
            <a:r>
              <a:rPr lang="uk-UA" b="1" i="1" dirty="0" err="1" smtClean="0"/>
              <a:t>Фізкультхвилинка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7858704"/>
              </p:ext>
            </p:extLst>
          </p:nvPr>
        </p:nvGraphicFramePr>
        <p:xfrm>
          <a:off x="2929384" y="3031232"/>
          <a:ext cx="29972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Объект упаковщика для оболочки" showAsIcon="1" r:id="rId3" imgW="2997720" imgH="685800" progId="Package">
                  <p:embed/>
                </p:oleObj>
              </mc:Choice>
              <mc:Fallback>
                <p:oleObj name="Объект упаковщика для оболочки" showAsIcon="1" r:id="rId3" imgW="299772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29384" y="3031232"/>
                        <a:ext cx="29972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816424" cy="2695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52736"/>
            <a:ext cx="4098032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61048"/>
            <a:ext cx="410445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61048"/>
            <a:ext cx="4320480" cy="269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924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0"/>
            <a:ext cx="6768752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Робота в </a:t>
            </a:r>
            <a:r>
              <a:rPr lang="ru-RU" sz="5400" dirty="0" err="1" smtClean="0"/>
              <a:t>групах</a:t>
            </a:r>
            <a:endParaRPr lang="ru-RU" sz="5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1268760"/>
            <a:ext cx="3816424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 smtClean="0"/>
              <a:t>1 </a:t>
            </a:r>
            <a:r>
              <a:rPr lang="ru-RU" sz="4400" b="1" i="1" dirty="0" err="1" smtClean="0"/>
              <a:t>група</a:t>
            </a:r>
            <a:endParaRPr lang="ru-RU" sz="4400" b="1" i="1" dirty="0"/>
          </a:p>
        </p:txBody>
      </p:sp>
      <p:sp>
        <p:nvSpPr>
          <p:cNvPr id="4" name="Прямоугольник 3"/>
          <p:cNvSpPr/>
          <p:nvPr/>
        </p:nvSpPr>
        <p:spPr>
          <a:xfrm rot="10800000" flipH="1" flipV="1">
            <a:off x="467544" y="1772816"/>
            <a:ext cx="8568952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200" b="1" i="1" dirty="0" smtClean="0"/>
              <a:t>Х – 1 008 = 975</a:t>
            </a:r>
            <a:endParaRPr lang="ru-RU" sz="7200" b="1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2841126"/>
            <a:ext cx="394232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 smtClean="0"/>
              <a:t>2 </a:t>
            </a:r>
            <a:r>
              <a:rPr lang="ru-RU" sz="4400" b="1" i="1" dirty="0" err="1" smtClean="0"/>
              <a:t>група</a:t>
            </a:r>
            <a:endParaRPr lang="ru-RU" sz="4400" b="1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3341178"/>
            <a:ext cx="8704021" cy="9519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200" b="1" i="1" dirty="0" smtClean="0"/>
              <a:t>  Х+ 762 814 = 764 354</a:t>
            </a:r>
            <a:endParaRPr lang="ru-RU" sz="7200" b="1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87624" y="4509120"/>
            <a:ext cx="3960440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 smtClean="0"/>
              <a:t>3 </a:t>
            </a:r>
            <a:r>
              <a:rPr lang="ru-RU" sz="4400" b="1" i="1" dirty="0" err="1" smtClean="0"/>
              <a:t>група</a:t>
            </a:r>
            <a:endParaRPr lang="ru-RU" sz="4400" b="1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0605" y="5085184"/>
            <a:ext cx="8280920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200" b="1" i="1" dirty="0" smtClean="0"/>
              <a:t>58 135 – х = 56 225</a:t>
            </a:r>
            <a:endParaRPr lang="ru-RU" sz="7200" b="1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292080" y="1268760"/>
            <a:ext cx="1080120" cy="50405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292080" y="2859784"/>
            <a:ext cx="1080120" cy="52936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292080" y="4509120"/>
            <a:ext cx="1080120" cy="5760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33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1952">
            <a:off x="60674" y="3921312"/>
            <a:ext cx="2915816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844" y="3910498"/>
            <a:ext cx="2808312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8418">
            <a:off x="6228184" y="3930516"/>
            <a:ext cx="2729561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7496">
            <a:off x="503340" y="1218181"/>
            <a:ext cx="2857500" cy="2485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497961"/>
            <a:ext cx="2381250" cy="2148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3364">
            <a:off x="6476522" y="1347496"/>
            <a:ext cx="2637157" cy="2449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188640"/>
            <a:ext cx="6984776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600" b="1" dirty="0" smtClean="0"/>
              <a:t>Х=1 983</a:t>
            </a:r>
            <a:endParaRPr lang="ru-RU" sz="96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476672"/>
            <a:ext cx="1800200" cy="67854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34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3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0"/>
            <a:ext cx="7776864" cy="548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i="1" dirty="0" smtClean="0"/>
              <a:t>«</a:t>
            </a:r>
            <a:r>
              <a:rPr lang="ru-RU" sz="6000" b="1" i="1" dirty="0" err="1" smtClean="0"/>
              <a:t>Дешифрувальник</a:t>
            </a:r>
            <a:r>
              <a:rPr lang="ru-RU" sz="6000" b="1" i="1" dirty="0" smtClean="0"/>
              <a:t>»</a:t>
            </a:r>
            <a:endParaRPr lang="ru-RU" sz="6000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692696"/>
            <a:ext cx="2642413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200" b="1" dirty="0" smtClean="0"/>
              <a:t>46:2=</a:t>
            </a:r>
            <a:endParaRPr lang="ru-RU" sz="7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832872"/>
            <a:ext cx="2642413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200" b="1" dirty="0" smtClean="0"/>
              <a:t>63:9=</a:t>
            </a:r>
            <a:endParaRPr lang="ru-RU" sz="7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624960"/>
            <a:ext cx="2642413" cy="1020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200" b="1" dirty="0" smtClean="0"/>
              <a:t>84:4=</a:t>
            </a:r>
            <a:endParaRPr lang="ru-RU" sz="72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3440088"/>
            <a:ext cx="3456384" cy="997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200" b="1" dirty="0" smtClean="0"/>
              <a:t>180:10=</a:t>
            </a:r>
            <a:endParaRPr lang="ru-RU" sz="72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3529" y="4429472"/>
            <a:ext cx="2664296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200" b="1" dirty="0" smtClean="0"/>
              <a:t>57:3=</a:t>
            </a:r>
            <a:endParaRPr lang="ru-RU" sz="72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5373216"/>
            <a:ext cx="5616624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96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Терно</a:t>
            </a:r>
            <a:r>
              <a:rPr lang="uk-UA" sz="96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пі</a:t>
            </a:r>
            <a:r>
              <a:rPr lang="ru-RU" sz="96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ль</a:t>
            </a:r>
            <a:endParaRPr lang="ru-RU" sz="96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83769" y="836712"/>
            <a:ext cx="1177189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200" b="1" dirty="0" smtClean="0"/>
              <a:t>23</a:t>
            </a:r>
            <a:endParaRPr lang="ru-RU" sz="72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483769" y="1700808"/>
            <a:ext cx="936103" cy="924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200" b="1" dirty="0" smtClean="0"/>
              <a:t>7</a:t>
            </a:r>
            <a:endParaRPr lang="ru-RU" sz="72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483769" y="2624960"/>
            <a:ext cx="1152127" cy="948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200" b="1" dirty="0" smtClean="0"/>
              <a:t>21</a:t>
            </a:r>
            <a:endParaRPr lang="ru-RU" sz="72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275856" y="3440088"/>
            <a:ext cx="1296144" cy="989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200" b="1" dirty="0" smtClean="0"/>
              <a:t>18</a:t>
            </a:r>
            <a:endParaRPr lang="ru-RU" sz="72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483769" y="4437112"/>
            <a:ext cx="1177189" cy="8564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200" b="1" dirty="0" smtClean="0"/>
              <a:t>19</a:t>
            </a:r>
            <a:endParaRPr lang="ru-RU" sz="72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788024" y="980728"/>
            <a:ext cx="3240360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200" b="1" dirty="0" smtClean="0"/>
              <a:t>600:30=</a:t>
            </a:r>
            <a:endParaRPr lang="ru-RU" sz="72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788024" y="1700808"/>
            <a:ext cx="3240360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200" b="1" dirty="0" smtClean="0"/>
              <a:t>600:50=</a:t>
            </a:r>
            <a:endParaRPr lang="ru-RU" sz="72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788024" y="2492896"/>
            <a:ext cx="3240360" cy="9471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200" b="1" dirty="0" smtClean="0"/>
              <a:t>96:6=</a:t>
            </a:r>
            <a:endParaRPr lang="ru-RU" sz="72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88024" y="3440088"/>
            <a:ext cx="3240360" cy="853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200" b="1" dirty="0" smtClean="0"/>
              <a:t>310:10=</a:t>
            </a:r>
            <a:endParaRPr lang="ru-RU" sz="72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884368" y="836712"/>
            <a:ext cx="1259632" cy="996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200" b="1" dirty="0" smtClean="0"/>
              <a:t>20</a:t>
            </a:r>
            <a:endParaRPr lang="ru-RU" sz="72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7884368" y="1700808"/>
            <a:ext cx="1259632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200" b="1" dirty="0" smtClean="0"/>
              <a:t>12</a:t>
            </a:r>
            <a:endParaRPr lang="ru-RU" sz="72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7020272" y="2624960"/>
            <a:ext cx="2123728" cy="804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200" b="1" dirty="0" smtClean="0"/>
              <a:t>16</a:t>
            </a:r>
            <a:endParaRPr lang="ru-RU" sz="72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7884368" y="3440088"/>
            <a:ext cx="1259632" cy="853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200" b="1" dirty="0" smtClean="0"/>
              <a:t>31</a:t>
            </a:r>
            <a:endParaRPr lang="ru-RU" sz="72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476750"/>
            <a:ext cx="173355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377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8" grpId="0"/>
      <p:bldP spid="19" grpId="0"/>
      <p:bldP spid="20" grpId="0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332656"/>
            <a:ext cx="5904656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600" b="1" i="1" dirty="0" smtClean="0"/>
              <a:t>   Х = 1 540</a:t>
            </a:r>
            <a:endParaRPr lang="ru-RU" sz="9600" b="1" i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52936"/>
            <a:ext cx="4752528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28800"/>
            <a:ext cx="396044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692696"/>
            <a:ext cx="1512168" cy="79208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2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89289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678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95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1720" y="332656"/>
            <a:ext cx="5400600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600" b="1" i="1" smtClean="0"/>
              <a:t>  Х </a:t>
            </a:r>
            <a:r>
              <a:rPr lang="ru-RU" sz="9600" b="1" i="1" dirty="0" smtClean="0"/>
              <a:t>= 1 910</a:t>
            </a:r>
            <a:endParaRPr lang="ru-RU" sz="9600" b="1" i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1860772"/>
            <a:ext cx="4176464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44824"/>
            <a:ext cx="360040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5556" y="332656"/>
            <a:ext cx="1476164" cy="7920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23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620688"/>
            <a:ext cx="3356223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6672"/>
            <a:ext cx="3672408" cy="50405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762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0"/>
            <a:ext cx="6264696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i="1" dirty="0" smtClean="0"/>
              <a:t>Задача</a:t>
            </a:r>
            <a:endParaRPr lang="ru-RU" sz="6600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268760"/>
            <a:ext cx="1656184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7200" b="1" dirty="0" smtClean="0"/>
              <a:t> </a:t>
            </a:r>
            <a:r>
              <a:rPr lang="ru-RU" sz="7200" b="1" dirty="0" smtClean="0"/>
              <a:t>1к.</a:t>
            </a:r>
            <a:endParaRPr lang="ru-RU" sz="7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564904"/>
            <a:ext cx="1440160" cy="2808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200" b="1" dirty="0" smtClean="0"/>
              <a:t>2к.</a:t>
            </a:r>
            <a:endParaRPr lang="ru-RU" sz="7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3861048"/>
            <a:ext cx="1440160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6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1268760"/>
            <a:ext cx="6516724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200" b="1" dirty="0" smtClean="0"/>
              <a:t>-на 117грн 30 к.</a:t>
            </a:r>
            <a:endParaRPr lang="ru-RU" sz="72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547664" y="2564904"/>
            <a:ext cx="6516724" cy="2808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200" b="1" dirty="0" smtClean="0"/>
              <a:t>-?,на22грн60к</a:t>
            </a:r>
            <a:r>
              <a:rPr lang="ru-RU" sz="7200" dirty="0" smtClean="0"/>
              <a:t>.</a:t>
            </a:r>
            <a:r>
              <a:rPr lang="en-US" sz="7200" dirty="0" smtClean="0"/>
              <a:t>&lt;</a:t>
            </a:r>
            <a:endParaRPr lang="ru-RU" sz="7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979712" y="3861048"/>
            <a:ext cx="6264696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6000" b="1" dirty="0"/>
          </a:p>
        </p:txBody>
      </p:sp>
      <p:sp>
        <p:nvSpPr>
          <p:cNvPr id="9" name="Правая фигурная скобка 8"/>
          <p:cNvSpPr/>
          <p:nvPr/>
        </p:nvSpPr>
        <p:spPr>
          <a:xfrm>
            <a:off x="8064388" y="1556792"/>
            <a:ext cx="468052" cy="2916324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424428" y="1988840"/>
            <a:ext cx="540060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8000" b="1" dirty="0" smtClean="0"/>
              <a:t>?</a:t>
            </a:r>
            <a:endParaRPr lang="ru-RU" sz="8000" b="1" dirty="0"/>
          </a:p>
        </p:txBody>
      </p:sp>
    </p:spTree>
    <p:extLst>
      <p:ext uri="{BB962C8B-B14F-4D97-AF65-F5344CB8AC3E}">
        <p14:creationId xmlns:p14="http://schemas.microsoft.com/office/powerpoint/2010/main" val="285237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 animBg="1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4" y="3596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0"/>
            <a:ext cx="7704856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6000" dirty="0" smtClean="0"/>
              <a:t>Розв’язання задачі</a:t>
            </a:r>
            <a:endParaRPr lang="ru-RU" sz="6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836712"/>
            <a:ext cx="3456384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6000" dirty="0" smtClean="0"/>
              <a:t>1) </a:t>
            </a:r>
            <a:r>
              <a:rPr lang="uk-UA" sz="6000" b="1" dirty="0" smtClean="0"/>
              <a:t>11 730</a:t>
            </a:r>
            <a:endParaRPr lang="ru-RU" sz="6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412776"/>
            <a:ext cx="3456384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6000" dirty="0" smtClean="0"/>
              <a:t>  </a:t>
            </a:r>
            <a:r>
              <a:rPr lang="uk-UA" sz="6000" b="1" dirty="0" smtClean="0"/>
              <a:t>-   </a:t>
            </a:r>
            <a:r>
              <a:rPr lang="uk-UA" sz="6000" b="1" u="sng" dirty="0" smtClean="0"/>
              <a:t>2 260</a:t>
            </a:r>
            <a:endParaRPr lang="ru-RU" sz="6000" b="1" u="sng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2204864"/>
            <a:ext cx="2736304" cy="6300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6000" b="1" dirty="0" smtClean="0"/>
              <a:t>9 470</a:t>
            </a:r>
            <a:endParaRPr lang="ru-RU" sz="6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19872" y="2204864"/>
            <a:ext cx="1296144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6000" dirty="0" smtClean="0"/>
              <a:t>(к.)</a:t>
            </a:r>
            <a:endParaRPr lang="ru-RU" sz="6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27984" y="1988840"/>
            <a:ext cx="4722395" cy="846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6000" dirty="0" smtClean="0"/>
              <a:t>- </a:t>
            </a:r>
            <a:r>
              <a:rPr lang="uk-UA" sz="6000" dirty="0"/>
              <a:t>в</a:t>
            </a:r>
            <a:r>
              <a:rPr lang="uk-UA" sz="6000" dirty="0" smtClean="0"/>
              <a:t>торгували</a:t>
            </a:r>
            <a:endParaRPr lang="ru-RU" sz="6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2780928"/>
            <a:ext cx="8208912" cy="684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6000" dirty="0"/>
              <a:t>у</a:t>
            </a:r>
            <a:r>
              <a:rPr lang="uk-UA" sz="6000" dirty="0" smtClean="0"/>
              <a:t> 2 кіоску.</a:t>
            </a:r>
            <a:endParaRPr lang="ru-RU" sz="6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39552" y="3717032"/>
            <a:ext cx="3312368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6000" dirty="0" smtClean="0"/>
              <a:t>2) </a:t>
            </a:r>
            <a:r>
              <a:rPr lang="uk-UA" sz="6000" b="1" dirty="0" smtClean="0"/>
              <a:t>11 730</a:t>
            </a:r>
            <a:endParaRPr lang="ru-RU" sz="60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4437112"/>
            <a:ext cx="3888432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6000" b="1" dirty="0"/>
              <a:t> </a:t>
            </a:r>
            <a:r>
              <a:rPr lang="uk-UA" sz="6000" b="1" dirty="0" smtClean="0"/>
              <a:t> +   </a:t>
            </a:r>
            <a:r>
              <a:rPr lang="uk-UA" sz="6000" b="1" u="sng" dirty="0" smtClean="0"/>
              <a:t>9 470</a:t>
            </a:r>
            <a:endParaRPr lang="ru-RU" sz="6000" b="1" u="sng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1624" y="4941168"/>
            <a:ext cx="3888432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b="1" dirty="0" smtClean="0"/>
              <a:t>                 </a:t>
            </a:r>
            <a:r>
              <a:rPr lang="uk-UA" sz="6000" b="1" dirty="0" smtClean="0"/>
              <a:t>21 200</a:t>
            </a:r>
            <a:endParaRPr lang="ru-RU" sz="60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563888" y="4941168"/>
            <a:ext cx="122413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6000" dirty="0" smtClean="0"/>
              <a:t>(к.)</a:t>
            </a:r>
            <a:endParaRPr lang="ru-RU" sz="6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535996" y="4941168"/>
            <a:ext cx="4614383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6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03548" y="5733256"/>
            <a:ext cx="806489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6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5589240"/>
            <a:ext cx="9107996" cy="1268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4400" b="1" dirty="0" smtClean="0">
                <a:latin typeface="Times New Roman" pitchFamily="18" charset="0"/>
                <a:cs typeface="Times New Roman" pitchFamily="18" charset="0"/>
              </a:rPr>
              <a:t> Відповідь:за день вторгували</a:t>
            </a:r>
          </a:p>
          <a:p>
            <a:r>
              <a:rPr lang="uk-UA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400" b="1" dirty="0" smtClean="0">
                <a:latin typeface="Times New Roman" pitchFamily="18" charset="0"/>
                <a:cs typeface="Times New Roman" pitchFamily="18" charset="0"/>
              </a:rPr>
              <a:t>                  212грн.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18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7380312" y="2420888"/>
            <a:ext cx="216024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8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1619672" y="1196752"/>
            <a:ext cx="446449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6084168" y="1196752"/>
            <a:ext cx="144016" cy="316835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2771800" y="4365104"/>
            <a:ext cx="345638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619672" y="1196752"/>
            <a:ext cx="1152128" cy="316835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2555776" y="332656"/>
            <a:ext cx="2880320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dirty="0" smtClean="0"/>
              <a:t>11см</a:t>
            </a:r>
            <a:endParaRPr lang="ru-RU" sz="48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228184" y="2132856"/>
            <a:ext cx="2664296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dirty="0" smtClean="0"/>
              <a:t>8см 5мм</a:t>
            </a:r>
            <a:endParaRPr lang="ru-RU" sz="4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2132856"/>
            <a:ext cx="1368152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dirty="0" smtClean="0"/>
              <a:t>9см</a:t>
            </a:r>
            <a:endParaRPr lang="ru-RU" sz="48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203848" y="4653136"/>
            <a:ext cx="3024336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dirty="0" smtClean="0"/>
              <a:t>6см 5мм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07798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836712"/>
            <a:ext cx="1512168" cy="1584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9600" b="1" i="1" dirty="0" smtClean="0"/>
              <a:t>Р</a:t>
            </a:r>
            <a:r>
              <a:rPr lang="uk-UA" sz="9600" dirty="0" smtClean="0"/>
              <a:t>=</a:t>
            </a:r>
            <a:endParaRPr lang="ru-RU" sz="9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35696" y="836712"/>
            <a:ext cx="7056784" cy="1584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9600" b="1" dirty="0" smtClean="0"/>
              <a:t>11см+9см+</a:t>
            </a:r>
            <a:endParaRPr lang="ru-RU" sz="96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" y="2132856"/>
            <a:ext cx="9143999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8500" b="1" dirty="0" smtClean="0"/>
              <a:t>+8см5мм+6см5мм</a:t>
            </a:r>
            <a:endParaRPr lang="ru-RU" sz="85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3140968"/>
            <a:ext cx="8208912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9600" b="1" dirty="0" smtClean="0"/>
              <a:t>=35см</a:t>
            </a:r>
            <a:endParaRPr lang="ru-RU" sz="9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4365104"/>
            <a:ext cx="6840760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8000" b="1" i="1" dirty="0" smtClean="0"/>
              <a:t>1см= 1000м</a:t>
            </a:r>
            <a:endParaRPr lang="ru-RU" sz="8000" b="1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5517232"/>
            <a:ext cx="8964488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8000" b="1" dirty="0" smtClean="0"/>
              <a:t>35см=35000м=35км</a:t>
            </a:r>
            <a:endParaRPr lang="ru-RU" sz="8000" b="1" dirty="0"/>
          </a:p>
        </p:txBody>
      </p:sp>
    </p:spTree>
    <p:extLst>
      <p:ext uri="{BB962C8B-B14F-4D97-AF65-F5344CB8AC3E}">
        <p14:creationId xmlns:p14="http://schemas.microsoft.com/office/powerpoint/2010/main" val="29293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1844824"/>
            <a:ext cx="8136904" cy="2664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7200" b="1" i="1" dirty="0" smtClean="0"/>
              <a:t>Домашнє завдання</a:t>
            </a:r>
          </a:p>
          <a:p>
            <a:r>
              <a:rPr lang="uk-UA" sz="7200" dirty="0" smtClean="0"/>
              <a:t>С.65,№395,396.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98534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1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133725"/>
            <a:ext cx="2590800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8425">
            <a:off x="-1116632" y="3212976"/>
            <a:ext cx="4621213" cy="376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437" y="3425387"/>
            <a:ext cx="3230563" cy="373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3865">
            <a:off x="5145392" y="-83039"/>
            <a:ext cx="374332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40494"/>
            <a:ext cx="4140200" cy="654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676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574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1" y="3140969"/>
            <a:ext cx="5724127" cy="37535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32656"/>
            <a:ext cx="3456384" cy="59755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64" y="0"/>
            <a:ext cx="5292080" cy="29969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126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16816" cy="813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47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3484"/>
            <a:ext cx="7704856" cy="761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5400" dirty="0" smtClean="0"/>
              <a:t>Математичний диктант </a:t>
            </a:r>
            <a:endParaRPr lang="ru-RU" sz="5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764704"/>
            <a:ext cx="3168352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9600" b="1" i="1" dirty="0" smtClean="0"/>
              <a:t>1500</a:t>
            </a:r>
            <a:endParaRPr lang="ru-RU" sz="9600" b="1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844823"/>
            <a:ext cx="3168352" cy="13689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9600" b="1" i="1" dirty="0" smtClean="0"/>
              <a:t>0</a:t>
            </a:r>
            <a:endParaRPr lang="ru-RU" sz="9600" b="1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8273" y="3213789"/>
            <a:ext cx="3168352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9600" b="1" i="1" dirty="0" smtClean="0"/>
              <a:t>1640</a:t>
            </a:r>
            <a:endParaRPr lang="ru-RU" sz="9600" b="1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83968" y="764704"/>
            <a:ext cx="3240360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9600" b="1" i="1" dirty="0" smtClean="0"/>
              <a:t>40</a:t>
            </a:r>
            <a:endParaRPr lang="ru-RU" sz="9600" b="1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83968" y="1844824"/>
            <a:ext cx="3240360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9600" b="1" i="1" dirty="0" smtClean="0"/>
              <a:t>1540</a:t>
            </a:r>
            <a:endParaRPr lang="ru-RU" sz="9600" b="1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283968" y="2996952"/>
            <a:ext cx="3240360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9600" b="1" i="1" dirty="0" smtClean="0"/>
              <a:t>1600</a:t>
            </a:r>
            <a:endParaRPr lang="ru-RU" sz="9600" b="1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39552" y="4293909"/>
            <a:ext cx="3187073" cy="1079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9600" b="1" i="1" dirty="0" smtClean="0"/>
              <a:t>16</a:t>
            </a:r>
            <a:endParaRPr lang="ru-RU" sz="9600" b="1" i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5373216"/>
            <a:ext cx="7344816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8800" b="1" i="1" dirty="0" smtClean="0"/>
              <a:t>16 століття </a:t>
            </a:r>
            <a:endParaRPr lang="ru-RU" sz="8800" b="1" i="1" dirty="0"/>
          </a:p>
        </p:txBody>
      </p:sp>
    </p:spTree>
    <p:extLst>
      <p:ext uri="{BB962C8B-B14F-4D97-AF65-F5344CB8AC3E}">
        <p14:creationId xmlns:p14="http://schemas.microsoft.com/office/powerpoint/2010/main" val="364460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3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0"/>
            <a:ext cx="7632848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400" b="1" i="1" dirty="0" smtClean="0"/>
              <a:t>Хвилинка каліграфії</a:t>
            </a:r>
            <a:endParaRPr lang="ru-RU" sz="4400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268760"/>
            <a:ext cx="936104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8800" b="1" i="1" dirty="0"/>
              <a:t>0</a:t>
            </a:r>
            <a:endParaRPr lang="ru-RU" sz="8800" b="1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1268760"/>
            <a:ext cx="1080120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8800" b="1" i="1" dirty="0"/>
              <a:t>1</a:t>
            </a:r>
            <a:endParaRPr lang="ru-RU" sz="8800" b="1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699792" y="1268760"/>
            <a:ext cx="1188132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8800" b="1" i="1" dirty="0" smtClean="0"/>
              <a:t>2</a:t>
            </a:r>
            <a:endParaRPr lang="ru-RU" sz="8800" b="1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87924" y="1268760"/>
            <a:ext cx="1044116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8800" b="1" i="1" dirty="0"/>
              <a:t>4</a:t>
            </a:r>
            <a:endParaRPr lang="ru-RU" sz="8800" b="1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932040" y="1268760"/>
            <a:ext cx="864096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8800" b="1" i="1" dirty="0" smtClean="0"/>
              <a:t>5</a:t>
            </a:r>
            <a:endParaRPr lang="ru-RU" sz="8800" b="1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2564904"/>
            <a:ext cx="3204356" cy="859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8800" b="1" i="1" dirty="0" smtClean="0"/>
              <a:t>1 540</a:t>
            </a:r>
            <a:endParaRPr lang="ru-RU" sz="8800" b="1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409982" y="3861048"/>
            <a:ext cx="2898322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8800" b="1" i="1" dirty="0" smtClean="0"/>
              <a:t>2 015</a:t>
            </a:r>
            <a:endParaRPr lang="ru-RU" sz="8800" b="1" i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012160" y="1268760"/>
            <a:ext cx="936104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8800" b="1" i="1" dirty="0"/>
              <a:t>8</a:t>
            </a:r>
            <a:endParaRPr lang="ru-RU" sz="8800" b="1" i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092280" y="1206915"/>
            <a:ext cx="1080120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8800" b="1" i="1" dirty="0" smtClean="0"/>
              <a:t>9</a:t>
            </a:r>
            <a:endParaRPr lang="ru-RU" sz="8800" b="1" i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409982" y="2564904"/>
            <a:ext cx="3474386" cy="859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8800" b="1" i="1" dirty="0" smtClean="0"/>
              <a:t>1 944</a:t>
            </a:r>
            <a:endParaRPr lang="ru-RU" sz="8800" b="1" i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83568" y="3861048"/>
            <a:ext cx="3384376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8800" b="1" i="1" dirty="0" smtClean="0"/>
              <a:t>28 08</a:t>
            </a:r>
            <a:endParaRPr lang="ru-RU" sz="8800" b="1" i="1" dirty="0"/>
          </a:p>
        </p:txBody>
      </p:sp>
    </p:spTree>
    <p:extLst>
      <p:ext uri="{BB962C8B-B14F-4D97-AF65-F5344CB8AC3E}">
        <p14:creationId xmlns:p14="http://schemas.microsoft.com/office/powerpoint/2010/main" val="241528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1375</TotalTime>
  <Words>370</Words>
  <Application>Microsoft Office PowerPoint</Application>
  <PresentationFormat>Экран (4:3)</PresentationFormat>
  <Paragraphs>143</Paragraphs>
  <Slides>39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1" baseType="lpstr">
      <vt:lpstr>Тема Office</vt:lpstr>
      <vt:lpstr>Пакет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Фізкультхвилинка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Оля</dc:creator>
  <cp:lastModifiedBy>Оля</cp:lastModifiedBy>
  <cp:revision>88</cp:revision>
  <dcterms:created xsi:type="dcterms:W3CDTF">2015-10-24T13:26:24Z</dcterms:created>
  <dcterms:modified xsi:type="dcterms:W3CDTF">2015-11-19T08:13:29Z</dcterms:modified>
</cp:coreProperties>
</file>