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5" autoAdjust="0"/>
  </p:normalViewPr>
  <p:slideViewPr>
    <p:cSldViewPr>
      <p:cViewPr varScale="1">
        <p:scale>
          <a:sx n="77" d="100"/>
          <a:sy n="77" d="100"/>
        </p:scale>
        <p:origin x="-8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5F60-B690-499E-ADEC-15AAADEAE2CE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581D-EA67-4506-87BA-81A1A941BCD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5F60-B690-499E-ADEC-15AAADEAE2CE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581D-EA67-4506-87BA-81A1A941B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5F60-B690-499E-ADEC-15AAADEAE2CE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581D-EA67-4506-87BA-81A1A941B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5F60-B690-499E-ADEC-15AAADEAE2CE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581D-EA67-4506-87BA-81A1A941B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5F60-B690-499E-ADEC-15AAADEAE2CE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581D-EA67-4506-87BA-81A1A941BCD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5F60-B690-499E-ADEC-15AAADEAE2CE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581D-EA67-4506-87BA-81A1A941B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5F60-B690-499E-ADEC-15AAADEAE2CE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581D-EA67-4506-87BA-81A1A941B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5F60-B690-499E-ADEC-15AAADEAE2CE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581D-EA67-4506-87BA-81A1A941B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5F60-B690-499E-ADEC-15AAADEAE2CE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581D-EA67-4506-87BA-81A1A941B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5F60-B690-499E-ADEC-15AAADEAE2CE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581D-EA67-4506-87BA-81A1A941BC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C5F60-B690-499E-ADEC-15AAADEAE2CE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A7C581D-EA67-4506-87BA-81A1A941BCD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3C5F60-B690-499E-ADEC-15AAADEAE2CE}" type="datetimeFigureOut">
              <a:rPr lang="ru-RU" smtClean="0"/>
              <a:t>11.04.2011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7C581D-EA67-4506-87BA-81A1A941BCD7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40;&#1076;&#1084;&#1080;&#1085;&#1080;&#1089;&#1090;&#1088;&#1072;&#1090;&#1086;&#1088;\&#1056;&#1072;&#1073;&#1086;&#1095;&#1080;&#1081;%20&#1089;&#1090;&#1086;&#1083;\&#1079;%20&#1053;&#1072;&#1089;&#1090;&#1110;\Bryan%20Adams%20-%20Here%20I%20Am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357430"/>
            <a:ext cx="7851648" cy="1828800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uk-UA" dirty="0" smtClean="0">
                <a:ln/>
                <a:solidFill>
                  <a:schemeClr val="accent3"/>
                </a:solidFill>
                <a:effectLst/>
              </a:rPr>
              <a:t>ПОЛІПШЕННЯ ЯКОСТІ ВОДИ</a:t>
            </a:r>
            <a:br>
              <a:rPr lang="uk-UA" dirty="0" smtClean="0">
                <a:ln/>
                <a:solidFill>
                  <a:schemeClr val="accent3"/>
                </a:solidFill>
                <a:effectLst/>
              </a:rPr>
            </a:br>
            <a:endParaRPr lang="ru-RU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6" name="Bryan Adams - Here I Am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839200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4297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1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305800" cy="857256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3200" b="1" dirty="0" smtClean="0">
                <a:ln/>
                <a:solidFill>
                  <a:schemeClr val="accent3"/>
                </a:solidFill>
              </a:rPr>
              <a:t>Воду корисно пити перед кожним прийомом їжі, але в невеликій кількості (по 3-4 ковтки).</a:t>
            </a:r>
            <a:r>
              <a:rPr lang="ru-RU" sz="3200" b="1" dirty="0" smtClean="0">
                <a:ln/>
                <a:solidFill>
                  <a:schemeClr val="accent3"/>
                </a:solidFill>
              </a:rPr>
              <a:t/>
            </a:r>
            <a:br>
              <a:rPr lang="ru-RU" sz="3200" b="1" dirty="0" smtClean="0">
                <a:ln/>
                <a:solidFill>
                  <a:schemeClr val="accent3"/>
                </a:solidFill>
              </a:rPr>
            </a:br>
            <a:endParaRPr lang="ru-RU" sz="32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3" name="Рисунок 2" descr="vo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2071678"/>
            <a:ext cx="5810290" cy="4357718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 spd="slow" advClick="0" advTm="7531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786322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/>
              <a:t>Якщо під рукою немає води потрібної якості, його можна поліпшити одним з таких способів:</a:t>
            </a:r>
            <a:br>
              <a:rPr lang="uk-UA" sz="2800" dirty="0" smtClean="0"/>
            </a:b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Поліпшити якість питної води можна за допомогою фільтрів. Щоправда, не варто купувати дуже дорогі іноземні фільтри, які прибирають з неї не тільки органічні домішки, іржу, бактерії, хлор і важкі метали, але також і мінеральні солі. З обережністю слід відноситися до фільтрів, де в якості одного з очищувальних елементів застосовується срібло. Далеко не всім цей благородний метал показаний. </a:t>
            </a:r>
            <a:endParaRPr lang="ru-RU" sz="2800" dirty="0"/>
          </a:p>
        </p:txBody>
      </p:sp>
    </p:spTree>
  </p:cSld>
  <p:clrMapOvr>
    <a:masterClrMapping/>
  </p:clrMapOvr>
  <p:transition spd="slow" advClick="0" advTm="28985">
    <p:split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32424234242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1" y="1106871"/>
            <a:ext cx="3857653" cy="4664253"/>
          </a:xfrm>
          <a:effectLst>
            <a:softEdge rad="31750"/>
          </a:effectLst>
        </p:spPr>
      </p:pic>
      <p:pic>
        <p:nvPicPr>
          <p:cNvPr id="6" name="Содержимое 5" descr="s46189207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09651" y="2071678"/>
            <a:ext cx="4625749" cy="4429155"/>
          </a:xfrm>
        </p:spPr>
      </p:pic>
    </p:spTree>
  </p:cSld>
  <p:clrMapOvr>
    <a:masterClrMapping/>
  </p:clrMapOvr>
  <p:transition spd="slow" advClick="0" advTm="5031"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2743200" cy="1162050"/>
          </a:xfrm>
        </p:spPr>
        <p:txBody>
          <a:bodyPr/>
          <a:lstStyle/>
          <a:p>
            <a:r>
              <a:rPr lang="uk-UA" sz="2000" dirty="0" smtClean="0"/>
              <a:t>Якщо в будинку немає очищувачів води, то рекомендується взяти на замітку наступні рецепти: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2786058"/>
            <a:ext cx="2743200" cy="350046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1)</a:t>
            </a:r>
            <a:r>
              <a:rPr lang="uk-UA" sz="2000" dirty="0" smtClean="0"/>
              <a:t> В місцевостях, де води трохи, пити її слід з </a:t>
            </a:r>
            <a:r>
              <a:rPr lang="uk-UA" sz="2000" dirty="0" smtClean="0"/>
              <a:t>невеликою </a:t>
            </a:r>
            <a:r>
              <a:rPr lang="uk-UA" sz="2000" dirty="0" smtClean="0"/>
              <a:t>кількістю </a:t>
            </a:r>
            <a:r>
              <a:rPr lang="uk-UA" sz="2000" dirty="0" smtClean="0"/>
              <a:t>оцету</a:t>
            </a:r>
            <a:r>
              <a:rPr lang="uk-UA" sz="2000" dirty="0" smtClean="0"/>
              <a:t>: 1 л води - 1-2 </a:t>
            </a:r>
            <a:r>
              <a:rPr lang="uk-UA" sz="2000" dirty="0" smtClean="0"/>
              <a:t>чайні ложки </a:t>
            </a:r>
            <a:r>
              <a:rPr lang="uk-UA" sz="2000" dirty="0" smtClean="0"/>
              <a:t>яблучного </a:t>
            </a:r>
            <a:r>
              <a:rPr lang="uk-UA" sz="2000" dirty="0" smtClean="0"/>
              <a:t>оцету </a:t>
            </a:r>
            <a:r>
              <a:rPr lang="uk-UA" sz="2000" dirty="0" smtClean="0"/>
              <a:t>і меду, 3-5 крапель 5%-го йоду</a:t>
            </a:r>
            <a:br>
              <a:rPr lang="uk-UA" sz="2000" dirty="0" smtClean="0"/>
            </a:br>
            <a:r>
              <a:rPr lang="uk-UA" sz="2000" dirty="0" smtClean="0"/>
              <a:t>(В такому середовищі мікроби гинуть за кілька хвилин).</a:t>
            </a:r>
            <a:endParaRPr lang="ru-RU" sz="2000" dirty="0"/>
          </a:p>
        </p:txBody>
      </p:sp>
      <p:pic>
        <p:nvPicPr>
          <p:cNvPr id="5" name="Содержимое 4" descr="128873430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000496" y="857232"/>
            <a:ext cx="2286016" cy="3422566"/>
          </a:xfrm>
          <a:effectLst>
            <a:reflection blurRad="6350" stA="50000" endA="300" endPos="55000" dir="5400000" sy="-100000" algn="bl" rotWithShape="0"/>
            <a:softEdge rad="63500"/>
          </a:effectLst>
        </p:spPr>
      </p:pic>
      <p:pic>
        <p:nvPicPr>
          <p:cNvPr id="7" name="Рисунок 6" descr="hone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4357694"/>
            <a:ext cx="2857500" cy="2324100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ransition spd="slow" advClick="0" advTm="28406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2)</a:t>
            </a:r>
            <a:r>
              <a:rPr lang="uk-UA" sz="2400" dirty="0" smtClean="0">
                <a:solidFill>
                  <a:schemeClr val="bg2">
                    <a:lumMod val="50000"/>
                  </a:schemeClr>
                </a:solidFill>
              </a:rPr>
              <a:t>Закип'ятити </a:t>
            </a:r>
            <a:r>
              <a:rPr lang="uk-UA" sz="2400" dirty="0" smtClean="0">
                <a:solidFill>
                  <a:schemeClr val="bg2">
                    <a:lumMod val="50000"/>
                  </a:schemeClr>
                </a:solidFill>
              </a:rPr>
              <a:t>гірку або погану воду і кинути в неї чисту глину й клубки вовни, потім вийняти їх і віджати. Віджата вода буде набагато кращої якості;</a:t>
            </a:r>
            <a:br>
              <a:rPr lang="uk-UA" sz="2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uk-UA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uk-UA" sz="24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u81_115_Kilgour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357554" y="785794"/>
            <a:ext cx="2928958" cy="195821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b06cb28d0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0694" y="1714488"/>
            <a:ext cx="2928958" cy="19526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80722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96017" y="3429000"/>
            <a:ext cx="2547983" cy="19109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0" name="Рисунок 9" descr="24639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0430" y="4319361"/>
            <a:ext cx="3071834" cy="22476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slow" advClick="0" advTm="13937"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71472" y="1571612"/>
            <a:ext cx="2209800" cy="217932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3)</a:t>
            </a:r>
            <a: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Додати у воду вино;</a:t>
            </a:r>
            <a:br>
              <a:rPr lang="uk-UA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 descr="bile-vyno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0837" r="10837"/>
          <a:stretch>
            <a:fillRect/>
          </a:stretch>
        </p:blipFill>
        <p:spPr>
          <a:effectLst>
            <a:softEdge rad="63500"/>
          </a:effectLst>
        </p:spPr>
      </p:pic>
    </p:spTree>
  </p:cSld>
  <p:clrMapOvr>
    <a:masterClrMapping/>
  </p:clrMapOvr>
  <p:transition spd="slow" advClick="0" advTm="6172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00034" y="1571612"/>
            <a:ext cx="2209800" cy="217932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4)</a:t>
            </a:r>
            <a:r>
              <a:rPr lang="uk-UA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Солону </a:t>
            </a:r>
            <a:r>
              <a:rPr lang="uk-UA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воду можна пити, додавши в неї ягоди глоду</a:t>
            </a:r>
            <a:endParaRPr lang="ru-RU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7" name="Рисунок 6" descr="44398292_Hawthorn_10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4509" r="14509"/>
          <a:stretch>
            <a:fillRect/>
          </a:stretch>
        </p:blipFill>
        <p:spPr>
          <a:effectLst>
            <a:softEdge rad="63500"/>
          </a:effectLst>
        </p:spPr>
      </p:pic>
    </p:spTree>
  </p:cSld>
  <p:clrMapOvr>
    <a:masterClrMapping/>
  </p:clrMapOvr>
  <p:transition spd="slow" advClick="0" advTm="8563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7818" y="928670"/>
            <a:ext cx="3328982" cy="4653762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5) </a:t>
            </a:r>
            <a:r>
              <a:rPr lang="uk-UA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Змішати воду з чистою землею, після чого дати їй </a:t>
            </a:r>
            <a:r>
              <a:rPr lang="uk-UA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відстоятися</a:t>
            </a:r>
            <a:r>
              <a:rPr lang="en-US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.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5" name="Содержимое 4" descr="fab0d34e2270eeec1ebf74b3028be19c326c5b1c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714488"/>
            <a:ext cx="4778917" cy="3584187"/>
          </a:xfrm>
          <a:effectLst>
            <a:glow rad="228600">
              <a:schemeClr val="accent1">
                <a:satMod val="175000"/>
                <a:alpha val="40000"/>
              </a:schemeClr>
            </a:glow>
            <a:reflection blurRad="6350" stA="52000" endA="300" endPos="35000" dir="5400000" sy="-100000" algn="bl" rotWithShape="0"/>
            <a:softEdge rad="63500"/>
          </a:effectLst>
        </p:spPr>
      </p:pic>
    </p:spTree>
  </p:cSld>
  <p:clrMapOvr>
    <a:masterClrMapping/>
  </p:clrMapOvr>
  <p:transition spd="slow" advClick="0" advTm="7656"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214422"/>
            <a:ext cx="2743200" cy="1162050"/>
          </a:xfrm>
        </p:spPr>
        <p:txBody>
          <a:bodyPr/>
          <a:lstStyle/>
          <a:p>
            <a:r>
              <a:rPr lang="en-US" sz="2000" dirty="0" smtClean="0">
                <a:solidFill>
                  <a:schemeClr val="accent2"/>
                </a:solidFill>
              </a:rPr>
              <a:t>6)</a:t>
            </a:r>
            <a:r>
              <a:rPr lang="uk-UA" sz="2000" dirty="0" smtClean="0">
                <a:solidFill>
                  <a:schemeClr val="accent2"/>
                </a:solidFill>
              </a:rPr>
              <a:t> 10-15 </a:t>
            </a:r>
            <a:r>
              <a:rPr lang="uk-UA" sz="2000" dirty="0" smtClean="0">
                <a:solidFill>
                  <a:schemeClr val="accent2"/>
                </a:solidFill>
              </a:rPr>
              <a:t>листків </a:t>
            </a:r>
            <a:r>
              <a:rPr lang="uk-UA" sz="2000" dirty="0" smtClean="0">
                <a:solidFill>
                  <a:schemeClr val="accent2"/>
                </a:solidFill>
              </a:rPr>
              <a:t>горобини на 1-3 л води роблять її чистою  через 2 години (навіть болотну, мисливці це знають). </a:t>
            </a:r>
            <a:endParaRPr lang="ru-RU" sz="2000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1472" y="2643182"/>
            <a:ext cx="2743200" cy="3395674"/>
          </a:xfrm>
        </p:spPr>
        <p:txBody>
          <a:bodyPr>
            <a:normAutofit/>
          </a:bodyPr>
          <a:lstStyle/>
          <a:p>
            <a:r>
              <a:rPr lang="uk-UA" sz="1800" dirty="0" smtClean="0">
                <a:solidFill>
                  <a:schemeClr val="accent2"/>
                </a:solidFill>
              </a:rPr>
              <a:t>Листя </a:t>
            </a:r>
            <a:r>
              <a:rPr lang="uk-UA" sz="1800" dirty="0" smtClean="0">
                <a:solidFill>
                  <a:schemeClr val="accent2"/>
                </a:solidFill>
              </a:rPr>
              <a:t>можна використовувати повторно, тільки потрібно обережно промити чистою водою і потім вже настоювати не менше 3 годин. Листя висушують в тіні і для зберігання складають у дерев'яний ящик чи картонну коробку.</a:t>
            </a:r>
            <a:endParaRPr lang="ru-RU" sz="1800" dirty="0">
              <a:solidFill>
                <a:schemeClr val="accent2"/>
              </a:solidFill>
            </a:endParaRPr>
          </a:p>
        </p:txBody>
      </p:sp>
      <p:pic>
        <p:nvPicPr>
          <p:cNvPr id="5" name="Содержимое 4" descr="20090901153328286_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357554" y="642918"/>
            <a:ext cx="3387729" cy="2734673"/>
          </a:xfrm>
          <a:effectLst>
            <a:softEdge rad="127000"/>
          </a:effectLst>
        </p:spPr>
      </p:pic>
      <p:pic>
        <p:nvPicPr>
          <p:cNvPr id="6" name="Рисунок 5" descr="image00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5" y="2500306"/>
            <a:ext cx="3246161" cy="242889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9" name="Рисунок 8" descr="bd69d6a26fdc934cf08bbe55cd3_prev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43240" y="4428623"/>
            <a:ext cx="3429024" cy="2429377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ransition spd="slow" advClick="0" advTm="25750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E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205</Words>
  <Application>Microsoft Office PowerPoint</Application>
  <PresentationFormat>Экран (4:3)</PresentationFormat>
  <Paragraphs>11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ПОЛІПШЕННЯ ЯКОСТІ ВОДИ </vt:lpstr>
      <vt:lpstr>Якщо під рукою немає води потрібної якості, його можна поліпшити одним з таких способів:  Поліпшити якість питної води можна за допомогою фільтрів. Щоправда, не варто купувати дуже дорогі іноземні фільтри, які прибирають з неї не тільки органічні домішки, іржу, бактерії, хлор і важкі метали, але також і мінеральні солі. З обережністю слід відноситися до фільтрів, де в якості одного з очищувальних елементів застосовується срібло. Далеко не всім цей благородний метал показаний. </vt:lpstr>
      <vt:lpstr>Слайд 3</vt:lpstr>
      <vt:lpstr>Якщо в будинку немає очищувачів води, то рекомендується взяти на замітку наступні рецепти:</vt:lpstr>
      <vt:lpstr>Слайд 5</vt:lpstr>
      <vt:lpstr>Слайд 6</vt:lpstr>
      <vt:lpstr>Слайд 7</vt:lpstr>
      <vt:lpstr>5) Змішати воду з чистою землею, після чого дати їй відстоятися.</vt:lpstr>
      <vt:lpstr>6) 10-15 листків горобини на 1-3 л води роблять її чистою  через 2 години (навіть болотну, мисливці це знають). </vt:lpstr>
      <vt:lpstr>Воду корисно пити перед кожним прийомом їжі, але в невеликій кількості (по 3-4 ковтки).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ПОЛІПШЕННЯ ЯКОСТІ ВОДИ </dc:title>
  <dc:creator>Admin</dc:creator>
  <cp:lastModifiedBy>Admin</cp:lastModifiedBy>
  <cp:revision>9</cp:revision>
  <dcterms:created xsi:type="dcterms:W3CDTF">2011-04-11T20:02:41Z</dcterms:created>
  <dcterms:modified xsi:type="dcterms:W3CDTF">2011-04-11T21:32:20Z</dcterms:modified>
</cp:coreProperties>
</file>