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7369-4E97-4167-A688-6037006F99AD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AFE1-498D-4AA3-8249-84247A07F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7000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</a:t>
            </a:r>
            <a:r>
              <a:rPr lang="ru-RU" dirty="0" err="1" smtClean="0"/>
              <a:t>ласифікація</a:t>
            </a:r>
            <a:r>
              <a:rPr lang="ru-RU" dirty="0" smtClean="0"/>
              <a:t> </a:t>
            </a:r>
            <a:r>
              <a:rPr lang="ru-RU" dirty="0" err="1"/>
              <a:t>хімічного</a:t>
            </a:r>
            <a:r>
              <a:rPr lang="ru-RU" dirty="0"/>
              <a:t> складу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побутової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, правила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речовинного</a:t>
            </a:r>
            <a:r>
              <a:rPr lang="ru-RU" dirty="0"/>
              <a:t> складу, правила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запобіжні</a:t>
            </a:r>
            <a:r>
              <a:rPr lang="ru-RU" dirty="0"/>
              <a:t> заходи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57227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 Оцет ефективно видаляє воскові плями й плями від усіляких смол, добре дезінфікує (чистий оцет можна використовувати для обробки туалету), очищає плитку, кахель (тільки потім як слід провітрити приміщення), видаляє накип (налийте в чайник разом з </a:t>
            </a:r>
            <a:r>
              <a:rPr lang="uk-UA" dirty="0" err="1"/>
              <a:t>водоюнебагато</a:t>
            </a:r>
            <a:r>
              <a:rPr lang="uk-UA" dirty="0"/>
              <a:t> оцту). Крім того, з оцту можна приготувати ефективну й безпечну "рідину для миття скла", яка прекрасно чистить і не залишає розводів. Для цього потрібно лише розбавити дві чайні ложки оцту в 1 л води. За допомогою оцту можна також </a:t>
            </a:r>
            <a:r>
              <a:rPr lang="uk-UA" dirty="0" err="1"/>
              <a:t>чиститицеглу</a:t>
            </a:r>
            <a:r>
              <a:rPr lang="uk-UA" dirty="0"/>
              <a:t> й камінь. </a:t>
            </a:r>
            <a:r>
              <a:rPr lang="uk-UA" i="1" dirty="0"/>
              <a:t>Останнім часом на ринку з'являється  багата кількість засобів з оцтом і, як правило, оцту не шкодують. До речі, концентрована (льодова) оцтова кислота сильний </a:t>
            </a:r>
            <a:r>
              <a:rPr lang="uk-UA" i="1" dirty="0" err="1"/>
              <a:t>подразнювач</a:t>
            </a:r>
            <a:r>
              <a:rPr lang="uk-UA" i="1" dirty="0"/>
              <a:t> слизових оболонок і може викликати подразнення і опік, потрапивши на шкіру. Тоді дійсно краще виготовити засіб у домашніх умовах  з харчового 3-5% оцту і додати його </a:t>
            </a:r>
            <a:r>
              <a:rPr lang="uk-UA" i="1" dirty="0" err="1"/>
              <a:t>„на</a:t>
            </a:r>
            <a:r>
              <a:rPr lang="uk-UA" i="1" dirty="0"/>
              <a:t> свій </a:t>
            </a:r>
            <a:r>
              <a:rPr lang="uk-UA" i="1" dirty="0" err="1"/>
              <a:t>смак”</a:t>
            </a:r>
            <a:r>
              <a:rPr lang="uk-UA" i="1" dirty="0"/>
              <a:t>.</a:t>
            </a:r>
            <a:endParaRPr lang="ru-RU" dirty="0"/>
          </a:p>
          <a:p>
            <a:r>
              <a:rPr lang="uk-UA" dirty="0"/>
              <a:t> Натуральні природні олії та есенції (лимон, евкаліпт, ялина, апельсин, лаванда). Для того, щоб освіжити повітря в приміщенні, можна використовувати спеціальні ароматичні лампи, які включають максимум на 20 хвилин, закапав туди попередньо лише трохи ароматичної есенції. </a:t>
            </a:r>
            <a:r>
              <a:rPr lang="uk-UA" i="1" dirty="0"/>
              <a:t>Мені цікавіше різні хитрощі </a:t>
            </a:r>
            <a:r>
              <a:rPr lang="uk-UA" i="1" dirty="0" err="1"/>
              <a:t>аромотерапії</a:t>
            </a:r>
            <a:r>
              <a:rPr lang="uk-UA" i="1" dirty="0"/>
              <a:t>, коли, наприклад, на газовий пальник або </a:t>
            </a:r>
            <a:r>
              <a:rPr lang="uk-UA" i="1" dirty="0" err="1"/>
              <a:t>електронагрівач</a:t>
            </a:r>
            <a:r>
              <a:rPr lang="uk-UA" i="1" dirty="0"/>
              <a:t> кидають декілька кристаликів ванілі чи чорного перцю.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643710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Бура - це природній мінерал, розчинний у воді. Бура перешкоджає </a:t>
            </a:r>
            <a:r>
              <a:rPr lang="uk-UA" dirty="0" err="1"/>
              <a:t>утворуборошнистої</a:t>
            </a:r>
            <a:r>
              <a:rPr lang="uk-UA" dirty="0"/>
              <a:t> роси й цвілі, поліпшує мийні якості мила, видаляє плями, а якщо її змішати із цукром, то можна боротися з тарганами. </a:t>
            </a:r>
            <a:r>
              <a:rPr lang="uk-UA" i="1" dirty="0" err="1"/>
              <a:t>Тетраборат</a:t>
            </a:r>
            <a:r>
              <a:rPr lang="uk-UA" i="1" dirty="0"/>
              <a:t> натрію </a:t>
            </a:r>
            <a:r>
              <a:rPr lang="uk-UA" i="1" dirty="0" err="1"/>
              <a:t>десятиводний</a:t>
            </a:r>
            <a:r>
              <a:rPr lang="uk-UA" i="1" dirty="0"/>
              <a:t>  (</a:t>
            </a:r>
            <a:r>
              <a:rPr lang="en-US" i="1" dirty="0"/>
              <a:t>Na</a:t>
            </a:r>
            <a:r>
              <a:rPr lang="uk-UA" i="1" baseline="-25000" dirty="0"/>
              <a:t>2</a:t>
            </a:r>
            <a:r>
              <a:rPr lang="en-US" i="1" dirty="0"/>
              <a:t>B</a:t>
            </a:r>
            <a:r>
              <a:rPr lang="uk-UA" i="1" baseline="-25000" dirty="0"/>
              <a:t>4</a:t>
            </a:r>
            <a:r>
              <a:rPr lang="en-US" i="1" dirty="0"/>
              <a:t>O</a:t>
            </a:r>
            <a:r>
              <a:rPr lang="uk-UA" i="1" baseline="-25000" dirty="0"/>
              <a:t>7</a:t>
            </a:r>
            <a:r>
              <a:rPr lang="uk-UA" i="1" dirty="0"/>
              <a:t> · 10 </a:t>
            </a:r>
            <a:r>
              <a:rPr lang="en-US" i="1" dirty="0"/>
              <a:t>H</a:t>
            </a:r>
            <a:r>
              <a:rPr lang="uk-UA" i="1" baseline="-25000" dirty="0"/>
              <a:t>2</a:t>
            </a:r>
            <a:r>
              <a:rPr lang="en-US" i="1" dirty="0"/>
              <a:t>O</a:t>
            </a:r>
            <a:r>
              <a:rPr lang="uk-UA" i="1" dirty="0"/>
              <a:t>) утворює великі безбарвні призматичні кристали, у воді гідролізується, розчин має лужну реакцію середовища (як і сода, і мило).  Звичайну буру отримують з борної кислоти, з </a:t>
            </a:r>
            <a:r>
              <a:rPr lang="uk-UA" i="1" dirty="0" err="1"/>
              <a:t>тинкаля</a:t>
            </a:r>
            <a:r>
              <a:rPr lang="uk-UA" i="1" dirty="0"/>
              <a:t>, керні та інших мінералів шляхом їх перекристалізації, а також з води соляних озер фракціонованою кристалізацією.</a:t>
            </a:r>
            <a:r>
              <a:rPr lang="uk-UA" dirty="0"/>
              <a:t> </a:t>
            </a:r>
            <a:r>
              <a:rPr lang="uk-UA" i="1" dirty="0"/>
              <a:t>Буру широко застосовують при готуванні емалей, </a:t>
            </a:r>
            <a:r>
              <a:rPr lang="uk-UA" i="1" dirty="0" err="1"/>
              <a:t>глазурей</a:t>
            </a:r>
            <a:r>
              <a:rPr lang="uk-UA" i="1" dirty="0"/>
              <a:t>, у виробництві оптичного і кольорового скла, при зварюванні, різанні й пайці металів, у металургії,гальванотехніці, фарбувальній справі, паперовому, фармацевтичному, шкіряному виробництвах, у якості дезінфікуючого засобу і консерванту.</a:t>
            </a:r>
            <a:endParaRPr lang="ru-RU" dirty="0"/>
          </a:p>
          <a:p>
            <a:r>
              <a:rPr lang="uk-UA" dirty="0" err="1"/>
              <a:t>Майцена</a:t>
            </a:r>
            <a:r>
              <a:rPr lang="uk-UA" dirty="0"/>
              <a:t> </a:t>
            </a:r>
            <a:r>
              <a:rPr lang="uk-UA" i="1" dirty="0"/>
              <a:t>(кукурудзяний крохмаль)</a:t>
            </a:r>
            <a:r>
              <a:rPr lang="uk-UA" dirty="0"/>
              <a:t> може використовуватися для чищення вікон, полірування меблів, чищення килимів.</a:t>
            </a:r>
            <a:endParaRPr lang="ru-RU" dirty="0"/>
          </a:p>
          <a:p>
            <a:r>
              <a:rPr lang="uk-UA" dirty="0"/>
              <a:t>Звичайне господарське мило на 100% натуральне, що повністю органічно переробляється (тому що складається із природних жирів), яке, до того ж, ще й очищує, видаляє бактерії, миє... </a:t>
            </a:r>
            <a:r>
              <a:rPr lang="uk-UA" i="1" dirty="0"/>
              <a:t>Від себе додам, що бактерицидна дія господарського мила в декілька разів більша за туалетне мило.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6286544"/>
          </a:xfrm>
        </p:spPr>
        <p:txBody>
          <a:bodyPr>
            <a:normAutofit/>
          </a:bodyPr>
          <a:lstStyle/>
          <a:p>
            <a:r>
              <a:rPr lang="uk-UA" dirty="0"/>
              <a:t>Соняшникова олія</a:t>
            </a:r>
            <a:r>
              <a:rPr lang="uk-UA" i="1" dirty="0"/>
              <a:t>. Існують домашні рецепти засобів догляду за меблями. Для цього змішують рафіновану олію зі звичайним етиловим спиртом. Таким засобом можна видалити білі плями, що залишають на полірованій поверхні гарячі чашки з чаєм.</a:t>
            </a:r>
            <a:endParaRPr lang="ru-RU" dirty="0"/>
          </a:p>
          <a:p>
            <a:r>
              <a:rPr lang="uk-UA" dirty="0"/>
              <a:t>Масло доволі успішно виводить чорнильні плями. </a:t>
            </a:r>
            <a:r>
              <a:rPr lang="uk-UA" i="1" dirty="0"/>
              <a:t>Тільки потім треба не забути негайно видалити пляму від самого масла за допомогою теплої води та звичайного мила.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 НА ВАГІТНИХ ЖІНОК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Вагітні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en-US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активно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збиранням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чистять</a:t>
            </a:r>
            <a:r>
              <a:rPr lang="en-US" dirty="0" smtClean="0"/>
              <a:t>, </a:t>
            </a:r>
            <a:r>
              <a:rPr lang="ru-RU" dirty="0" err="1" smtClean="0"/>
              <a:t>піддають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астми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алергії</a:t>
            </a:r>
            <a:r>
              <a:rPr lang="en-US" dirty="0" smtClean="0"/>
              <a:t>, </a:t>
            </a:r>
            <a:r>
              <a:rPr lang="ru-RU" dirty="0" err="1" smtClean="0"/>
              <a:t>пишуть</a:t>
            </a:r>
            <a:r>
              <a:rPr lang="ru-RU" dirty="0" smtClean="0"/>
              <a:t> </a:t>
            </a:r>
            <a:r>
              <a:rPr lang="ru-RU" dirty="0" err="1" smtClean="0"/>
              <a:t>Подробиці</a:t>
            </a:r>
            <a:r>
              <a:rPr lang="en-US" dirty="0" smtClean="0"/>
              <a:t>.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Брунеля</a:t>
            </a:r>
            <a:r>
              <a:rPr lang="en-US" dirty="0" smtClean="0"/>
              <a:t> (</a:t>
            </a:r>
            <a:r>
              <a:rPr lang="ru-RU" dirty="0" err="1" smtClean="0"/>
              <a:t>Великобританія</a:t>
            </a:r>
            <a:r>
              <a:rPr lang="en-US" dirty="0" smtClean="0"/>
              <a:t>) </a:t>
            </a:r>
            <a:r>
              <a:rPr lang="ru-RU" dirty="0" err="1" smtClean="0"/>
              <a:t>прийшли</a:t>
            </a:r>
            <a:r>
              <a:rPr lang="ru-RU" dirty="0" smtClean="0"/>
              <a:t> до таких </a:t>
            </a:r>
            <a:r>
              <a:rPr lang="ru-RU" dirty="0" err="1" smtClean="0"/>
              <a:t>висновків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широкомасштабного </a:t>
            </a:r>
            <a:r>
              <a:rPr lang="ru-RU" dirty="0" err="1" smtClean="0"/>
              <a:t>дослідження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включало </a:t>
            </a:r>
            <a:r>
              <a:rPr lang="ru-RU" dirty="0" err="1" smtClean="0"/>
              <a:t>понад</a:t>
            </a:r>
            <a:r>
              <a:rPr lang="en-US" dirty="0" smtClean="0"/>
              <a:t> 13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контроль </a:t>
            </a:r>
            <a:r>
              <a:rPr lang="ru-RU" dirty="0" err="1" smtClean="0"/>
              <a:t>їхнього</a:t>
            </a:r>
            <a:r>
              <a:rPr lang="ru-RU" dirty="0" smtClean="0"/>
              <a:t> здоров</a:t>
            </a:r>
            <a:r>
              <a:rPr lang="en-US" dirty="0" smtClean="0"/>
              <a:t>'</a:t>
            </a:r>
            <a:r>
              <a:rPr lang="ru-RU" dirty="0" smtClean="0"/>
              <a:t>я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до </a:t>
            </a:r>
            <a:r>
              <a:rPr lang="ru-RU" dirty="0" err="1" smtClean="0"/>
              <a:t>настання</a:t>
            </a:r>
            <a:r>
              <a:rPr lang="en-US" dirty="0" smtClean="0"/>
              <a:t> 16-</a:t>
            </a:r>
            <a:r>
              <a:rPr lang="ru-RU" dirty="0" err="1" smtClean="0"/>
              <a:t>літнього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err="1" smtClean="0"/>
              <a:t>Було</a:t>
            </a:r>
            <a:r>
              <a:rPr lang="ru-RU" dirty="0" smtClean="0"/>
              <a:t> доведено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передродовий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хімікатів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втримуються</a:t>
            </a:r>
            <a:r>
              <a:rPr lang="ru-RU" dirty="0" smtClean="0"/>
              <a:t> в продуктах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чистять</a:t>
            </a:r>
            <a:r>
              <a:rPr lang="en-US" dirty="0" smtClean="0"/>
              <a:t>, </a:t>
            </a:r>
            <a:r>
              <a:rPr lang="ru-RU" dirty="0" smtClean="0"/>
              <a:t>для </a:t>
            </a:r>
            <a:r>
              <a:rPr lang="ru-RU" dirty="0" err="1" smtClean="0"/>
              <a:t>ванни</a:t>
            </a:r>
            <a:r>
              <a:rPr lang="en-US" dirty="0" smtClean="0"/>
              <a:t>, </a:t>
            </a:r>
            <a:r>
              <a:rPr lang="ru-RU" dirty="0" smtClean="0"/>
              <a:t>туалету</a:t>
            </a:r>
            <a:r>
              <a:rPr lang="en-US" dirty="0" smtClean="0"/>
              <a:t>, </a:t>
            </a:r>
            <a:r>
              <a:rPr lang="ru-RU" dirty="0" smtClean="0"/>
              <a:t>раковин</a:t>
            </a:r>
            <a:r>
              <a:rPr lang="en-US" dirty="0" smtClean="0"/>
              <a:t>,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підлог</a:t>
            </a:r>
            <a:r>
              <a:rPr lang="en-US" dirty="0" smtClean="0"/>
              <a:t>, </a:t>
            </a:r>
            <a:r>
              <a:rPr lang="ru-RU" dirty="0" err="1" smtClean="0"/>
              <a:t>вікон</a:t>
            </a:r>
            <a:r>
              <a:rPr lang="en-US" dirty="0" smtClean="0"/>
              <a:t>, </a:t>
            </a:r>
            <a:r>
              <a:rPr lang="ru-RU" dirty="0" smtClean="0"/>
              <a:t>посуду</a:t>
            </a:r>
            <a:r>
              <a:rPr lang="en-US" dirty="0" smtClean="0"/>
              <a:t>, </a:t>
            </a:r>
            <a:r>
              <a:rPr lang="ru-RU" dirty="0" smtClean="0"/>
              <a:t>на</a:t>
            </a:r>
            <a:r>
              <a:rPr lang="en-US" dirty="0" smtClean="0"/>
              <a:t> 41% </a:t>
            </a:r>
            <a:r>
              <a:rPr lang="ru-RU" dirty="0" err="1" smtClean="0"/>
              <a:t>збільшує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астми</a:t>
            </a:r>
            <a:r>
              <a:rPr lang="ru-RU" dirty="0" smtClean="0"/>
              <a:t> до</a:t>
            </a:r>
            <a:r>
              <a:rPr lang="en-US" dirty="0" smtClean="0"/>
              <a:t> 7-</a:t>
            </a:r>
            <a:r>
              <a:rPr lang="ru-RU" dirty="0" err="1" smtClean="0"/>
              <a:t>літнього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en-US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</a:t>
            </a:r>
            <a:r>
              <a:rPr lang="en-US" dirty="0" smtClean="0"/>
              <a:t>, </a:t>
            </a:r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не </a:t>
            </a:r>
            <a:r>
              <a:rPr lang="ru-RU" dirty="0" err="1" smtClean="0"/>
              <a:t>допомогти</a:t>
            </a:r>
            <a:r>
              <a:rPr lang="en-US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нашкодити</a:t>
            </a:r>
            <a:r>
              <a:rPr lang="ru-RU" dirty="0" smtClean="0"/>
              <a:t> </a:t>
            </a:r>
            <a:r>
              <a:rPr lang="ru-RU" dirty="0" err="1" smtClean="0"/>
              <a:t>зростаючому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en-US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 таких </a:t>
            </a:r>
            <a:r>
              <a:rPr lang="ru-RU" dirty="0" err="1" smtClean="0"/>
              <a:t>умовах</a:t>
            </a:r>
            <a:r>
              <a:rPr lang="ru-RU" dirty="0" smtClean="0"/>
              <a:t> дитячий </a:t>
            </a:r>
            <a:r>
              <a:rPr lang="ru-RU" dirty="0" err="1" smtClean="0"/>
              <a:t>імунітет</a:t>
            </a:r>
            <a:r>
              <a:rPr lang="ru-RU" dirty="0" smtClean="0"/>
              <a:t> не </a:t>
            </a:r>
            <a:r>
              <a:rPr lang="ru-RU" dirty="0" err="1" smtClean="0"/>
              <a:t>розвиває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алергенів</a:t>
            </a:r>
            <a:r>
              <a:rPr lang="en-US" dirty="0" smtClean="0"/>
              <a:t>, </a:t>
            </a:r>
            <a:r>
              <a:rPr lang="ru-RU" dirty="0" err="1" smtClean="0"/>
              <a:t>говорять</a:t>
            </a:r>
            <a:r>
              <a:rPr lang="ru-RU" dirty="0" smtClean="0"/>
              <a:t> </a:t>
            </a:r>
            <a:r>
              <a:rPr lang="ru-RU" dirty="0" err="1" smtClean="0"/>
              <a:t>педіатри</a:t>
            </a:r>
            <a:r>
              <a:rPr lang="en-US" dirty="0" smtClean="0"/>
              <a:t>.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астми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алергії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en-US" dirty="0" smtClean="0"/>
              <a:t>, </a:t>
            </a:r>
            <a:r>
              <a:rPr lang="ru-RU" dirty="0" smtClean="0"/>
              <a:t>коли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піддадуть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ендотоксинов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потенційно</a:t>
            </a:r>
            <a:r>
              <a:rPr lang="ru-RU" dirty="0" smtClean="0"/>
              <a:t> не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мікроелементів</a:t>
            </a:r>
            <a:r>
              <a:rPr lang="ru-RU" dirty="0" smtClean="0"/>
              <a:t> у пилу</a:t>
            </a:r>
            <a:r>
              <a:rPr lang="en-US" dirty="0" smtClean="0"/>
              <a:t> -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> буде </a:t>
            </a:r>
            <a:r>
              <a:rPr lang="ru-RU" dirty="0" err="1" smtClean="0"/>
              <a:t>формуватися</a:t>
            </a:r>
            <a:r>
              <a:rPr lang="ru-RU" dirty="0" smtClean="0"/>
              <a:t> правильно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7000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700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658229" cy="552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7"/>
                <a:gridCol w="2481261"/>
                <a:gridCol w="2481261"/>
              </a:tblGrid>
              <a:tr h="14835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Речовина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 м</a:t>
                      </a:r>
                      <a:r>
                        <a:rPr lang="uk-UA" dirty="0" err="1" smtClean="0"/>
                        <a:t>іститься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Можливий</a:t>
                      </a:r>
                      <a:r>
                        <a:rPr lang="uk-UA" baseline="0" dirty="0" smtClean="0"/>
                        <a:t> вплив на організм</a:t>
                      </a:r>
                      <a:endParaRPr lang="ru-RU" dirty="0"/>
                    </a:p>
                  </a:txBody>
                  <a:tcPr/>
                </a:tc>
              </a:tr>
              <a:tr h="2581599">
                <a:tc>
                  <a:txBody>
                    <a:bodyPr/>
                    <a:lstStyle/>
                    <a:p>
                      <a:r>
                        <a:rPr lang="uk-UA" dirty="0" smtClean="0"/>
                        <a:t>Аміак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для чищення скла, емалевих поверхонь і металів.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Подразнення дихальних шляхів і слизових оболонок очей. Потрапляння на шкіру - подразнення, або хімічний опік, при систематичному контакті – дерматити, екземи.</a:t>
                      </a:r>
                      <a:endParaRPr lang="ru-RU" dirty="0"/>
                    </a:p>
                  </a:txBody>
                  <a:tcPr/>
                </a:tc>
              </a:tr>
              <a:tr h="230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Аніонні ПАР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Миючі, пральні, гігієнічні засоби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Знижують імунітет, викликають алергію, вражають мозок, печінку, нирки, легені. Здатні накопичуватись у організмі. Порушують структуру нуклеопротеїдів.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443914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638"/>
                <a:gridCol w="2814638"/>
                <a:gridCol w="2814638"/>
              </a:tblGrid>
              <a:tr h="3643338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Ацетон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Різноманітні розчинники, 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змивки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для нітрофарб, 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авто-косметика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Пригнічує ферментативну функцію організму,змінює формулу крові (зниження рівня альбумінів та підвищення глобулінів). Здатен накопичуватись в організмі і викликати  хронічне 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отруєння=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для чистки скла, миючи засоби, антифризи.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Головним чином на центральну нервову систему та нирки (судинна та протоплазматична отрута, викликає </a:t>
                      </a:r>
                      <a:r>
                        <a:rPr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ацидоз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похлорит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кальцію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Дезинфікуюча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дегазуюча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речовина.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 саме що хлор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1565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похлорит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натр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Відбілювачі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рідкі гігієнічні засоби для туалетів, миючи засоби для ванн.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Те саме що хлор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31565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Нашатирний спирт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для чищення скла, емалевих поверхонь і металів.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Подразнення дихальних шляхів, слизових оболонок очей, головний біль, нудота.</a:t>
                      </a:r>
                      <a:endParaRPr lang="ru-RU" dirty="0"/>
                    </a:p>
                  </a:txBody>
                  <a:tcPr/>
                </a:tc>
              </a:tr>
              <a:tr h="344093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Нітробензол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Духмяна речовина у парфумерній і миловарній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промисловостях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входить до складу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поліролів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меблів і підлоги.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Втома, головний біль, роздратованість, відсутність апетиту, нудота, висипання на шкірі, зниження функцій печінки, ЦНС, дефекти у новонароджених немовлят,  ракові захворювання. Близько 20% накопичується у тканинах. 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Перекис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бензо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ї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догляду за проблемною шкірою (ОХУ-10). Харчова промисловість (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Луцидол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Подразнення шкіри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Перекис водню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Відбілювачі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засоби для миття, прання та видалення плям.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Подразнення, опік, запалення шкіри.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Синтетичні мускуси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Косметичні засоби, мило,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освіжувачі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повітря, пральні порошки.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Накопичуються у тканинах. Порушують роботу імунної системи та гормональну функцію організму, здатні підсилювати дію інших хімічних речовин.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229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Соляна (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хлоридна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для видалення іржі та вапна.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Першіння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 горлі, сльози, кашель, головний біль. При тривалому контакті – катар верхніх дихальних шляхів, руйнація зубів, язви або 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пробадіння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носової перегородки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Триклозан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Пральний порошок, мило, зубна паста, креми, лосьйони.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Здатний перетворюватись на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диоксин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який накопичується в організмі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Фенол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і крезоли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Засоби догляду за меблями та підлогою.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Подразнення і припікання слизових оболонок і шкіри, загальна слабкість, у більш важких випадках - головокружіння, діарея, порушення дихання, втрата свідомості. Фенол здатний проходити через шкіру, швидко потрапляючи у кров і вражати нирки і печінку.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14"/>
          <a:ext cx="8229600" cy="6715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959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Формальдегид 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(мурашиний альдегід,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метаналь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Консервант у </a:t>
                      </a:r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осівжувачах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повітря, політурах для меблів.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Діє на центральну нервову систему, центри зору, та сітківку очей, дезактивує ферменти в органах і тканинах, пригнічує синтез нуклеїнових кислот, порушує обмін вітаміну С. Мутаген. Канцероген.</a:t>
                      </a:r>
                      <a:endParaRPr lang="ru-RU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Фосфати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(ТПФ)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Пральні порошки.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Первинний вплив: взаємодіючи з А-ПАР, утворюють токсичні і канцерогенні речовини. </a:t>
                      </a:r>
                      <a:r>
                        <a:rPr lang="uk-UA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„Речовини-провідники”</a:t>
                      </a:r>
                      <a:r>
                        <a:rPr lang="uk-U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А-ПАР. Вторинний вплив: погіршуючи екологічну ситуацію, спричиняють зниження імунітету, порушення нормального ходу вагітності у жінок і різноманітних відхилень у новонароджених, утворення пухлин (в тому числі ракових) у </a:t>
                      </a:r>
                      <a:r>
                        <a:rPr lang="uk-UA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шлунково-кишечному</a:t>
                      </a:r>
                      <a:r>
                        <a:rPr lang="uk-U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тракті.</a:t>
                      </a:r>
                      <a:endParaRPr lang="ru-RU" sz="1400" baseline="0" dirty="0"/>
                    </a:p>
                  </a:txBody>
                  <a:tcPr/>
                </a:tc>
              </a:tr>
              <a:tr h="2265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Фталати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Пластмаси, косметичні засоби.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Негативний вплив на дихальну, периферичну та центральну нервові системи, нирки, печінку, репродуктивну функцію.  Можуть виступати у якості </a:t>
                      </a:r>
                      <a:r>
                        <a:rPr lang="uk-UA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„речовини-провідника”</a:t>
                      </a:r>
                      <a:r>
                        <a:rPr lang="uk-U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Хлор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Відбілювачі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рідкі гігієнічні засоби для туалетів, миючи засоби для ванн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Запаморочення, перепади кров’яного тиску, біль у грудях, важкий кашель, запалення слизистої носу, гортані, очей, бронхіт (на зразок астматичного), зміна у кісному мозку, формулі крові та ін. Загострення захворювання серцево-судинної системи, атеросклерозу, анемії, гіпертонії, алергії, негативно впливає на стан шкіри, волосся, нігтів, зубів.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5798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 </a:t>
            </a:r>
            <a:r>
              <a:rPr lang="uk-UA" b="1" dirty="0"/>
              <a:t>Екологічно безпечних замінників </a:t>
            </a:r>
            <a:endParaRPr lang="ru-RU" dirty="0"/>
          </a:p>
          <a:p>
            <a:r>
              <a:rPr lang="uk-UA" dirty="0"/>
              <a:t>засобів побутової хімії існує досить багато. Наведу декілька таких рецептів з мережі Інтернет </a:t>
            </a:r>
            <a:r>
              <a:rPr lang="uk-UA" i="1" dirty="0"/>
              <a:t>і прокоментую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Харчова сода (</a:t>
            </a:r>
            <a:r>
              <a:rPr lang="en-US" dirty="0" err="1"/>
              <a:t>NaHCO</a:t>
            </a:r>
            <a:r>
              <a:rPr lang="ru-RU" baseline="-25000" dirty="0"/>
              <a:t>3</a:t>
            </a:r>
            <a:r>
              <a:rPr lang="ru-RU" dirty="0"/>
              <a:t>) – </a:t>
            </a:r>
            <a:r>
              <a:rPr lang="uk-UA" dirty="0"/>
              <a:t>Натуральний безпечний миючий засіб, за допомогою якого посуд можна довести до блиску. Сода допоможе ефективно боротися із плямами, чистити й полірувати алюмінієві, хромовані, срібні, сталеві, пластикові поверхні, а також коштовності. Її можна використовувати для очищення й </a:t>
            </a:r>
            <a:r>
              <a:rPr lang="uk-UA" dirty="0" err="1"/>
              <a:t>дезодорування</a:t>
            </a:r>
            <a:r>
              <a:rPr lang="uk-UA" dirty="0"/>
              <a:t> холодильників, сильно забруднених килимів, оббивних матеріалів на меблях. Сода також пом'якшує тканини й видаляє деякі види плям</a:t>
            </a:r>
            <a:r>
              <a:rPr lang="uk-UA" i="1" dirty="0"/>
              <a:t>. Харчова сода пом'якшує воду, поліпшуючи миючі властивості. Недолік – абразивні часточки дряпають поверхню.</a:t>
            </a:r>
            <a:endParaRPr lang="ru-RU" dirty="0"/>
          </a:p>
          <a:p>
            <a:r>
              <a:rPr lang="ru-RU" i="1" dirty="0"/>
              <a:t> </a:t>
            </a:r>
            <a:r>
              <a:rPr lang="uk-UA" dirty="0"/>
              <a:t>Лимонний сік можна використовувати для видалення плям іржі з посуду, а також полірування столового срібла. Лимонний сік може використовуватися при митті скла й видалення плям з алюмінію, одягу й порцеляни, може відбілювати під впливом сонячного світла.</a:t>
            </a:r>
            <a:endParaRPr lang="ru-RU" dirty="0"/>
          </a:p>
          <a:p>
            <a:r>
              <a:rPr lang="uk-UA" dirty="0"/>
              <a:t> Лимонна кислота </a:t>
            </a:r>
            <a:r>
              <a:rPr lang="uk-UA" i="1" dirty="0"/>
              <a:t>використовується для видалення накипу у </a:t>
            </a:r>
            <a:r>
              <a:rPr lang="uk-UA" i="1" dirty="0" err="1"/>
              <a:t>електрочайниках</a:t>
            </a:r>
            <a:r>
              <a:rPr lang="uk-UA" i="1" dirty="0"/>
              <a:t> та пральних машинах. До речі, один з найдешевших засобів для видалення накипу складається практично на сто відсотків з лимонної кислоти.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70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723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Класифікація хімічного складу засобів побутової хімії, правила їх зберігання з точки зору речовинного складу, правила використання і необхідні запобіжні заходи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ДІЯ НА ВАГІТНИХ ЖІНОК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хімічного складу засобів побутової хімії, правила їх зберігання з точки зору речовинного складу, правила використання і необхідні запобіжні заходи</dc:title>
  <dc:creator>nnm</dc:creator>
  <cp:lastModifiedBy>Школа21</cp:lastModifiedBy>
  <cp:revision>8</cp:revision>
  <dcterms:created xsi:type="dcterms:W3CDTF">2011-04-11T19:05:06Z</dcterms:created>
  <dcterms:modified xsi:type="dcterms:W3CDTF">2011-04-12T08:20:45Z</dcterms:modified>
</cp:coreProperties>
</file>