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9" r:id="rId11"/>
    <p:sldId id="270" r:id="rId12"/>
    <p:sldId id="259" r:id="rId13"/>
    <p:sldId id="272" r:id="rId14"/>
    <p:sldId id="275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14FF6-675A-4DA0-B731-54893B5971BE}" type="datetimeFigureOut">
              <a:rPr lang="ru-RU" smtClean="0"/>
              <a:pPr/>
              <a:t>23.09.2011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279-2D2A-4741-90CB-DF7A7991A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0-2011 н.р\Цвігун Г.Й\На конкурс 2011-2012\ЗОШ І ст. с.Сухостав\фото\SAM_1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357818" cy="4018364"/>
          </a:xfrm>
          <a:prstGeom prst="rect">
            <a:avLst/>
          </a:prstGeom>
          <a:noFill/>
        </p:spPr>
      </p:pic>
      <p:pic>
        <p:nvPicPr>
          <p:cNvPr id="6" name="Picture 2" descr="D:\2010-2011 н.р\Цвігун Г.Й\На конкурс 2011-2012\ЗОШ І ст. с.Сухостав\фото\SAM_2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928934"/>
            <a:ext cx="4953003" cy="3714752"/>
          </a:xfrm>
          <a:prstGeom prst="rect">
            <a:avLst/>
          </a:prstGeom>
          <a:noFill/>
        </p:spPr>
      </p:pic>
      <p:pic>
        <p:nvPicPr>
          <p:cNvPr id="7" name="Picture 3" descr="D:\2010-2011 н.р\Цвігун Г.Й\На конкурс 2011-2012\ЗОШ І ст. с.Сухостав\фото\SAM_2015.JPG"/>
          <p:cNvPicPr>
            <a:picLocks noChangeAspect="1" noChangeArrowheads="1"/>
          </p:cNvPicPr>
          <p:nvPr/>
        </p:nvPicPr>
        <p:blipFill>
          <a:blip r:embed="rId4" cstate="print"/>
          <a:srcRect r="4166"/>
          <a:stretch>
            <a:fillRect/>
          </a:stretch>
        </p:blipFill>
        <p:spPr bwMode="auto">
          <a:xfrm>
            <a:off x="5643570" y="214290"/>
            <a:ext cx="3286148" cy="2625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2010-2011 н.р\Цвігун Г.Й\На конкурс 2011-2012\ЗОШ І ст. с.Сухостав\фото\SAM_1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2010-2011 н.р\Цвігун Г.Й\На конкурс 2011-2012\ЗОШ І ст. с.Сухостав\фото\SAM_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36" y="3286124"/>
            <a:ext cx="4476717" cy="3357538"/>
          </a:xfrm>
          <a:prstGeom prst="rect">
            <a:avLst/>
          </a:prstGeom>
          <a:noFill/>
        </p:spPr>
      </p:pic>
      <p:pic>
        <p:nvPicPr>
          <p:cNvPr id="3" name="Picture 2" descr="D:\2010-2011 н.р\Цвігун Г.Й\На конкурс 2011-2012\ЗОШ І ст. с.Сухостав\фото\SAM_1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290"/>
            <a:ext cx="5143472" cy="3857604"/>
          </a:xfrm>
          <a:prstGeom prst="rect">
            <a:avLst/>
          </a:prstGeom>
          <a:noFill/>
        </p:spPr>
      </p:pic>
      <p:pic>
        <p:nvPicPr>
          <p:cNvPr id="4" name="Picture 2" descr="D:\2010-2011 н.р\Цвігун Г.Й\На конкурс 2011-2012\ЗОШ І ст. с.Сухостав\фото\SAM_1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143248"/>
            <a:ext cx="3786182" cy="283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2010-2011 н.р\Цвігун Г.Й\На конкурс 2011-2012\ЗОШ І ст. с.Сухостав\фото\SAM_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8" cy="4286256"/>
          </a:xfrm>
          <a:prstGeom prst="rect">
            <a:avLst/>
          </a:prstGeom>
          <a:noFill/>
        </p:spPr>
      </p:pic>
      <p:pic>
        <p:nvPicPr>
          <p:cNvPr id="4101" name="Picture 5" descr="D:\2010-2011 н.р\Цвігун Г.Й\На конкурс 2011-2012\ЗОШ І ст. с.Сухостав\фото\SAM_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66" y="3643314"/>
            <a:ext cx="4037994" cy="3028496"/>
          </a:xfrm>
          <a:prstGeom prst="rect">
            <a:avLst/>
          </a:prstGeom>
          <a:noFill/>
        </p:spPr>
      </p:pic>
      <p:pic>
        <p:nvPicPr>
          <p:cNvPr id="4104" name="Picture 8" descr="D:\2010-2011 н.р\Цвігун Г.Й\На конкурс 2011-2012\ЗОШ І ст. с.Сухостав\фото\SAM_2024.JPG"/>
          <p:cNvPicPr>
            <a:picLocks noChangeAspect="1" noChangeArrowheads="1"/>
          </p:cNvPicPr>
          <p:nvPr/>
        </p:nvPicPr>
        <p:blipFill>
          <a:blip r:embed="rId4" cstate="print"/>
          <a:srcRect t="8723" b="21497"/>
          <a:stretch>
            <a:fillRect/>
          </a:stretch>
        </p:blipFill>
        <p:spPr bwMode="auto">
          <a:xfrm>
            <a:off x="544670" y="4429132"/>
            <a:ext cx="4231486" cy="2214578"/>
          </a:xfrm>
          <a:prstGeom prst="rect">
            <a:avLst/>
          </a:prstGeom>
          <a:noFill/>
        </p:spPr>
      </p:pic>
      <p:pic>
        <p:nvPicPr>
          <p:cNvPr id="4102" name="Picture 6" descr="D:\2010-2011 н.р\Цвігун Г.Й\На конкурс 2011-2012\ЗОШ І ст. с.Сухостав\фото\SAM_2022.JPG"/>
          <p:cNvPicPr>
            <a:picLocks noChangeAspect="1" noChangeArrowheads="1"/>
          </p:cNvPicPr>
          <p:nvPr/>
        </p:nvPicPr>
        <p:blipFill>
          <a:blip r:embed="rId5" cstate="print"/>
          <a:srcRect r="17358"/>
          <a:stretch>
            <a:fillRect/>
          </a:stretch>
        </p:blipFill>
        <p:spPr bwMode="auto">
          <a:xfrm>
            <a:off x="5857883" y="714356"/>
            <a:ext cx="3100951" cy="2814206"/>
          </a:xfrm>
          <a:prstGeom prst="rect">
            <a:avLst/>
          </a:prstGeom>
          <a:noFill/>
        </p:spPr>
      </p:pic>
      <p:pic>
        <p:nvPicPr>
          <p:cNvPr id="4103" name="Picture 7" descr="D:\2010-2011 н.р\Цвігун Г.Й\На конкурс 2011-2012\ЗОШ І ст. с.Сухостав\фото\SAM_2025.JPG"/>
          <p:cNvPicPr>
            <a:picLocks noChangeAspect="1" noChangeArrowheads="1"/>
          </p:cNvPicPr>
          <p:nvPr/>
        </p:nvPicPr>
        <p:blipFill>
          <a:blip r:embed="rId6" cstate="print"/>
          <a:srcRect l="25301" t="15875" r="28562" b="36500"/>
          <a:stretch>
            <a:fillRect/>
          </a:stretch>
        </p:blipFill>
        <p:spPr bwMode="auto">
          <a:xfrm>
            <a:off x="3500430" y="2643182"/>
            <a:ext cx="2643206" cy="20463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2010-2011 н.р\Цвігун Г.Й\На конкурс 2011-2012\ЗОШ І ст. с.Сухостав\фото\SAM_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2010-2011 н.р\Цвігун Г.Й\На конкурс 2011-2012\ЗОШ І ст. с.Сухостав\фото\SAM_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047989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2010-2011 н.р\Цвігун Г.Й\На конкурс 2011-2012\ЗОШ І ст. с.Сухостав\фото\SAM_1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2010-2011 н.р\Цвігун Г.Й\На конкурс 2011-2012\ЗОШ І ст. с.Сухостав\фото\SAM_2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2010-2011 н.р\Цвігун Г.Й\На конкурс 2011-2012\ЗОШ І ст. с.Сухостав\фото\SAM_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2010-2011 н.р\Цвігун Г.Й\На конкурс 2011-2012\ЗОШ І ст. с.Сухостав\фото\SAM_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2010-2011 н.р\Цвігун Г.Й\На конкурс 2011-2012\ЗОШ І ст. с.Сухостав\фото\SAM_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2010-2011 н.р\Цвігун Г.Й\На конкурс 2011-2012\ЗОШ І ст. с.Сухостав\фото\SAM_1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10-2011 н.р\Цвігун Г.Й\На конкурс 2011-2012\ЗОШ І ст. с.Сухостав\фото\SAM_1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929322" cy="4446992"/>
          </a:xfrm>
          <a:prstGeom prst="rect">
            <a:avLst/>
          </a:prstGeom>
          <a:noFill/>
        </p:spPr>
      </p:pic>
      <p:pic>
        <p:nvPicPr>
          <p:cNvPr id="3" name="Picture 2" descr="D:\2010-2011 н.р\Цвігун Г.Й\На конкурс 2011-2012\ЗОШ І ст. с.Сухостав\фото\SAM_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2010-2011 н.р\Цвігун Г.Й\На конкурс 2011-2012\ЗОШ І ст. с.Сухостав\фото\SAM_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2010-2011 н.р\Цвігун Г.Й\На конкурс 2011-2012\ЗОШ І ст. с.Сухостав\фото\SAM_1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2010-2011 н.р\Цвігун Г.Й\На конкурс 2011-2012\ЗОШ І ст. с.Сухостав\фото\SAM_1995.JPG"/>
          <p:cNvPicPr>
            <a:picLocks noChangeAspect="1" noChangeArrowheads="1"/>
          </p:cNvPicPr>
          <p:nvPr/>
        </p:nvPicPr>
        <p:blipFill>
          <a:blip r:embed="rId2" cstate="print"/>
          <a:srcRect b="8771"/>
          <a:stretch>
            <a:fillRect/>
          </a:stretch>
        </p:blipFill>
        <p:spPr bwMode="auto">
          <a:xfrm>
            <a:off x="3500430" y="2928934"/>
            <a:ext cx="5429255" cy="3714776"/>
          </a:xfrm>
          <a:prstGeom prst="rect">
            <a:avLst/>
          </a:prstGeom>
          <a:noFill/>
        </p:spPr>
      </p:pic>
      <p:pic>
        <p:nvPicPr>
          <p:cNvPr id="29698" name="Picture 2" descr="D:\2010-2011 н.р\Цвігун Г.Й\На конкурс 2011-2012\ЗОШ І ст. с.Сухостав\фото\SAM_1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524507" cy="4143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10-2011 н.р\Цвігун Г.Й\На конкурс 2011-2012\ЗОШ І ст. с.Сухостав\фото\SAM_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010-2011 н.р\Цвігун Г.Й\На конкурс 2011-2012\ЗОШ І ст. с.Сухостав\фото\SAM_1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10-2011 н.р\Цвігун Г.Й\На конкурс 2011-2012\ЗОШ І ст. с.Сухостав\фото\SAM_1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2010-2011 н.р\Цвігун Г.Й\На конкурс 2011-2012\ЗОШ І ст. с.Сухостав\фото\SAM_1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2010-2011 н.р\Цвігун Г.Й\На конкурс 2011-2012\ЗОШ І ст. с.Сухостав\фото\SAM_1993.JPG"/>
          <p:cNvPicPr>
            <a:picLocks noChangeAspect="1" noChangeArrowheads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214282" y="214290"/>
            <a:ext cx="5286412" cy="3568326"/>
          </a:xfrm>
          <a:prstGeom prst="rect">
            <a:avLst/>
          </a:prstGeom>
          <a:noFill/>
        </p:spPr>
      </p:pic>
      <p:pic>
        <p:nvPicPr>
          <p:cNvPr id="3" name="Picture 2" descr="D:\2010-2011 н.р\Цвігун Г.Й\На конкурс 2011-2012\ЗОШ І ст. с.Сухостав\фото\SAM_1996.JPG"/>
          <p:cNvPicPr>
            <a:picLocks noChangeAspect="1" noChangeArrowheads="1"/>
          </p:cNvPicPr>
          <p:nvPr/>
        </p:nvPicPr>
        <p:blipFill>
          <a:blip r:embed="rId3" cstate="print"/>
          <a:srcRect b="11267"/>
          <a:stretch>
            <a:fillRect/>
          </a:stretch>
        </p:blipFill>
        <p:spPr bwMode="auto">
          <a:xfrm>
            <a:off x="3857620" y="3286124"/>
            <a:ext cx="5072066" cy="3375446"/>
          </a:xfrm>
          <a:prstGeom prst="rect">
            <a:avLst/>
          </a:prstGeom>
          <a:noFill/>
        </p:spPr>
      </p:pic>
      <p:pic>
        <p:nvPicPr>
          <p:cNvPr id="4" name="Picture 2" descr="D:\2010-2011 н.р\Цвігун Г.Й\На конкурс 2011-2012\ЗОШ І ст. с.Сухостав\фото\SAM_1997.JPG"/>
          <p:cNvPicPr>
            <a:picLocks noChangeAspect="1" noChangeArrowheads="1"/>
          </p:cNvPicPr>
          <p:nvPr/>
        </p:nvPicPr>
        <p:blipFill>
          <a:blip r:embed="rId4" cstate="print"/>
          <a:srcRect r="28985" b="26569"/>
          <a:stretch>
            <a:fillRect/>
          </a:stretch>
        </p:blipFill>
        <p:spPr bwMode="auto">
          <a:xfrm>
            <a:off x="285720" y="3857628"/>
            <a:ext cx="350046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2010-2011 н.р\Цвігун Г.Й\На конкурс 2011-2012\ЗОШ І ст. с.Сухостав\фото\SAM_1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D:\2010-2011 н.р\Цвігун Г.Й\На конкурс 2011-2012\ЗОШ І ст. с.Сухостав\фото\SAM_2017.JPG"/>
          <p:cNvPicPr>
            <a:picLocks noChangeAspect="1" noChangeArrowheads="1"/>
          </p:cNvPicPr>
          <p:nvPr/>
        </p:nvPicPr>
        <p:blipFill>
          <a:blip r:embed="rId3" cstate="print"/>
          <a:srcRect l="17533" t="10390" r="8441" b="9090"/>
          <a:stretch>
            <a:fillRect/>
          </a:stretch>
        </p:blipFill>
        <p:spPr bwMode="auto">
          <a:xfrm>
            <a:off x="214282" y="4143380"/>
            <a:ext cx="271464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D:\2010-2011 н.р\Цвігун Г.Й\На конкурс 2011-2012\ЗОШ І ст. с.Сухостав\фото\SAM_1969.JPG"/>
          <p:cNvPicPr>
            <a:picLocks noChangeAspect="1" noChangeArrowheads="1"/>
          </p:cNvPicPr>
          <p:nvPr/>
        </p:nvPicPr>
        <p:blipFill>
          <a:blip r:embed="rId4" cstate="print"/>
          <a:srcRect t="16384" b="18079"/>
          <a:stretch>
            <a:fillRect/>
          </a:stretch>
        </p:blipFill>
        <p:spPr bwMode="auto">
          <a:xfrm>
            <a:off x="2285984" y="500042"/>
            <a:ext cx="3714776" cy="18259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2010-2011 н.р\Цвігун Г.Й\На конкурс 2011-2012\ЗОШ І ст. с.Сухостав\фото\SAM_1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SamLab.ws</cp:lastModifiedBy>
  <cp:revision>5</cp:revision>
  <dcterms:created xsi:type="dcterms:W3CDTF">2011-09-23T05:47:18Z</dcterms:created>
  <dcterms:modified xsi:type="dcterms:W3CDTF">2011-09-23T08:09:14Z</dcterms:modified>
</cp:coreProperties>
</file>