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71" r:id="rId17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D1EB"/>
    <a:srgbClr val="0000FF"/>
    <a:srgbClr val="FFFFFF"/>
    <a:srgbClr val="FF0955"/>
    <a:srgbClr val="CC00FF"/>
    <a:srgbClr val="000000"/>
    <a:srgbClr val="0373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29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CAC32-49DD-48BE-AAC8-E0E9DAC5F2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DEF79-022E-4665-A6C4-6AF2995F9071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uk-UA" sz="2800" b="0" dirty="0" smtClean="0">
              <a:solidFill>
                <a:srgbClr val="FF0000"/>
              </a:solidFill>
              <a:latin typeface="Impact" pitchFamily="34" charset="0"/>
            </a:rPr>
            <a:t>Комп'ютер </a:t>
          </a:r>
          <a:endParaRPr lang="ru-RU" sz="2700" b="0" dirty="0">
            <a:solidFill>
              <a:srgbClr val="FF0000"/>
            </a:solidFill>
            <a:latin typeface="Impact" pitchFamily="34" charset="0"/>
          </a:endParaRPr>
        </a:p>
      </dgm:t>
    </dgm:pt>
    <dgm:pt modelId="{4F2A527C-C577-4B65-B666-87012C91B78A}" type="parTrans" cxnId="{08092648-58A5-4387-A2E2-23632903F662}">
      <dgm:prSet/>
      <dgm:spPr/>
      <dgm:t>
        <a:bodyPr/>
        <a:lstStyle/>
        <a:p>
          <a:endParaRPr lang="ru-RU"/>
        </a:p>
      </dgm:t>
    </dgm:pt>
    <dgm:pt modelId="{EF83A181-683A-415C-B394-A23432DADE76}" type="sibTrans" cxnId="{08092648-58A5-4387-A2E2-23632903F662}">
      <dgm:prSet/>
      <dgm:spPr/>
      <dgm:t>
        <a:bodyPr/>
        <a:lstStyle/>
        <a:p>
          <a:endParaRPr lang="ru-RU"/>
        </a:p>
      </dgm:t>
    </dgm:pt>
    <dgm:pt modelId="{6570971E-BC2C-4A56-971E-3358FBFD3ADC}">
      <dgm:prSet phldrT="[Текст]"/>
      <dgm:sp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r>
            <a:rPr lang="uk-UA" dirty="0" smtClean="0"/>
            <a:t>Телевізор </a:t>
          </a:r>
          <a:endParaRPr lang="ru-RU" dirty="0"/>
        </a:p>
      </dgm:t>
    </dgm:pt>
    <dgm:pt modelId="{DBF3790C-44F7-4F9E-84FA-26054B4B99A1}" type="parTrans" cxnId="{457A25C3-EF0F-4A85-BD9D-E371D268E8C3}">
      <dgm:prSet/>
      <dgm:spPr/>
      <dgm:t>
        <a:bodyPr/>
        <a:lstStyle/>
        <a:p>
          <a:endParaRPr lang="ru-RU"/>
        </a:p>
      </dgm:t>
    </dgm:pt>
    <dgm:pt modelId="{8C6C352D-9938-4F53-A321-EDA98140EFCF}" type="sibTrans" cxnId="{457A25C3-EF0F-4A85-BD9D-E371D268E8C3}">
      <dgm:prSet/>
      <dgm:spPr/>
      <dgm:t>
        <a:bodyPr/>
        <a:lstStyle/>
        <a:p>
          <a:endParaRPr lang="ru-RU"/>
        </a:p>
      </dgm:t>
    </dgm:pt>
    <dgm:pt modelId="{78C1F9C2-D09F-4F80-A71D-D20D024AB0A4}">
      <dgm:prSet phldrT="[Текст]"/>
      <dgm:sp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</dgm:spPr>
      <dgm:t>
        <a:bodyPr/>
        <a:lstStyle/>
        <a:p>
          <a:r>
            <a:rPr lang="uk-UA" dirty="0" smtClean="0"/>
            <a:t>Музичний центр</a:t>
          </a:r>
          <a:endParaRPr lang="ru-RU" dirty="0"/>
        </a:p>
      </dgm:t>
    </dgm:pt>
    <dgm:pt modelId="{9FC49EDD-CAED-4502-9AA2-C0AF6DF9183A}" type="parTrans" cxnId="{574A7818-42BA-4849-99CB-56EA497C0A0B}">
      <dgm:prSet/>
      <dgm:spPr/>
      <dgm:t>
        <a:bodyPr/>
        <a:lstStyle/>
        <a:p>
          <a:endParaRPr lang="ru-RU"/>
        </a:p>
      </dgm:t>
    </dgm:pt>
    <dgm:pt modelId="{04434B65-1AAE-4DEB-B665-D2B849C543BF}" type="sibTrans" cxnId="{574A7818-42BA-4849-99CB-56EA497C0A0B}">
      <dgm:prSet/>
      <dgm:spPr/>
      <dgm:t>
        <a:bodyPr/>
        <a:lstStyle/>
        <a:p>
          <a:endParaRPr lang="ru-RU"/>
        </a:p>
      </dgm:t>
    </dgm:pt>
    <dgm:pt modelId="{90BFCFF1-1C83-407E-8E04-03D31D570C98}">
      <dgm:prSet phldrT="[Текст]"/>
      <dgm:sp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</dgm:spPr>
      <dgm:t>
        <a:bodyPr/>
        <a:lstStyle/>
        <a:p>
          <a:r>
            <a:rPr lang="uk-UA" dirty="0" smtClean="0"/>
            <a:t>Магнітофон </a:t>
          </a:r>
          <a:endParaRPr lang="ru-RU" dirty="0"/>
        </a:p>
      </dgm:t>
    </dgm:pt>
    <dgm:pt modelId="{CD9A347F-BED0-41BC-919C-7C40A62CC39B}" type="parTrans" cxnId="{13894BFB-72CA-4F63-8090-66D330BB74C2}">
      <dgm:prSet/>
      <dgm:spPr/>
      <dgm:t>
        <a:bodyPr/>
        <a:lstStyle/>
        <a:p>
          <a:endParaRPr lang="ru-RU"/>
        </a:p>
      </dgm:t>
    </dgm:pt>
    <dgm:pt modelId="{5C46EF9F-CE70-4F6E-B1A5-403506A47BD7}" type="sibTrans" cxnId="{13894BFB-72CA-4F63-8090-66D330BB74C2}">
      <dgm:prSet/>
      <dgm:spPr/>
      <dgm:t>
        <a:bodyPr/>
        <a:lstStyle/>
        <a:p>
          <a:endParaRPr lang="ru-RU"/>
        </a:p>
      </dgm:t>
    </dgm:pt>
    <dgm:pt modelId="{1D70623F-9666-4B60-A3DC-CA1FAB823769}">
      <dgm:prSet/>
      <dgm:sp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</dgm:spPr>
      <dgm:t>
        <a:bodyPr/>
        <a:lstStyle/>
        <a:p>
          <a:r>
            <a:rPr lang="uk-UA" dirty="0" smtClean="0"/>
            <a:t>Мікрофон </a:t>
          </a:r>
          <a:endParaRPr lang="ru-RU" dirty="0"/>
        </a:p>
      </dgm:t>
    </dgm:pt>
    <dgm:pt modelId="{58D6E2F9-9435-4194-BEAE-4C8F88AF0066}" type="parTrans" cxnId="{1478171E-0CB0-496F-B604-7F0F2FBFEB91}">
      <dgm:prSet/>
      <dgm:spPr/>
      <dgm:t>
        <a:bodyPr/>
        <a:lstStyle/>
        <a:p>
          <a:endParaRPr lang="ru-RU"/>
        </a:p>
      </dgm:t>
    </dgm:pt>
    <dgm:pt modelId="{333F0FC3-5EF5-4EF9-B57B-25899E205284}" type="sibTrans" cxnId="{1478171E-0CB0-496F-B604-7F0F2FBFEB91}">
      <dgm:prSet/>
      <dgm:spPr/>
      <dgm:t>
        <a:bodyPr/>
        <a:lstStyle/>
        <a:p>
          <a:endParaRPr lang="ru-RU"/>
        </a:p>
      </dgm:t>
    </dgm:pt>
    <dgm:pt modelId="{CB7AFBCF-7024-4C78-87FD-1ED9AD8C84B6}" type="pres">
      <dgm:prSet presAssocID="{05DCAC32-49DD-48BE-AAC8-E0E9DAC5F2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447A1D-970A-442C-86F3-A22DC44773DE}" type="pres">
      <dgm:prSet presAssocID="{05DCAC32-49DD-48BE-AAC8-E0E9DAC5F247}" presName="matrix" presStyleCnt="0"/>
      <dgm:spPr/>
    </dgm:pt>
    <dgm:pt modelId="{CE2080D7-7F2A-4C99-B870-FEA48A952750}" type="pres">
      <dgm:prSet presAssocID="{05DCAC32-49DD-48BE-AAC8-E0E9DAC5F247}" presName="tile1" presStyleLbl="node1" presStyleIdx="0" presStyleCnt="4"/>
      <dgm:spPr/>
    </dgm:pt>
    <dgm:pt modelId="{608F89EF-F0E6-4641-A16D-84AA448D6292}" type="pres">
      <dgm:prSet presAssocID="{05DCAC32-49DD-48BE-AAC8-E0E9DAC5F2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4C5C1F-DB89-4914-9F59-04AF670A055F}" type="pres">
      <dgm:prSet presAssocID="{05DCAC32-49DD-48BE-AAC8-E0E9DAC5F247}" presName="tile2" presStyleLbl="node1" presStyleIdx="1" presStyleCnt="4"/>
      <dgm:spPr/>
    </dgm:pt>
    <dgm:pt modelId="{BBD902C7-2088-4653-A67D-8C6011231682}" type="pres">
      <dgm:prSet presAssocID="{05DCAC32-49DD-48BE-AAC8-E0E9DAC5F2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83F396E-AA11-4888-859C-F1A41D017438}" type="pres">
      <dgm:prSet presAssocID="{05DCAC32-49DD-48BE-AAC8-E0E9DAC5F247}" presName="tile3" presStyleLbl="node1" presStyleIdx="2" presStyleCnt="4"/>
      <dgm:spPr/>
      <dgm:t>
        <a:bodyPr/>
        <a:lstStyle/>
        <a:p>
          <a:endParaRPr lang="ru-RU"/>
        </a:p>
      </dgm:t>
    </dgm:pt>
    <dgm:pt modelId="{E13FE2AC-347D-49EC-9EAA-7C9BB0BE0437}" type="pres">
      <dgm:prSet presAssocID="{05DCAC32-49DD-48BE-AAC8-E0E9DAC5F2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7F2F3-CA39-42E4-8447-D81DBE900E8F}" type="pres">
      <dgm:prSet presAssocID="{05DCAC32-49DD-48BE-AAC8-E0E9DAC5F247}" presName="tile4" presStyleLbl="node1" presStyleIdx="3" presStyleCnt="4"/>
      <dgm:spPr/>
      <dgm:t>
        <a:bodyPr/>
        <a:lstStyle/>
        <a:p>
          <a:endParaRPr lang="ru-RU"/>
        </a:p>
      </dgm:t>
    </dgm:pt>
    <dgm:pt modelId="{13625089-93FD-4470-9FB0-A0BB6206ED36}" type="pres">
      <dgm:prSet presAssocID="{05DCAC32-49DD-48BE-AAC8-E0E9DAC5F2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08104-43C6-4B0B-83BC-0159619B8223}" type="pres">
      <dgm:prSet presAssocID="{05DCAC32-49DD-48BE-AAC8-E0E9DAC5F247}" presName="centerTile" presStyleLbl="fgShp" presStyleIdx="0" presStyleCnt="1" custScaleX="125863" custScaleY="1148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BA1230B-69AA-48A5-95AC-7298994FBB8B}" type="presOf" srcId="{45EDEF79-022E-4665-A6C4-6AF2995F9071}" destId="{47B08104-43C6-4B0B-83BC-0159619B8223}" srcOrd="0" destOrd="0" presId="urn:microsoft.com/office/officeart/2005/8/layout/matrix1"/>
    <dgm:cxn modelId="{457A25C3-EF0F-4A85-BD9D-E371D268E8C3}" srcId="{45EDEF79-022E-4665-A6C4-6AF2995F9071}" destId="{6570971E-BC2C-4A56-971E-3358FBFD3ADC}" srcOrd="0" destOrd="0" parTransId="{DBF3790C-44F7-4F9E-84FA-26054B4B99A1}" sibTransId="{8C6C352D-9938-4F53-A321-EDA98140EFCF}"/>
    <dgm:cxn modelId="{08092648-58A5-4387-A2E2-23632903F662}" srcId="{05DCAC32-49DD-48BE-AAC8-E0E9DAC5F247}" destId="{45EDEF79-022E-4665-A6C4-6AF2995F9071}" srcOrd="0" destOrd="0" parTransId="{4F2A527C-C577-4B65-B666-87012C91B78A}" sibTransId="{EF83A181-683A-415C-B394-A23432DADE76}"/>
    <dgm:cxn modelId="{C4F60B37-001D-4F32-9828-D1A291300AB1}" type="presOf" srcId="{78C1F9C2-D09F-4F80-A71D-D20D024AB0A4}" destId="{BBD902C7-2088-4653-A67D-8C6011231682}" srcOrd="1" destOrd="0" presId="urn:microsoft.com/office/officeart/2005/8/layout/matrix1"/>
    <dgm:cxn modelId="{1478171E-0CB0-496F-B604-7F0F2FBFEB91}" srcId="{45EDEF79-022E-4665-A6C4-6AF2995F9071}" destId="{1D70623F-9666-4B60-A3DC-CA1FAB823769}" srcOrd="3" destOrd="0" parTransId="{58D6E2F9-9435-4194-BEAE-4C8F88AF0066}" sibTransId="{333F0FC3-5EF5-4EF9-B57B-25899E205284}"/>
    <dgm:cxn modelId="{2C4C938D-2379-4A76-870C-CB15571BB681}" type="presOf" srcId="{1D70623F-9666-4B60-A3DC-CA1FAB823769}" destId="{13625089-93FD-4470-9FB0-A0BB6206ED36}" srcOrd="1" destOrd="0" presId="urn:microsoft.com/office/officeart/2005/8/layout/matrix1"/>
    <dgm:cxn modelId="{D13C4686-7A7D-4B55-B879-CFBABECA3CFA}" type="presOf" srcId="{90BFCFF1-1C83-407E-8E04-03D31D570C98}" destId="{A83F396E-AA11-4888-859C-F1A41D017438}" srcOrd="0" destOrd="0" presId="urn:microsoft.com/office/officeart/2005/8/layout/matrix1"/>
    <dgm:cxn modelId="{D2213046-07A2-42A8-9A08-7279F7E8D30D}" type="presOf" srcId="{05DCAC32-49DD-48BE-AAC8-E0E9DAC5F247}" destId="{CB7AFBCF-7024-4C78-87FD-1ED9AD8C84B6}" srcOrd="0" destOrd="0" presId="urn:microsoft.com/office/officeart/2005/8/layout/matrix1"/>
    <dgm:cxn modelId="{835550A6-F479-47D5-980F-31BFF5E22177}" type="presOf" srcId="{90BFCFF1-1C83-407E-8E04-03D31D570C98}" destId="{E13FE2AC-347D-49EC-9EAA-7C9BB0BE0437}" srcOrd="1" destOrd="0" presId="urn:microsoft.com/office/officeart/2005/8/layout/matrix1"/>
    <dgm:cxn modelId="{B9F8EB8C-146B-4CFE-AED8-CF1A4C09B61F}" type="presOf" srcId="{6570971E-BC2C-4A56-971E-3358FBFD3ADC}" destId="{608F89EF-F0E6-4641-A16D-84AA448D6292}" srcOrd="1" destOrd="0" presId="urn:microsoft.com/office/officeart/2005/8/layout/matrix1"/>
    <dgm:cxn modelId="{B0019C29-59E7-4E41-AF6A-221855C8D4D0}" type="presOf" srcId="{1D70623F-9666-4B60-A3DC-CA1FAB823769}" destId="{B877F2F3-CA39-42E4-8447-D81DBE900E8F}" srcOrd="0" destOrd="0" presId="urn:microsoft.com/office/officeart/2005/8/layout/matrix1"/>
    <dgm:cxn modelId="{958286EB-B27C-40B7-9FF6-142E2B84A0FF}" type="presOf" srcId="{78C1F9C2-D09F-4F80-A71D-D20D024AB0A4}" destId="{BA4C5C1F-DB89-4914-9F59-04AF670A055F}" srcOrd="0" destOrd="0" presId="urn:microsoft.com/office/officeart/2005/8/layout/matrix1"/>
    <dgm:cxn modelId="{8C042421-722C-4E05-9943-CBC96A06E20D}" type="presOf" srcId="{6570971E-BC2C-4A56-971E-3358FBFD3ADC}" destId="{CE2080D7-7F2A-4C99-B870-FEA48A952750}" srcOrd="0" destOrd="0" presId="urn:microsoft.com/office/officeart/2005/8/layout/matrix1"/>
    <dgm:cxn modelId="{13894BFB-72CA-4F63-8090-66D330BB74C2}" srcId="{45EDEF79-022E-4665-A6C4-6AF2995F9071}" destId="{90BFCFF1-1C83-407E-8E04-03D31D570C98}" srcOrd="2" destOrd="0" parTransId="{CD9A347F-BED0-41BC-919C-7C40A62CC39B}" sibTransId="{5C46EF9F-CE70-4F6E-B1A5-403506A47BD7}"/>
    <dgm:cxn modelId="{574A7818-42BA-4849-99CB-56EA497C0A0B}" srcId="{45EDEF79-022E-4665-A6C4-6AF2995F9071}" destId="{78C1F9C2-D09F-4F80-A71D-D20D024AB0A4}" srcOrd="1" destOrd="0" parTransId="{9FC49EDD-CAED-4502-9AA2-C0AF6DF9183A}" sibTransId="{04434B65-1AAE-4DEB-B665-D2B849C543BF}"/>
    <dgm:cxn modelId="{E87409A7-49C9-41D0-8A4D-69B8A032E522}" type="presParOf" srcId="{CB7AFBCF-7024-4C78-87FD-1ED9AD8C84B6}" destId="{B6447A1D-970A-442C-86F3-A22DC44773DE}" srcOrd="0" destOrd="0" presId="urn:microsoft.com/office/officeart/2005/8/layout/matrix1"/>
    <dgm:cxn modelId="{4334DE22-606A-4C8C-9E21-3236BA12E56A}" type="presParOf" srcId="{B6447A1D-970A-442C-86F3-A22DC44773DE}" destId="{CE2080D7-7F2A-4C99-B870-FEA48A952750}" srcOrd="0" destOrd="0" presId="urn:microsoft.com/office/officeart/2005/8/layout/matrix1"/>
    <dgm:cxn modelId="{FBB0F0C9-C05D-428F-8508-5E56C7FEA457}" type="presParOf" srcId="{B6447A1D-970A-442C-86F3-A22DC44773DE}" destId="{608F89EF-F0E6-4641-A16D-84AA448D6292}" srcOrd="1" destOrd="0" presId="urn:microsoft.com/office/officeart/2005/8/layout/matrix1"/>
    <dgm:cxn modelId="{915B4F4D-3DA1-4E42-B3EB-4FE25CD566B2}" type="presParOf" srcId="{B6447A1D-970A-442C-86F3-A22DC44773DE}" destId="{BA4C5C1F-DB89-4914-9F59-04AF670A055F}" srcOrd="2" destOrd="0" presId="urn:microsoft.com/office/officeart/2005/8/layout/matrix1"/>
    <dgm:cxn modelId="{9A07F659-EF21-40A3-A18A-8966CB5E2700}" type="presParOf" srcId="{B6447A1D-970A-442C-86F3-A22DC44773DE}" destId="{BBD902C7-2088-4653-A67D-8C6011231682}" srcOrd="3" destOrd="0" presId="urn:microsoft.com/office/officeart/2005/8/layout/matrix1"/>
    <dgm:cxn modelId="{E9D0D40E-D21F-4B1A-821A-F039E5D2ADF6}" type="presParOf" srcId="{B6447A1D-970A-442C-86F3-A22DC44773DE}" destId="{A83F396E-AA11-4888-859C-F1A41D017438}" srcOrd="4" destOrd="0" presId="urn:microsoft.com/office/officeart/2005/8/layout/matrix1"/>
    <dgm:cxn modelId="{492708B4-B71F-48B6-952E-E4A0CD9EBC30}" type="presParOf" srcId="{B6447A1D-970A-442C-86F3-A22DC44773DE}" destId="{E13FE2AC-347D-49EC-9EAA-7C9BB0BE0437}" srcOrd="5" destOrd="0" presId="urn:microsoft.com/office/officeart/2005/8/layout/matrix1"/>
    <dgm:cxn modelId="{4127AD27-3B90-4A02-93BE-CD338D77513C}" type="presParOf" srcId="{B6447A1D-970A-442C-86F3-A22DC44773DE}" destId="{B877F2F3-CA39-42E4-8447-D81DBE900E8F}" srcOrd="6" destOrd="0" presId="urn:microsoft.com/office/officeart/2005/8/layout/matrix1"/>
    <dgm:cxn modelId="{2C7C03BA-5B32-4282-AAD4-5BCF3AC87A8A}" type="presParOf" srcId="{B6447A1D-970A-442C-86F3-A22DC44773DE}" destId="{13625089-93FD-4470-9FB0-A0BB6206ED36}" srcOrd="7" destOrd="0" presId="urn:microsoft.com/office/officeart/2005/8/layout/matrix1"/>
    <dgm:cxn modelId="{1D0F6C9A-48A9-4BDA-B9B7-C95696745C59}" type="presParOf" srcId="{CB7AFBCF-7024-4C78-87FD-1ED9AD8C84B6}" destId="{47B08104-43C6-4B0B-83BC-0159619B8223}" srcOrd="1" destOrd="0" presId="urn:microsoft.com/office/officeart/2005/8/layout/matrix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7" name="Группа 15"/>
          <p:cNvGrpSpPr/>
          <p:nvPr/>
        </p:nvGrpSpPr>
        <p:grpSpPr>
          <a:xfrm rot="11249224">
            <a:off x="-3414328" y="-401658"/>
            <a:ext cx="12806949" cy="8164382"/>
            <a:chOff x="-191288" y="-32922"/>
            <a:chExt cx="2841102" cy="2425974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7" name="5-конечная звезда 4"/>
            <p:cNvSpPr/>
            <p:nvPr userDrawn="1"/>
          </p:nvSpPr>
          <p:spPr>
            <a:xfrm rot="354071">
              <a:off x="-191288" y="-32922"/>
              <a:ext cx="2841102" cy="242597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5-конечная звезда 5"/>
            <p:cNvSpPr/>
            <p:nvPr userDrawn="1"/>
          </p:nvSpPr>
          <p:spPr>
            <a:xfrm rot="354071">
              <a:off x="254259" y="345462"/>
              <a:ext cx="1940511" cy="1656973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5-конечная звезда 6"/>
            <p:cNvSpPr/>
            <p:nvPr userDrawn="1"/>
          </p:nvSpPr>
          <p:spPr>
            <a:xfrm rot="354071">
              <a:off x="50506" y="171480"/>
              <a:ext cx="2348017" cy="2004937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5-конечная звезда 7"/>
            <p:cNvSpPr/>
            <p:nvPr userDrawn="1"/>
          </p:nvSpPr>
          <p:spPr>
            <a:xfrm rot="354071">
              <a:off x="566386" y="615939"/>
              <a:ext cx="1325395" cy="113173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Дуга 8"/>
          <p:cNvSpPr/>
          <p:nvPr/>
        </p:nvSpPr>
        <p:spPr>
          <a:xfrm rot="809635">
            <a:off x="-979929" y="1134747"/>
            <a:ext cx="13032763" cy="4328248"/>
          </a:xfrm>
          <a:prstGeom prst="arc">
            <a:avLst>
              <a:gd name="adj1" fmla="val 10153128"/>
              <a:gd name="adj2" fmla="val 20619385"/>
            </a:avLst>
          </a:prstGeom>
          <a:noFill/>
          <a:ln w="76200">
            <a:solidFill>
              <a:srgbClr val="FFC000">
                <a:alpha val="41961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10"/>
          <p:cNvGrpSpPr/>
          <p:nvPr/>
        </p:nvGrpSpPr>
        <p:grpSpPr>
          <a:xfrm rot="11249224">
            <a:off x="-3373200" y="-411350"/>
            <a:ext cx="12806949" cy="8164382"/>
            <a:chOff x="-191288" y="-32922"/>
            <a:chExt cx="2841102" cy="2425974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2" name="5-конечная звезда 4"/>
            <p:cNvSpPr/>
            <p:nvPr userDrawn="1"/>
          </p:nvSpPr>
          <p:spPr>
            <a:xfrm rot="354071">
              <a:off x="-191288" y="-32922"/>
              <a:ext cx="2841102" cy="242597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5"/>
            <p:cNvSpPr/>
            <p:nvPr userDrawn="1"/>
          </p:nvSpPr>
          <p:spPr>
            <a:xfrm rot="354071">
              <a:off x="254259" y="345462"/>
              <a:ext cx="1940511" cy="1656973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6"/>
            <p:cNvSpPr/>
            <p:nvPr userDrawn="1"/>
          </p:nvSpPr>
          <p:spPr>
            <a:xfrm rot="354071">
              <a:off x="50506" y="171480"/>
              <a:ext cx="2348017" cy="2004937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7"/>
            <p:cNvSpPr/>
            <p:nvPr userDrawn="1"/>
          </p:nvSpPr>
          <p:spPr>
            <a:xfrm rot="354071">
              <a:off x="566386" y="615939"/>
              <a:ext cx="1325395" cy="113173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20"/>
          <p:cNvGrpSpPr/>
          <p:nvPr/>
        </p:nvGrpSpPr>
        <p:grpSpPr>
          <a:xfrm rot="11249224">
            <a:off x="-3380969" y="-411350"/>
            <a:ext cx="12806949" cy="8164382"/>
            <a:chOff x="-191288" y="-32922"/>
            <a:chExt cx="2841102" cy="2425974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22" name="5-конечная звезда 4"/>
            <p:cNvSpPr/>
            <p:nvPr userDrawn="1"/>
          </p:nvSpPr>
          <p:spPr>
            <a:xfrm rot="354071">
              <a:off x="-191288" y="-32922"/>
              <a:ext cx="2841102" cy="242597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5-конечная звезда 5"/>
            <p:cNvSpPr/>
            <p:nvPr userDrawn="1"/>
          </p:nvSpPr>
          <p:spPr>
            <a:xfrm rot="354071">
              <a:off x="254259" y="345462"/>
              <a:ext cx="1940511" cy="1656973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5-конечная звезда 6"/>
            <p:cNvSpPr/>
            <p:nvPr userDrawn="1"/>
          </p:nvSpPr>
          <p:spPr>
            <a:xfrm rot="354071">
              <a:off x="50506" y="171480"/>
              <a:ext cx="2348017" cy="2004937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5-конечная звезда 7"/>
            <p:cNvSpPr/>
            <p:nvPr userDrawn="1"/>
          </p:nvSpPr>
          <p:spPr>
            <a:xfrm rot="354071">
              <a:off x="566386" y="615939"/>
              <a:ext cx="1325395" cy="113173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Дуга 7"/>
          <p:cNvSpPr/>
          <p:nvPr/>
        </p:nvSpPr>
        <p:spPr>
          <a:xfrm rot="1164500">
            <a:off x="-2557184" y="2772771"/>
            <a:ext cx="10410604" cy="4328248"/>
          </a:xfrm>
          <a:prstGeom prst="arc">
            <a:avLst>
              <a:gd name="adj1" fmla="val 11430422"/>
              <a:gd name="adj2" fmla="val 21128621"/>
            </a:avLst>
          </a:prstGeom>
          <a:noFill/>
          <a:ln w="76200">
            <a:solidFill>
              <a:srgbClr val="FFC000">
                <a:alpha val="41961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solidFill>
            <a:srgbClr val="595959">
              <a:alpha val="89804"/>
            </a:srgbClr>
          </a:solidFill>
          <a:ln>
            <a:noFill/>
          </a:ln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9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3799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988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6" y="2753917"/>
            <a:ext cx="6048375" cy="832247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6" y="3399235"/>
            <a:ext cx="6048375" cy="522684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869283"/>
            <a:ext cx="3744912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869283"/>
            <a:ext cx="3746500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8801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488283"/>
            <a:ext cx="1909762" cy="33504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488283"/>
            <a:ext cx="5581650" cy="3350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4" y="2753916"/>
            <a:ext cx="6048375" cy="832247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4" y="3399235"/>
            <a:ext cx="6048375" cy="522684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869282"/>
            <a:ext cx="3744912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869282"/>
            <a:ext cx="3746500" cy="2969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2028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488282"/>
            <a:ext cx="1909762" cy="33504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488282"/>
            <a:ext cx="5581650" cy="3350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71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560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36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10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012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678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уга 11"/>
          <p:cNvSpPr/>
          <p:nvPr/>
        </p:nvSpPr>
        <p:spPr>
          <a:xfrm rot="1164500">
            <a:off x="-2557184" y="2772771"/>
            <a:ext cx="10410604" cy="4328248"/>
          </a:xfrm>
          <a:prstGeom prst="arc">
            <a:avLst>
              <a:gd name="adj1" fmla="val 11430422"/>
              <a:gd name="adj2" fmla="val 21128621"/>
            </a:avLst>
          </a:prstGeom>
          <a:noFill/>
          <a:ln w="76200">
            <a:solidFill>
              <a:srgbClr val="FFC000">
                <a:alpha val="41961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11249224">
            <a:off x="-3380969" y="-411350"/>
            <a:ext cx="12806949" cy="8164382"/>
            <a:chOff x="-191288" y="-32922"/>
            <a:chExt cx="2841102" cy="2425974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8" name="5-конечная звезда 4"/>
            <p:cNvSpPr/>
            <p:nvPr userDrawn="1"/>
          </p:nvSpPr>
          <p:spPr>
            <a:xfrm rot="354071">
              <a:off x="-191288" y="-32922"/>
              <a:ext cx="2841102" cy="242597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5"/>
            <p:cNvSpPr/>
            <p:nvPr userDrawn="1"/>
          </p:nvSpPr>
          <p:spPr>
            <a:xfrm rot="354071">
              <a:off x="254259" y="345462"/>
              <a:ext cx="1940511" cy="1656973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6"/>
            <p:cNvSpPr/>
            <p:nvPr userDrawn="1"/>
          </p:nvSpPr>
          <p:spPr>
            <a:xfrm rot="354071">
              <a:off x="50506" y="171480"/>
              <a:ext cx="2348017" cy="2004937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7"/>
            <p:cNvSpPr/>
            <p:nvPr userDrawn="1"/>
          </p:nvSpPr>
          <p:spPr>
            <a:xfrm rot="354071">
              <a:off x="566386" y="615939"/>
              <a:ext cx="1325395" cy="1131734"/>
            </a:xfrm>
            <a:prstGeom prst="donu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67544" y="221388"/>
            <a:ext cx="8208912" cy="4780632"/>
          </a:xfrm>
          <a:prstGeom prst="rect">
            <a:avLst/>
          </a:prstGeom>
          <a:solidFill>
            <a:srgbClr val="59595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C4DF-C4AA-46C2-A430-BDA26F7AAB87}" type="datetimeFigureOut">
              <a:rPr lang="uk-UA" smtClean="0"/>
              <a:pPr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A3E7-456D-4C11-BCA6-D2B473C1215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уга 12"/>
          <p:cNvSpPr/>
          <p:nvPr/>
        </p:nvSpPr>
        <p:spPr>
          <a:xfrm rot="809635">
            <a:off x="-979929" y="1134747"/>
            <a:ext cx="13032763" cy="4328248"/>
          </a:xfrm>
          <a:prstGeom prst="arc">
            <a:avLst>
              <a:gd name="adj1" fmla="val 10153128"/>
              <a:gd name="adj2" fmla="val 20619385"/>
            </a:avLst>
          </a:prstGeom>
          <a:noFill/>
          <a:ln w="76200">
            <a:solidFill>
              <a:srgbClr val="FFC000">
                <a:alpha val="41961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170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488281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869283"/>
            <a:ext cx="7643812" cy="29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488281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869282"/>
            <a:ext cx="7643812" cy="29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57356" y="3143272"/>
            <a:ext cx="7143800" cy="2000228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000FF"/>
                </a:solidFill>
                <a:effectLst>
                  <a:glow rad="63500">
                    <a:srgbClr val="FFFFFF"/>
                  </a:glow>
                </a:effectLst>
                <a:latin typeface="Arial Black" pitchFamily="34" charset="0"/>
              </a:rPr>
              <a:t>Мої </a:t>
            </a:r>
            <a:r>
              <a:rPr lang="uk-UA" dirty="0" err="1" smtClean="0">
                <a:solidFill>
                  <a:srgbClr val="0000FF"/>
                </a:solidFill>
                <a:effectLst>
                  <a:glow rad="63500">
                    <a:srgbClr val="FFFFFF"/>
                  </a:glow>
                </a:effectLst>
                <a:latin typeface="Arial Black" pitchFamily="34" charset="0"/>
              </a:rPr>
              <a:t>пофесійні</a:t>
            </a:r>
            <a:r>
              <a:rPr lang="uk-UA" dirty="0" smtClean="0">
                <a:solidFill>
                  <a:srgbClr val="0000FF"/>
                </a:solidFill>
                <a:effectLst>
                  <a:glow rad="63500">
                    <a:srgbClr val="FFFFFF"/>
                  </a:glow>
                </a:effectLst>
                <a:latin typeface="Arial Black" pitchFamily="34" charset="0"/>
              </a:rPr>
              <a:t> дані</a:t>
            </a:r>
          </a:p>
          <a:p>
            <a: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</a:rPr>
              <a:t>закінчив Тернопільське музичне училище імені Соломії Крушельницької, 1990 рік, артист оркестру, керівник самодіяльного духового оркестру, викладач ДМШ по класу труби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2844" y="357173"/>
            <a:ext cx="2320774" cy="2928958"/>
            <a:chOff x="428596" y="1003867"/>
            <a:chExt cx="1689299" cy="2131998"/>
          </a:xfrm>
        </p:grpSpPr>
        <p:pic>
          <p:nvPicPr>
            <p:cNvPr id="6" name="Picture 1" descr="E:\Усі фотографії\Фотографії з нового фотоапарата\2 коло\Інше\Фото вчителів\Фото автозаміна\1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60140" y="1003867"/>
              <a:ext cx="1544003" cy="2046417"/>
            </a:xfrm>
            <a:prstGeom prst="rect">
              <a:avLst/>
            </a:prstGeom>
            <a:noFill/>
          </p:spPr>
        </p:pic>
        <p:sp>
          <p:nvSpPr>
            <p:cNvPr id="7" name="Скругленный прямоугольник 6"/>
            <p:cNvSpPr/>
            <p:nvPr/>
          </p:nvSpPr>
          <p:spPr bwMode="auto">
            <a:xfrm rot="21069891">
              <a:off x="428596" y="2728575"/>
              <a:ext cx="1689299" cy="407290"/>
            </a:xfrm>
            <a:prstGeom prst="roundRect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uk-UA" sz="2400" b="1" spc="300" dirty="0" smtClean="0">
                <a:latin typeface="Monotype Corsiva" pitchFamily="66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 rot="21000000">
              <a:off x="537318" y="2848681"/>
              <a:ext cx="1439628" cy="1813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uk-UA" sz="3600" b="1" i="1" kern="10" spc="72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66"/>
                  </a:solidFill>
                  <a:effectLst/>
                  <a:latin typeface="Monotype Corsiva"/>
                </a:rPr>
                <a:t>І. Р. Коцюба</a:t>
              </a:r>
              <a:endParaRPr lang="uk-UA" sz="3600" b="1" i="1" kern="10" spc="720" dirty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/>
                <a:latin typeface="Monotype Corsiva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2643174" y="428610"/>
            <a:ext cx="6329378" cy="7429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effectLst>
            <a:glow rad="101600">
              <a:srgbClr val="FFFFFF"/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Презентація досвіду роботи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43174" y="1643056"/>
            <a:ext cx="6329378" cy="135732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effectLst>
            <a:glow rad="101600">
              <a:srgbClr val="FFFFFF"/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вчителя музики загальноосвітньої школи І – ІІ ступенів</a:t>
            </a:r>
            <a:r>
              <a:rPr kumimoji="0" lang="uk-UA" sz="2000" i="0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br>
              <a:rPr kumimoji="0" lang="uk-UA" sz="2000" i="0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uk-UA" sz="2000" i="0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с. </a:t>
            </a:r>
            <a:r>
              <a:rPr lang="uk-UA" sz="2000" dirty="0" err="1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>Добровляни</a:t>
            </a:r>
            <a: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2000" dirty="0" err="1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>Заліщицького</a:t>
            </a:r>
            <a: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> району, Тернопільської області</a:t>
            </a:r>
            <a:b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uk-UA" sz="2400" b="1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>КОЦЮБИ ІГОРЯ РОМАНОВИЧА</a:t>
            </a:r>
            <a: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uk-UA" sz="2000" dirty="0" smtClean="0">
                <a:solidFill>
                  <a:sysClr val="windowText" lastClr="000000"/>
                </a:solidFill>
                <a:latin typeface="Monotype Corsiva" pitchFamily="66" charset="0"/>
                <a:ea typeface="+mj-ea"/>
                <a:cs typeface="+mj-cs"/>
              </a:rPr>
              <a:t>педагогічний стаж 18 років</a:t>
            </a:r>
            <a:endParaRPr kumimoji="0" lang="uk-UA" i="0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Усі фотографії\Фотографії з нового фотоапарата\2 коло\Фото\DSC0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2" y="71420"/>
            <a:ext cx="4800000" cy="3600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</p:pic>
      <p:pic>
        <p:nvPicPr>
          <p:cNvPr id="7170" name="Picture 2" descr="E:\Усі фотографії\Фотографії з нового фотоапарата\2 коло\Фото\DSC03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594" y="1472080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sp>
        <p:nvSpPr>
          <p:cNvPr id="5" name="Лента лицом вверх 4"/>
          <p:cNvSpPr/>
          <p:nvPr/>
        </p:nvSpPr>
        <p:spPr>
          <a:xfrm>
            <a:off x="4286248" y="285734"/>
            <a:ext cx="4714876" cy="785817"/>
          </a:xfrm>
          <a:prstGeom prst="ribbon2">
            <a:avLst>
              <a:gd name="adj1" fmla="val 15106"/>
              <a:gd name="adj2" fmla="val 68378"/>
            </a:avLst>
          </a:prstGeom>
          <a:gradFill>
            <a:gsLst>
              <a:gs pos="0">
                <a:schemeClr val="bg1"/>
              </a:gs>
              <a:gs pos="45000">
                <a:srgbClr val="00B0F0"/>
              </a:gs>
              <a:gs pos="70000">
                <a:srgbClr val="FF0955"/>
              </a:gs>
              <a:gs pos="100000">
                <a:srgbClr val="CC00FF"/>
              </a:gs>
            </a:gsLst>
            <a:lin ang="54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  <a:t>Робота з обдарованими </a:t>
            </a:r>
            <a:b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</a:br>
            <a: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  <a:t>дітьми</a:t>
            </a:r>
            <a:endParaRPr lang="uk-UA" spc="210" dirty="0">
              <a:ln>
                <a:solidFill>
                  <a:srgbClr val="FFFFFF"/>
                </a:solidFill>
              </a:ln>
              <a:solidFill>
                <a:srgbClr val="0000FF"/>
              </a:solidFill>
              <a:effectLst>
                <a:glow rad="228600">
                  <a:srgbClr val="13D1EB"/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Усі фотографії\Фотографії з нового фотоапарата\2 коло\Фото\DSC03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72080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pic>
        <p:nvPicPr>
          <p:cNvPr id="6148" name="Picture 4" descr="E:\Усі фотографії\Фотографії з нового фотоапарата\2 коло\Фото\DSC03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414" y="70154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sp>
        <p:nvSpPr>
          <p:cNvPr id="4" name="Лента лицом вверх 3"/>
          <p:cNvSpPr/>
          <p:nvPr/>
        </p:nvSpPr>
        <p:spPr>
          <a:xfrm>
            <a:off x="0" y="357173"/>
            <a:ext cx="4714876" cy="785817"/>
          </a:xfrm>
          <a:prstGeom prst="ribbon2">
            <a:avLst>
              <a:gd name="adj1" fmla="val 15106"/>
              <a:gd name="adj2" fmla="val 68378"/>
            </a:avLst>
          </a:prstGeom>
          <a:gradFill>
            <a:gsLst>
              <a:gs pos="0">
                <a:schemeClr val="bg1"/>
              </a:gs>
              <a:gs pos="45000">
                <a:srgbClr val="00B0F0"/>
              </a:gs>
              <a:gs pos="70000">
                <a:srgbClr val="FF0955"/>
              </a:gs>
              <a:gs pos="100000">
                <a:srgbClr val="CC00FF"/>
              </a:gs>
            </a:gsLst>
            <a:lin ang="54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  <a:t>Робота з обдарованими </a:t>
            </a:r>
            <a:b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</a:br>
            <a: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  <a:t>дітьми</a:t>
            </a:r>
            <a:endParaRPr lang="uk-UA" spc="210" dirty="0">
              <a:ln>
                <a:solidFill>
                  <a:srgbClr val="FFFFFF"/>
                </a:solidFill>
              </a:ln>
              <a:solidFill>
                <a:srgbClr val="0000FF"/>
              </a:solidFill>
              <a:effectLst>
                <a:glow rad="228600">
                  <a:srgbClr val="13D1EB"/>
                </a:glow>
              </a:effectLst>
              <a:latin typeface="Impact" pitchFamily="34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4000496" y="5357832"/>
            <a:ext cx="4714876" cy="714380"/>
          </a:xfrm>
          <a:prstGeom prst="ribbon2">
            <a:avLst>
              <a:gd name="adj1" fmla="val 15106"/>
              <a:gd name="adj2" fmla="val 75000"/>
            </a:avLst>
          </a:prstGeom>
          <a:gradFill>
            <a:gsLst>
              <a:gs pos="0">
                <a:schemeClr val="bg1"/>
              </a:gs>
              <a:gs pos="45000">
                <a:srgbClr val="00B0F0"/>
              </a:gs>
              <a:gs pos="70000">
                <a:srgbClr val="FF0955"/>
              </a:gs>
              <a:gs pos="100000">
                <a:srgbClr val="CC00FF"/>
              </a:gs>
            </a:gsLst>
            <a:lin ang="54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latin typeface="Impact" pitchFamily="34" charset="0"/>
              </a:rPr>
              <a:t>Ансамбль нагороди</a:t>
            </a:r>
            <a:endParaRPr lang="uk-UA" dirty="0">
              <a:ln>
                <a:solidFill>
                  <a:srgbClr val="FFFFFF"/>
                </a:solidFill>
              </a:ln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1026" name="Picture 2" descr="C:\Users\Користувач\Desktop\Зображення з фотошопу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92"/>
            <a:ext cx="4286248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бочий стіл\Фото\DSC0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14"/>
            <a:ext cx="3873063" cy="39571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pic>
        <p:nvPicPr>
          <p:cNvPr id="1027" name="Picture 3" descr="D:\Робочий стіл\Фото\100_3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14428"/>
            <a:ext cx="4987638" cy="3740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57164"/>
            <a:ext cx="7972452" cy="7429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effectLst>
            <a:glow rad="101600">
              <a:srgbClr val="FFFFFF"/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Гурткова робота, виховні заходи</a:t>
            </a:r>
            <a:endParaRPr kumimoji="0" lang="uk-UA" sz="4400" i="0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1714480" y="214296"/>
            <a:ext cx="5715040" cy="1000132"/>
          </a:xfrm>
          <a:prstGeom prst="flowChartDocumen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95250" prstMaterial="dkEdge">
            <a:bevelT w="209550" h="184150"/>
            <a:bevelB w="952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endParaRPr lang="uk-UA" sz="1600" b="1" dirty="0" smtClean="0">
              <a:ln w="3175" cmpd="sng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rgbClr val="00B0F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algn="ctr"/>
            <a:r>
              <a:rPr lang="uk-UA" sz="24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Вихованці, які закінчили школу</a:t>
            </a:r>
            <a:endParaRPr lang="uk-UA" sz="2400" b="1" dirty="0" smtClean="0">
              <a:ln w="3175" cmpd="sng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rgbClr val="00B0F0"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/>
            <a:endParaRPr lang="uk-UA" sz="1000" dirty="0" smtClean="0"/>
          </a:p>
        </p:txBody>
      </p:sp>
      <p:pic>
        <p:nvPicPr>
          <p:cNvPr id="2050" name="Picture 2" descr="D:\Флешка 8 Гб\Виступи\DSC0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29204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pic>
        <p:nvPicPr>
          <p:cNvPr id="2051" name="Picture 3" descr="D:\Флешка 8 Гб\Виступи\DSC02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156" y="1329204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1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3929058" y="500048"/>
            <a:ext cx="4929222" cy="4000528"/>
          </a:xfrm>
          <a:prstGeom prst="roundRect">
            <a:avLst>
              <a:gd name="adj" fmla="val 12760"/>
            </a:avLst>
          </a:prstGeom>
          <a:solidFill>
            <a:srgbClr val="FDEF3D">
              <a:alpha val="6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LeftFacing" fov="4500000">
              <a:rot lat="373525" lon="1163981" rev="563"/>
            </a:camera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41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spc="100" dirty="0" smtClean="0">
                <a:solidFill>
                  <a:srgbClr val="0000FF"/>
                </a:solidFill>
                <a:effectLst/>
              </a:rPr>
              <a:t>Вірте в дитину. </a:t>
            </a:r>
            <a:br>
              <a:rPr lang="uk-UA" sz="2400" b="1" spc="100" dirty="0" smtClean="0">
                <a:solidFill>
                  <a:srgbClr val="0000FF"/>
                </a:solidFill>
                <a:effectLst/>
              </a:rPr>
            </a:br>
            <a:r>
              <a:rPr lang="uk-UA" sz="2400" b="1" spc="100" dirty="0" smtClean="0">
                <a:solidFill>
                  <a:srgbClr val="0000FF"/>
                </a:solidFill>
                <a:effectLst/>
              </a:rPr>
              <a:t>Вірити треба навіть тоді, </a:t>
            </a:r>
            <a:br>
              <a:rPr lang="uk-UA" sz="2400" b="1" spc="100" dirty="0" smtClean="0">
                <a:solidFill>
                  <a:srgbClr val="0000FF"/>
                </a:solidFill>
                <a:effectLst/>
              </a:rPr>
            </a:br>
            <a:r>
              <a:rPr lang="uk-UA" sz="2400" b="1" spc="100" dirty="0" smtClean="0">
                <a:solidFill>
                  <a:srgbClr val="0000FF"/>
                </a:solidFill>
                <a:effectLst/>
              </a:rPr>
              <a:t>коли опускаються руки, </a:t>
            </a:r>
          </a:p>
          <a:p>
            <a:pPr marL="84138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spc="100" dirty="0" smtClean="0">
                <a:solidFill>
                  <a:srgbClr val="0000FF"/>
                </a:solidFill>
                <a:effectLst/>
              </a:rPr>
              <a:t>коли зробив усе, </a:t>
            </a:r>
            <a:r>
              <a:rPr lang="uk-UA" sz="2400" b="1" spc="1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b="1" spc="100" dirty="0" smtClean="0">
                <a:solidFill>
                  <a:srgbClr val="FF0000"/>
                </a:solidFill>
                <a:effectLst/>
              </a:rPr>
            </a:br>
            <a:r>
              <a:rPr lang="uk-UA" sz="2400" b="1" spc="100" dirty="0" smtClean="0">
                <a:solidFill>
                  <a:srgbClr val="0000FF"/>
                </a:solidFill>
                <a:effectLst/>
              </a:rPr>
              <a:t>а </a:t>
            </a:r>
            <a: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нічого не виходить. </a:t>
            </a:r>
            <a:b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Пам'ятайте, </a:t>
            </a:r>
            <a:b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400" b="1" spc="100" dirty="0" smtClean="0">
                <a:solidFill>
                  <a:srgbClr val="0000FF"/>
                </a:solidFill>
                <a:effectLst/>
              </a:rPr>
              <a:t>щ</a:t>
            </a:r>
            <a: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о доля дитини </a:t>
            </a:r>
            <a:b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залежить від нас.</a:t>
            </a:r>
          </a:p>
          <a:p>
            <a:pPr marL="355600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b="1" spc="100" dirty="0" smtClean="0">
              <a:solidFill>
                <a:srgbClr val="0000FF"/>
              </a:solidFill>
              <a:effectLst/>
            </a:endParaRPr>
          </a:p>
          <a:p>
            <a:pPr marL="355600" marR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uk-UA" sz="2400" b="1" i="0" u="none" strike="noStrike" cap="none" spc="100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</a:rPr>
              <a:t>Ш. Амонашвілі</a:t>
            </a:r>
            <a:endParaRPr kumimoji="1" lang="ru-RU" sz="1800" b="1" i="0" u="none" strike="noStrike" cap="none" spc="100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04514" name="WordArt 2"/>
          <p:cNvSpPr>
            <a:spLocks noChangeArrowheads="1" noChangeShapeType="1" noTextEdit="1"/>
          </p:cNvSpPr>
          <p:nvPr/>
        </p:nvSpPr>
        <p:spPr bwMode="auto">
          <a:xfrm rot="360000">
            <a:off x="1592254" y="2001464"/>
            <a:ext cx="3053123" cy="55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ContrastingLeftFacing"/>
              <a:lightRig rig="threePt" dir="t"/>
            </a:scene3d>
          </a:bodyPr>
          <a:lstStyle/>
          <a:p>
            <a:pPr algn="ctr" rtl="0"/>
            <a:r>
              <a:rPr lang="uk-UA" sz="6000" i="1" kern="10" spc="250" dirty="0" smtClean="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63500">
                    <a:srgbClr val="FFFFFF"/>
                  </a:glow>
                </a:effectLst>
                <a:latin typeface="Impact"/>
              </a:rPr>
              <a:t>Побажання </a:t>
            </a:r>
            <a:br>
              <a:rPr lang="uk-UA" sz="6000" i="1" kern="10" spc="250" dirty="0" smtClean="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63500">
                    <a:srgbClr val="FFFFFF"/>
                  </a:glow>
                </a:effectLst>
                <a:latin typeface="Impact"/>
              </a:rPr>
            </a:br>
            <a:r>
              <a:rPr lang="uk-UA" sz="6000" i="1" kern="10" spc="250" dirty="0" smtClean="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63500">
                    <a:srgbClr val="FFFFFF"/>
                  </a:glow>
                </a:effectLst>
                <a:latin typeface="Impact"/>
              </a:rPr>
              <a:t>вчителям</a:t>
            </a:r>
            <a:endParaRPr lang="uk-UA" sz="6000" i="1" kern="10" spc="250" dirty="0">
              <a:ln w="1905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glow rad="63500">
                  <a:srgbClr val="FFFFFF"/>
                </a:glow>
              </a:effectLst>
              <a:latin typeface="Impact"/>
            </a:endParaRPr>
          </a:p>
        </p:txBody>
      </p:sp>
      <p:pic>
        <p:nvPicPr>
          <p:cNvPr id="7" name="Picture 2" descr="C:\Users\Користувач\Desktop\Анімація\15594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47651"/>
            <a:ext cx="1571603" cy="209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045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714348" y="71420"/>
            <a:ext cx="7929618" cy="1785950"/>
          </a:xfrm>
          <a:prstGeom prst="ribbon">
            <a:avLst>
              <a:gd name="adj1" fmla="val 21038"/>
              <a:gd name="adj2" fmla="val 71094"/>
            </a:avLst>
          </a:prstGeom>
          <a:gradFill>
            <a:gsLst>
              <a:gs pos="73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>
                  <a:alpha val="0"/>
                </a:srgbClr>
              </a:gs>
            </a:gsLst>
            <a:lin ang="162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effectLst/>
              </a:rPr>
              <a:t>Тема проекту</a:t>
            </a:r>
          </a:p>
          <a:p>
            <a:pPr algn="ctr"/>
            <a:r>
              <a:rPr lang="uk-UA" sz="28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/>
                <a:latin typeface="Monotype Corsiva" pitchFamily="66" charset="0"/>
              </a:rPr>
              <a:t>«</a:t>
            </a:r>
            <a:r>
              <a:rPr lang="uk-UA" sz="32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</a:gradFill>
                <a:effectLst/>
                <a:latin typeface="Monotype Corsiva" pitchFamily="66" charset="0"/>
                <a:cs typeface="Aharoni" pitchFamily="2" charset="-79"/>
              </a:rPr>
              <a:t>Використання ІКТ на уроках музичного мистецтва»</a:t>
            </a:r>
            <a:endParaRPr lang="uk-UA" sz="2800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0"/>
              </a:gradFill>
              <a:effectLst/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1028" name="Picture 4" descr="C:\Users\Користувач\Desktop\Зображення з фотошопу\Магнітофон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50243"/>
            <a:ext cx="4429156" cy="272157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9" name="Picture 5" descr="C:\Users\Користувач\Desktop\Зображення з фотошопу\Комп'ют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92" y="1857369"/>
            <a:ext cx="4381508" cy="328613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Ігору Романовичу\Презентація\Фото\DSC04045 - копия.JPG"/>
          <p:cNvPicPr>
            <a:picLocks noChangeAspect="1" noChangeArrowheads="1"/>
          </p:cNvPicPr>
          <p:nvPr/>
        </p:nvPicPr>
        <p:blipFill>
          <a:blip r:embed="rId2" cstate="print"/>
          <a:srcRect l="15748"/>
          <a:stretch>
            <a:fillRect/>
          </a:stretch>
        </p:blipFill>
        <p:spPr bwMode="auto">
          <a:xfrm>
            <a:off x="0" y="2143122"/>
            <a:ext cx="3500430" cy="3000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Блок-схема: документ 3"/>
          <p:cNvSpPr/>
          <p:nvPr/>
        </p:nvSpPr>
        <p:spPr>
          <a:xfrm>
            <a:off x="3000364" y="642924"/>
            <a:ext cx="5715040" cy="4214842"/>
          </a:xfrm>
          <a:prstGeom prst="flowChartDocumen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95250" prstMaterial="dkEdge">
            <a:bevelT w="209550" h="184150"/>
            <a:bevelB w="952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r>
              <a:rPr lang="uk-UA" sz="24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Моє педагогічне кредо:</a:t>
            </a:r>
          </a:p>
          <a:p>
            <a:pPr marL="174625"/>
            <a:endParaRPr lang="uk-UA" sz="1000" dirty="0" smtClean="0"/>
          </a:p>
          <a:p>
            <a:pPr marL="174625">
              <a:lnSpc>
                <a:spcPct val="150000"/>
              </a:lnSpc>
            </a:pPr>
            <a:r>
              <a:rPr lang="uk-UA" sz="2400" dirty="0" smtClean="0">
                <a:solidFill>
                  <a:srgbClr val="0000FF"/>
                </a:solidFill>
                <a:effectLst>
                  <a:glow rad="63500">
                    <a:srgbClr val="FFFFFF"/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Педагогічна школа повинна бути:</a:t>
            </a:r>
          </a:p>
          <a:p>
            <a:pPr marL="174625">
              <a:lnSpc>
                <a:spcPct val="150000"/>
              </a:lnSpc>
            </a:pPr>
            <a:r>
              <a:rPr lang="uk-UA" sz="2900" dirty="0" smtClean="0">
                <a:solidFill>
                  <a:srgbClr val="FF0955"/>
                </a:solidFill>
                <a:effectLst>
                  <a:glow rad="101600">
                    <a:srgbClr val="FFFFFF"/>
                  </a:glo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Для дітей – школою, </a:t>
            </a:r>
          </a:p>
          <a:p>
            <a:pPr marL="174625">
              <a:lnSpc>
                <a:spcPct val="150000"/>
              </a:lnSpc>
            </a:pPr>
            <a:r>
              <a:rPr lang="uk-UA" sz="2900" dirty="0" smtClean="0">
                <a:solidFill>
                  <a:srgbClr val="FF0955"/>
                </a:solidFill>
                <a:effectLst>
                  <a:glow rad="101600">
                    <a:srgbClr val="FFFFFF"/>
                  </a:glo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Для батьків – школою спокою і надій,</a:t>
            </a:r>
          </a:p>
          <a:p>
            <a:pPr marL="174625">
              <a:lnSpc>
                <a:spcPct val="150000"/>
              </a:lnSpc>
            </a:pPr>
            <a:r>
              <a:rPr lang="uk-UA" sz="2900" dirty="0" smtClean="0">
                <a:solidFill>
                  <a:srgbClr val="FF0955"/>
                </a:solidFill>
                <a:effectLst>
                  <a:glow rad="101600">
                    <a:srgbClr val="FFFFFF"/>
                  </a:glow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А для вчителя – школою творчості.</a:t>
            </a:r>
          </a:p>
        </p:txBody>
      </p:sp>
      <p:pic>
        <p:nvPicPr>
          <p:cNvPr id="2051" name="Picture 3" descr="D:\НАБРАНІ ДОКУМЕНТИ\Ігор Романович\2012 - 2013\Зображення\mus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20"/>
            <a:ext cx="2571768" cy="192882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385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1285852" y="214296"/>
            <a:ext cx="6500858" cy="785818"/>
          </a:xfrm>
          <a:prstGeom prst="ribbon2">
            <a:avLst>
              <a:gd name="adj1" fmla="val 16667"/>
              <a:gd name="adj2" fmla="val 7120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Century Gothic" pitchFamily="34" charset="0"/>
              </a:rPr>
              <a:t>ІКТ на уроках музики</a:t>
            </a:r>
            <a:endParaRPr lang="uk-UA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857356" y="1166802"/>
          <a:ext cx="5738810" cy="382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286379" y="142859"/>
            <a:ext cx="3571901" cy="1143007"/>
          </a:xfrm>
          <a:prstGeom prst="horizontalScroll">
            <a:avLst>
              <a:gd name="adj" fmla="val 13342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Зазвичай у сільській школі я працюю із баяном</a:t>
            </a:r>
            <a:endParaRPr lang="uk-UA" dirty="0"/>
          </a:p>
        </p:txBody>
      </p:sp>
      <p:pic>
        <p:nvPicPr>
          <p:cNvPr id="1026" name="Picture 2" descr="E:\Усі фотографії\Фотографії з нового фотоапарата\2 коло\Фото\DSC0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90" y="114758"/>
            <a:ext cx="4800000" cy="3600000"/>
          </a:xfrm>
          <a:prstGeom prst="rect">
            <a:avLst/>
          </a:prstGeom>
          <a:ln w="19050" cap="sq" cmpd="thickThin">
            <a:solidFill>
              <a:srgbClr val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27000" prst="convex"/>
          </a:sp3d>
        </p:spPr>
      </p:pic>
      <p:pic>
        <p:nvPicPr>
          <p:cNvPr id="5" name="Picture 3" descr="E:\Усі фотографії\Фотографії з нового фотоапарата\2 коло\Фото\DSC03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594" y="1450514"/>
            <a:ext cx="4800000" cy="3600000"/>
          </a:xfrm>
          <a:prstGeom prst="rect">
            <a:avLst/>
          </a:prstGeom>
          <a:ln w="19050" cap="sq" cmpd="thickThin">
            <a:solidFill>
              <a:srgbClr val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27000" prst="convex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5786" y="3857634"/>
            <a:ext cx="7715304" cy="1143008"/>
          </a:xfrm>
          <a:prstGeom prst="horizontalScroll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Проте використовую також інноваційні технології</a:t>
            </a:r>
          </a:p>
          <a:p>
            <a:pPr algn="ctr"/>
            <a:r>
              <a:rPr lang="uk-UA" dirty="0" smtClean="0"/>
              <a:t>магнітофон</a:t>
            </a:r>
            <a:endParaRPr lang="uk-UA" dirty="0"/>
          </a:p>
        </p:txBody>
      </p:sp>
      <p:pic>
        <p:nvPicPr>
          <p:cNvPr id="2050" name="Picture 2" descr="E:\Усі фотографії\Фотографії з нового фотоапарата\2 коло\Фото\DSC0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989" y="142858"/>
            <a:ext cx="5238787" cy="3929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5000628" y="428610"/>
            <a:ext cx="3286148" cy="571504"/>
          </a:xfrm>
          <a:prstGeom prst="ribbon2">
            <a:avLst>
              <a:gd name="adj1" fmla="val 16667"/>
              <a:gd name="adj2" fmla="val 7120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Century Gothic" pitchFamily="34" charset="0"/>
              </a:rPr>
              <a:t>Мікрофон </a:t>
            </a:r>
            <a:endParaRPr lang="uk-UA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4098" name="Picture 2" descr="E:\Усі фотографії\Фотографії з нового фотоапарата\2 коло\Фото\DSC0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2594" y="1472080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pic>
        <p:nvPicPr>
          <p:cNvPr id="3" name="Picture 3" descr="E:\Усі фотографії\Фотографії з нового фотоапарата\2 коло\Фото\DSC04037.JPG"/>
          <p:cNvPicPr>
            <a:picLocks noChangeAspect="1" noChangeArrowheads="1"/>
          </p:cNvPicPr>
          <p:nvPr/>
        </p:nvPicPr>
        <p:blipFill>
          <a:blip r:embed="rId3" cstate="print"/>
          <a:srcRect r="4749"/>
          <a:stretch>
            <a:fillRect/>
          </a:stretch>
        </p:blipFill>
        <p:spPr bwMode="auto">
          <a:xfrm>
            <a:off x="71406" y="71420"/>
            <a:ext cx="4572032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Усі фотографії\Фотографії з нового фотоапарата\2 коло\Фото\DSC0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90" y="142858"/>
            <a:ext cx="6514512" cy="4885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sp>
        <p:nvSpPr>
          <p:cNvPr id="7" name="Лента лицом вверх 6"/>
          <p:cNvSpPr/>
          <p:nvPr/>
        </p:nvSpPr>
        <p:spPr>
          <a:xfrm>
            <a:off x="4286248" y="71420"/>
            <a:ext cx="4714876" cy="1214446"/>
          </a:xfrm>
          <a:prstGeom prst="ribbon2">
            <a:avLst>
              <a:gd name="adj1" fmla="val 15106"/>
              <a:gd name="adj2" fmla="val 68378"/>
            </a:avLst>
          </a:prstGeom>
          <a:gradFill>
            <a:gsLst>
              <a:gs pos="0">
                <a:schemeClr val="bg1"/>
              </a:gs>
              <a:gs pos="45000">
                <a:srgbClr val="00B0F0"/>
              </a:gs>
              <a:gs pos="70000">
                <a:srgbClr val="FF0955"/>
              </a:gs>
              <a:gs pos="100000">
                <a:srgbClr val="CC00FF"/>
              </a:gs>
            </a:gsLst>
            <a:lin ang="5400000" scaled="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  <a:t>Музичний </a:t>
            </a:r>
            <a:r>
              <a:rPr lang="uk-UA" spc="210" dirty="0" smtClean="0">
                <a:ln>
                  <a:solidFill>
                    <a:srgbClr val="FFFFFF"/>
                  </a:solidFill>
                </a:ln>
                <a:solidFill>
                  <a:srgbClr val="0000FF"/>
                </a:solidFill>
                <a:effectLst>
                  <a:glow rad="228600">
                    <a:srgbClr val="13D1EB"/>
                  </a:glow>
                </a:effectLst>
                <a:latin typeface="Impact" pitchFamily="34" charset="0"/>
              </a:rPr>
              <a:t>центр – незамінний помічник на уроках музики </a:t>
            </a:r>
            <a:endParaRPr lang="uk-UA" spc="210" dirty="0">
              <a:ln>
                <a:solidFill>
                  <a:srgbClr val="FFFFFF"/>
                </a:solidFill>
              </a:ln>
              <a:solidFill>
                <a:srgbClr val="0000FF"/>
              </a:solidFill>
              <a:effectLst>
                <a:glow rad="228600">
                  <a:srgbClr val="13D1EB"/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Усі фотографії\Фотографії з нового фотоапарата\2 коло\Фото\DSC04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097" y="1472080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pic>
        <p:nvPicPr>
          <p:cNvPr id="5123" name="Picture 3" descr="E:\Усі фотографії\Фотографії з нового фотоапарата\2 коло\Фото\DSC04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20"/>
            <a:ext cx="4800000" cy="360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prst="convex"/>
          </a:sp3d>
        </p:spPr>
      </p:pic>
      <p:sp>
        <p:nvSpPr>
          <p:cNvPr id="7" name="Лента лицом вверх 6"/>
          <p:cNvSpPr/>
          <p:nvPr/>
        </p:nvSpPr>
        <p:spPr>
          <a:xfrm>
            <a:off x="4643438" y="203144"/>
            <a:ext cx="4357718" cy="1511350"/>
          </a:xfrm>
          <a:prstGeom prst="ribbon2">
            <a:avLst>
              <a:gd name="adj1" fmla="val 16667"/>
              <a:gd name="adj2" fmla="val 7120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0000"/>
                </a:solidFill>
                <a:latin typeface="Century Gothic" pitchFamily="34" charset="0"/>
              </a:rPr>
              <a:t>Комп'ютер – основна складова  ІКТ на уроках  музичного мистецтва</a:t>
            </a:r>
            <a:endParaRPr lang="uk-UA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Кочела">
  <a:themeElements>
    <a:clrScheme name="Другая 9">
      <a:dk1>
        <a:srgbClr val="0000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кола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кола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Кочела</Template>
  <TotalTime>292</TotalTime>
  <Words>132</Words>
  <Application>Microsoft Office PowerPoint</Application>
  <PresentationFormat>Экран (16:9)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Кочела</vt:lpstr>
      <vt:lpstr>Школа</vt:lpstr>
      <vt:lpstr>1_Школа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НЛІ</dc:creator>
  <cp:lastModifiedBy>Користувач</cp:lastModifiedBy>
  <cp:revision>175</cp:revision>
  <dcterms:created xsi:type="dcterms:W3CDTF">2012-12-23T16:39:41Z</dcterms:created>
  <dcterms:modified xsi:type="dcterms:W3CDTF">2013-01-16T09:38:41Z</dcterms:modified>
</cp:coreProperties>
</file>