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sldIdLst>
    <p:sldId id="258" r:id="rId2"/>
    <p:sldId id="256" r:id="rId3"/>
    <p:sldId id="260" r:id="rId4"/>
    <p:sldId id="267" r:id="rId5"/>
    <p:sldId id="259" r:id="rId6"/>
    <p:sldId id="270" r:id="rId7"/>
    <p:sldId id="269" r:id="rId8"/>
    <p:sldId id="261" r:id="rId9"/>
    <p:sldId id="275" r:id="rId10"/>
    <p:sldId id="264" r:id="rId11"/>
    <p:sldId id="272" r:id="rId12"/>
    <p:sldId id="263" r:id="rId13"/>
    <p:sldId id="266" r:id="rId14"/>
    <p:sldId id="268" r:id="rId15"/>
    <p:sldId id="257" r:id="rId16"/>
    <p:sldId id="262" r:id="rId1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18987A"/>
    <a:srgbClr val="00FF00"/>
    <a:srgbClr val="3333FF"/>
    <a:srgbClr val="FF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7421" autoAdjust="0"/>
  </p:normalViewPr>
  <p:slideViewPr>
    <p:cSldViewPr>
      <p:cViewPr>
        <p:scale>
          <a:sx n="100" d="100"/>
          <a:sy n="100" d="100"/>
        </p:scale>
        <p:origin x="-492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4AB85DB-F7ED-4B4E-B490-92D91E1014DF}" type="datetimeFigureOut">
              <a:rPr lang="uk-UA" smtClean="0"/>
              <a:pPr/>
              <a:t>16.01.2013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FAE96C6-3279-46A7-B6D2-67187F5B896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6041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0C938A-5E12-43BB-831B-EEDE4F2F9933}" type="slidenum">
              <a:rPr lang="ru-RU"/>
              <a:pPr/>
              <a:t>1</a:t>
            </a:fld>
            <a:endParaRPr lang="ru-RU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C5C60C-87CE-4F11-B5D7-8B4EEDE99FCE}" type="slidenum">
              <a:rPr lang="ru-RU"/>
              <a:pPr/>
              <a:t>3</a:t>
            </a:fld>
            <a:endParaRPr lang="ru-RU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E96C6-3279-46A7-B6D2-67187F5B8966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E96C6-3279-46A7-B6D2-67187F5B8966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E96C6-3279-46A7-B6D2-67187F5B8966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E96C6-3279-46A7-B6D2-67187F5B8966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796D66-331B-4DBB-B4D6-77BC169CA65B}" type="slidenum">
              <a:rPr lang="ru-RU"/>
              <a:pPr/>
              <a:t>15</a:t>
            </a:fld>
            <a:endParaRPr lang="ru-R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E96C6-3279-46A7-B6D2-67187F5B8966}" type="slidenum">
              <a:rPr lang="uk-UA" smtClean="0"/>
              <a:pPr/>
              <a:t>16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B36D5-D7C0-4B26-A5A5-D32F92D2378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user1\&#1056;&#1072;&#1073;&#1086;&#1095;&#1080;&#1081;%20&#1089;&#1090;&#1086;&#1083;\&#1089;&#1077;&#1084;&#1110;&#1085;&#1072;&#1088;%20&#1084;&#1077;&#1090;&#1086;&#1076;&#1080;&#1089;&#1090;&#1110;&#1074;%20&#1079;%20&#1110;&#1085;&#1092;&#1086;&#1088;&#1084;&#1072;&#1090;&#1080;&#1082;&#1080;\&#1084;&#1091;&#1079;&#1080;&#1082;&#1072;\Bethoven-Lunaji%20sonata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2571736" y="428604"/>
            <a:ext cx="6572264" cy="2235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none" fromWordArt="1">
            <a:prstTxWarp prst="textPlain">
              <a:avLst>
                <a:gd name="adj" fmla="val 50532"/>
              </a:avLst>
            </a:prstTxWarp>
          </a:bodyPr>
          <a:lstStyle/>
          <a:p>
            <a:pPr algn="ctr"/>
            <a:endParaRPr lang="uk-UA" sz="36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r>
              <a:rPr lang="uk-UA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Музичне мистецтво</a:t>
            </a:r>
          </a:p>
          <a:p>
            <a:pPr algn="ctr"/>
            <a:r>
              <a:rPr lang="uk-UA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як складова формування</a:t>
            </a:r>
          </a:p>
          <a:p>
            <a:pPr algn="ctr"/>
            <a:r>
              <a:rPr lang="uk-UA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духовної культури учнів</a:t>
            </a:r>
          </a:p>
          <a:p>
            <a:pPr algn="ctr"/>
            <a:endParaRPr lang="uk-UA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609600" y="764704"/>
            <a:ext cx="8210872" cy="3273896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uk-UA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CCFF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grpSp>
        <p:nvGrpSpPr>
          <p:cNvPr id="2" name="Group 10"/>
          <p:cNvGrpSpPr>
            <a:grpSpLocks noChangeAspect="1"/>
          </p:cNvGrpSpPr>
          <p:nvPr/>
        </p:nvGrpSpPr>
        <p:grpSpPr bwMode="auto">
          <a:xfrm>
            <a:off x="285720" y="5214950"/>
            <a:ext cx="5000660" cy="819150"/>
            <a:chOff x="612" y="3429"/>
            <a:chExt cx="4718" cy="516"/>
          </a:xfrm>
        </p:grpSpPr>
        <p:sp>
          <p:nvSpPr>
            <p:cNvPr id="3" name="AutoShape 11"/>
            <p:cNvSpPr>
              <a:spLocks noChangeAspect="1" noChangeArrowheads="1" noTextEdit="1"/>
            </p:cNvSpPr>
            <p:nvPr/>
          </p:nvSpPr>
          <p:spPr bwMode="auto">
            <a:xfrm>
              <a:off x="612" y="3429"/>
              <a:ext cx="4718" cy="516"/>
            </a:xfrm>
            <a:prstGeom prst="rect">
              <a:avLst/>
            </a:prstGeom>
            <a:solidFill>
              <a:srgbClr val="7DA8FF">
                <a:alpha val="9215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" name="Freeform 12"/>
            <p:cNvSpPr>
              <a:spLocks/>
            </p:cNvSpPr>
            <p:nvPr/>
          </p:nvSpPr>
          <p:spPr bwMode="auto">
            <a:xfrm>
              <a:off x="612" y="3462"/>
              <a:ext cx="4718" cy="446"/>
            </a:xfrm>
            <a:custGeom>
              <a:avLst/>
              <a:gdLst>
                <a:gd name="T0" fmla="*/ 4295 w 4718"/>
                <a:gd name="T1" fmla="*/ 10 h 891"/>
                <a:gd name="T2" fmla="*/ 4104 w 4718"/>
                <a:gd name="T3" fmla="*/ 39 h 891"/>
                <a:gd name="T4" fmla="*/ 3909 w 4718"/>
                <a:gd name="T5" fmla="*/ 83 h 891"/>
                <a:gd name="T6" fmla="*/ 3711 w 4718"/>
                <a:gd name="T7" fmla="*/ 139 h 891"/>
                <a:gd name="T8" fmla="*/ 3516 w 4718"/>
                <a:gd name="T9" fmla="*/ 208 h 891"/>
                <a:gd name="T10" fmla="*/ 3326 w 4718"/>
                <a:gd name="T11" fmla="*/ 286 h 891"/>
                <a:gd name="T12" fmla="*/ 3146 w 4718"/>
                <a:gd name="T13" fmla="*/ 370 h 891"/>
                <a:gd name="T14" fmla="*/ 2978 w 4718"/>
                <a:gd name="T15" fmla="*/ 460 h 891"/>
                <a:gd name="T16" fmla="*/ 2826 w 4718"/>
                <a:gd name="T17" fmla="*/ 552 h 891"/>
                <a:gd name="T18" fmla="*/ 2715 w 4718"/>
                <a:gd name="T19" fmla="*/ 605 h 891"/>
                <a:gd name="T20" fmla="*/ 2467 w 4718"/>
                <a:gd name="T21" fmla="*/ 191 h 891"/>
                <a:gd name="T22" fmla="*/ 2421 w 4718"/>
                <a:gd name="T23" fmla="*/ 173 h 891"/>
                <a:gd name="T24" fmla="*/ 2355 w 4718"/>
                <a:gd name="T25" fmla="*/ 155 h 891"/>
                <a:gd name="T26" fmla="*/ 2271 w 4718"/>
                <a:gd name="T27" fmla="*/ 144 h 891"/>
                <a:gd name="T28" fmla="*/ 2182 w 4718"/>
                <a:gd name="T29" fmla="*/ 140 h 891"/>
                <a:gd name="T30" fmla="*/ 1995 w 4718"/>
                <a:gd name="T31" fmla="*/ 157 h 891"/>
                <a:gd name="T32" fmla="*/ 1674 w 4718"/>
                <a:gd name="T33" fmla="*/ 231 h 891"/>
                <a:gd name="T34" fmla="*/ 1414 w 4718"/>
                <a:gd name="T35" fmla="*/ 321 h 891"/>
                <a:gd name="T36" fmla="*/ 1268 w 4718"/>
                <a:gd name="T37" fmla="*/ 376 h 891"/>
                <a:gd name="T38" fmla="*/ 1141 w 4718"/>
                <a:gd name="T39" fmla="*/ 404 h 891"/>
                <a:gd name="T40" fmla="*/ 1032 w 4718"/>
                <a:gd name="T41" fmla="*/ 406 h 891"/>
                <a:gd name="T42" fmla="*/ 974 w 4718"/>
                <a:gd name="T43" fmla="*/ 373 h 891"/>
                <a:gd name="T44" fmla="*/ 867 w 4718"/>
                <a:gd name="T45" fmla="*/ 195 h 891"/>
                <a:gd name="T46" fmla="*/ 760 w 4718"/>
                <a:gd name="T47" fmla="*/ 143 h 891"/>
                <a:gd name="T48" fmla="*/ 623 w 4718"/>
                <a:gd name="T49" fmla="*/ 114 h 891"/>
                <a:gd name="T50" fmla="*/ 463 w 4718"/>
                <a:gd name="T51" fmla="*/ 108 h 891"/>
                <a:gd name="T52" fmla="*/ 287 w 4718"/>
                <a:gd name="T53" fmla="*/ 123 h 891"/>
                <a:gd name="T54" fmla="*/ 108 w 4718"/>
                <a:gd name="T55" fmla="*/ 160 h 891"/>
                <a:gd name="T56" fmla="*/ 412 w 4718"/>
                <a:gd name="T57" fmla="*/ 809 h 891"/>
                <a:gd name="T58" fmla="*/ 730 w 4718"/>
                <a:gd name="T59" fmla="*/ 741 h 891"/>
                <a:gd name="T60" fmla="*/ 1008 w 4718"/>
                <a:gd name="T61" fmla="*/ 737 h 891"/>
                <a:gd name="T62" fmla="*/ 1145 w 4718"/>
                <a:gd name="T63" fmla="*/ 792 h 891"/>
                <a:gd name="T64" fmla="*/ 1190 w 4718"/>
                <a:gd name="T65" fmla="*/ 884 h 891"/>
                <a:gd name="T66" fmla="*/ 1326 w 4718"/>
                <a:gd name="T67" fmla="*/ 866 h 891"/>
                <a:gd name="T68" fmla="*/ 1433 w 4718"/>
                <a:gd name="T69" fmla="*/ 825 h 891"/>
                <a:gd name="T70" fmla="*/ 1585 w 4718"/>
                <a:gd name="T71" fmla="*/ 767 h 891"/>
                <a:gd name="T72" fmla="*/ 1769 w 4718"/>
                <a:gd name="T73" fmla="*/ 698 h 891"/>
                <a:gd name="T74" fmla="*/ 1968 w 4718"/>
                <a:gd name="T75" fmla="*/ 630 h 891"/>
                <a:gd name="T76" fmla="*/ 2165 w 4718"/>
                <a:gd name="T77" fmla="*/ 573 h 891"/>
                <a:gd name="T78" fmla="*/ 2346 w 4718"/>
                <a:gd name="T79" fmla="*/ 532 h 891"/>
                <a:gd name="T80" fmla="*/ 2493 w 4718"/>
                <a:gd name="T81" fmla="*/ 520 h 891"/>
                <a:gd name="T82" fmla="*/ 2549 w 4718"/>
                <a:gd name="T83" fmla="*/ 553 h 891"/>
                <a:gd name="T84" fmla="*/ 2478 w 4718"/>
                <a:gd name="T85" fmla="*/ 620 h 891"/>
                <a:gd name="T86" fmla="*/ 2417 w 4718"/>
                <a:gd name="T87" fmla="*/ 683 h 891"/>
                <a:gd name="T88" fmla="*/ 2439 w 4718"/>
                <a:gd name="T89" fmla="*/ 768 h 891"/>
                <a:gd name="T90" fmla="*/ 2526 w 4718"/>
                <a:gd name="T91" fmla="*/ 860 h 891"/>
                <a:gd name="T92" fmla="*/ 2592 w 4718"/>
                <a:gd name="T93" fmla="*/ 884 h 891"/>
                <a:gd name="T94" fmla="*/ 2648 w 4718"/>
                <a:gd name="T95" fmla="*/ 882 h 891"/>
                <a:gd name="T96" fmla="*/ 2728 w 4718"/>
                <a:gd name="T97" fmla="*/ 858 h 891"/>
                <a:gd name="T98" fmla="*/ 2835 w 4718"/>
                <a:gd name="T99" fmla="*/ 803 h 891"/>
                <a:gd name="T100" fmla="*/ 3009 w 4718"/>
                <a:gd name="T101" fmla="*/ 693 h 891"/>
                <a:gd name="T102" fmla="*/ 3267 w 4718"/>
                <a:gd name="T103" fmla="*/ 534 h 891"/>
                <a:gd name="T104" fmla="*/ 3589 w 4718"/>
                <a:gd name="T105" fmla="*/ 361 h 891"/>
                <a:gd name="T106" fmla="*/ 3954 w 4718"/>
                <a:gd name="T107" fmla="*/ 210 h 891"/>
                <a:gd name="T108" fmla="*/ 4337 w 4718"/>
                <a:gd name="T109" fmla="*/ 115 h 891"/>
                <a:gd name="T110" fmla="*/ 4718 w 4718"/>
                <a:gd name="T111" fmla="*/ 112 h 89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718"/>
                <a:gd name="T169" fmla="*/ 0 h 891"/>
                <a:gd name="T170" fmla="*/ 4718 w 4718"/>
                <a:gd name="T171" fmla="*/ 891 h 89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718" h="891">
                  <a:moveTo>
                    <a:pt x="4445" y="0"/>
                  </a:moveTo>
                  <a:lnTo>
                    <a:pt x="4408" y="1"/>
                  </a:lnTo>
                  <a:lnTo>
                    <a:pt x="4371" y="3"/>
                  </a:lnTo>
                  <a:lnTo>
                    <a:pt x="4333" y="7"/>
                  </a:lnTo>
                  <a:lnTo>
                    <a:pt x="4295" y="10"/>
                  </a:lnTo>
                  <a:lnTo>
                    <a:pt x="4258" y="15"/>
                  </a:lnTo>
                  <a:lnTo>
                    <a:pt x="4219" y="19"/>
                  </a:lnTo>
                  <a:lnTo>
                    <a:pt x="4180" y="25"/>
                  </a:lnTo>
                  <a:lnTo>
                    <a:pt x="4142" y="32"/>
                  </a:lnTo>
                  <a:lnTo>
                    <a:pt x="4104" y="39"/>
                  </a:lnTo>
                  <a:lnTo>
                    <a:pt x="4064" y="46"/>
                  </a:lnTo>
                  <a:lnTo>
                    <a:pt x="4026" y="55"/>
                  </a:lnTo>
                  <a:lnTo>
                    <a:pt x="3987" y="63"/>
                  </a:lnTo>
                  <a:lnTo>
                    <a:pt x="3948" y="72"/>
                  </a:lnTo>
                  <a:lnTo>
                    <a:pt x="3909" y="83"/>
                  </a:lnTo>
                  <a:lnTo>
                    <a:pt x="3869" y="93"/>
                  </a:lnTo>
                  <a:lnTo>
                    <a:pt x="3831" y="104"/>
                  </a:lnTo>
                  <a:lnTo>
                    <a:pt x="3792" y="115"/>
                  </a:lnTo>
                  <a:lnTo>
                    <a:pt x="3752" y="127"/>
                  </a:lnTo>
                  <a:lnTo>
                    <a:pt x="3711" y="139"/>
                  </a:lnTo>
                  <a:lnTo>
                    <a:pt x="3672" y="152"/>
                  </a:lnTo>
                  <a:lnTo>
                    <a:pt x="3633" y="166"/>
                  </a:lnTo>
                  <a:lnTo>
                    <a:pt x="3594" y="180"/>
                  </a:lnTo>
                  <a:lnTo>
                    <a:pt x="3554" y="193"/>
                  </a:lnTo>
                  <a:lnTo>
                    <a:pt x="3516" y="208"/>
                  </a:lnTo>
                  <a:lnTo>
                    <a:pt x="3478" y="223"/>
                  </a:lnTo>
                  <a:lnTo>
                    <a:pt x="3440" y="238"/>
                  </a:lnTo>
                  <a:lnTo>
                    <a:pt x="3401" y="253"/>
                  </a:lnTo>
                  <a:lnTo>
                    <a:pt x="3363" y="270"/>
                  </a:lnTo>
                  <a:lnTo>
                    <a:pt x="3326" y="286"/>
                  </a:lnTo>
                  <a:lnTo>
                    <a:pt x="3289" y="302"/>
                  </a:lnTo>
                  <a:lnTo>
                    <a:pt x="3253" y="319"/>
                  </a:lnTo>
                  <a:lnTo>
                    <a:pt x="3217" y="335"/>
                  </a:lnTo>
                  <a:lnTo>
                    <a:pt x="3181" y="353"/>
                  </a:lnTo>
                  <a:lnTo>
                    <a:pt x="3146" y="370"/>
                  </a:lnTo>
                  <a:lnTo>
                    <a:pt x="3112" y="388"/>
                  </a:lnTo>
                  <a:lnTo>
                    <a:pt x="3077" y="406"/>
                  </a:lnTo>
                  <a:lnTo>
                    <a:pt x="3043" y="423"/>
                  </a:lnTo>
                  <a:lnTo>
                    <a:pt x="3010" y="441"/>
                  </a:lnTo>
                  <a:lnTo>
                    <a:pt x="2978" y="460"/>
                  </a:lnTo>
                  <a:lnTo>
                    <a:pt x="2947" y="478"/>
                  </a:lnTo>
                  <a:lnTo>
                    <a:pt x="2915" y="497"/>
                  </a:lnTo>
                  <a:lnTo>
                    <a:pt x="2885" y="515"/>
                  </a:lnTo>
                  <a:lnTo>
                    <a:pt x="2855" y="534"/>
                  </a:lnTo>
                  <a:lnTo>
                    <a:pt x="2826" y="552"/>
                  </a:lnTo>
                  <a:lnTo>
                    <a:pt x="2797" y="570"/>
                  </a:lnTo>
                  <a:lnTo>
                    <a:pt x="2769" y="589"/>
                  </a:lnTo>
                  <a:lnTo>
                    <a:pt x="2743" y="607"/>
                  </a:lnTo>
                  <a:lnTo>
                    <a:pt x="2716" y="626"/>
                  </a:lnTo>
                  <a:lnTo>
                    <a:pt x="2715" y="605"/>
                  </a:lnTo>
                  <a:lnTo>
                    <a:pt x="2711" y="584"/>
                  </a:lnTo>
                  <a:lnTo>
                    <a:pt x="2703" y="565"/>
                  </a:lnTo>
                  <a:lnTo>
                    <a:pt x="2692" y="545"/>
                  </a:lnTo>
                  <a:lnTo>
                    <a:pt x="2475" y="195"/>
                  </a:lnTo>
                  <a:lnTo>
                    <a:pt x="2467" y="191"/>
                  </a:lnTo>
                  <a:lnTo>
                    <a:pt x="2458" y="187"/>
                  </a:lnTo>
                  <a:lnTo>
                    <a:pt x="2449" y="183"/>
                  </a:lnTo>
                  <a:lnTo>
                    <a:pt x="2439" y="180"/>
                  </a:lnTo>
                  <a:lnTo>
                    <a:pt x="2430" y="176"/>
                  </a:lnTo>
                  <a:lnTo>
                    <a:pt x="2421" y="173"/>
                  </a:lnTo>
                  <a:lnTo>
                    <a:pt x="2412" y="170"/>
                  </a:lnTo>
                  <a:lnTo>
                    <a:pt x="2402" y="167"/>
                  </a:lnTo>
                  <a:lnTo>
                    <a:pt x="2387" y="162"/>
                  </a:lnTo>
                  <a:lnTo>
                    <a:pt x="2371" y="159"/>
                  </a:lnTo>
                  <a:lnTo>
                    <a:pt x="2355" y="155"/>
                  </a:lnTo>
                  <a:lnTo>
                    <a:pt x="2338" y="152"/>
                  </a:lnTo>
                  <a:lnTo>
                    <a:pt x="2322" y="150"/>
                  </a:lnTo>
                  <a:lnTo>
                    <a:pt x="2305" y="147"/>
                  </a:lnTo>
                  <a:lnTo>
                    <a:pt x="2288" y="145"/>
                  </a:lnTo>
                  <a:lnTo>
                    <a:pt x="2271" y="144"/>
                  </a:lnTo>
                  <a:lnTo>
                    <a:pt x="2254" y="143"/>
                  </a:lnTo>
                  <a:lnTo>
                    <a:pt x="2236" y="142"/>
                  </a:lnTo>
                  <a:lnTo>
                    <a:pt x="2218" y="140"/>
                  </a:lnTo>
                  <a:lnTo>
                    <a:pt x="2201" y="140"/>
                  </a:lnTo>
                  <a:lnTo>
                    <a:pt x="2182" y="140"/>
                  </a:lnTo>
                  <a:lnTo>
                    <a:pt x="2165" y="142"/>
                  </a:lnTo>
                  <a:lnTo>
                    <a:pt x="2147" y="142"/>
                  </a:lnTo>
                  <a:lnTo>
                    <a:pt x="2128" y="143"/>
                  </a:lnTo>
                  <a:lnTo>
                    <a:pt x="2062" y="148"/>
                  </a:lnTo>
                  <a:lnTo>
                    <a:pt x="1995" y="157"/>
                  </a:lnTo>
                  <a:lnTo>
                    <a:pt x="1929" y="168"/>
                  </a:lnTo>
                  <a:lnTo>
                    <a:pt x="1863" y="182"/>
                  </a:lnTo>
                  <a:lnTo>
                    <a:pt x="1798" y="197"/>
                  </a:lnTo>
                  <a:lnTo>
                    <a:pt x="1734" y="214"/>
                  </a:lnTo>
                  <a:lnTo>
                    <a:pt x="1674" y="231"/>
                  </a:lnTo>
                  <a:lnTo>
                    <a:pt x="1614" y="250"/>
                  </a:lnTo>
                  <a:lnTo>
                    <a:pt x="1558" y="268"/>
                  </a:lnTo>
                  <a:lnTo>
                    <a:pt x="1506" y="287"/>
                  </a:lnTo>
                  <a:lnTo>
                    <a:pt x="1458" y="304"/>
                  </a:lnTo>
                  <a:lnTo>
                    <a:pt x="1414" y="321"/>
                  </a:lnTo>
                  <a:lnTo>
                    <a:pt x="1375" y="336"/>
                  </a:lnTo>
                  <a:lnTo>
                    <a:pt x="1342" y="349"/>
                  </a:lnTo>
                  <a:lnTo>
                    <a:pt x="1314" y="359"/>
                  </a:lnTo>
                  <a:lnTo>
                    <a:pt x="1293" y="368"/>
                  </a:lnTo>
                  <a:lnTo>
                    <a:pt x="1268" y="376"/>
                  </a:lnTo>
                  <a:lnTo>
                    <a:pt x="1243" y="384"/>
                  </a:lnTo>
                  <a:lnTo>
                    <a:pt x="1218" y="389"/>
                  </a:lnTo>
                  <a:lnTo>
                    <a:pt x="1193" y="395"/>
                  </a:lnTo>
                  <a:lnTo>
                    <a:pt x="1166" y="400"/>
                  </a:lnTo>
                  <a:lnTo>
                    <a:pt x="1141" y="404"/>
                  </a:lnTo>
                  <a:lnTo>
                    <a:pt x="1118" y="407"/>
                  </a:lnTo>
                  <a:lnTo>
                    <a:pt x="1094" y="408"/>
                  </a:lnTo>
                  <a:lnTo>
                    <a:pt x="1071" y="408"/>
                  </a:lnTo>
                  <a:lnTo>
                    <a:pt x="1050" y="408"/>
                  </a:lnTo>
                  <a:lnTo>
                    <a:pt x="1032" y="406"/>
                  </a:lnTo>
                  <a:lnTo>
                    <a:pt x="1015" y="402"/>
                  </a:lnTo>
                  <a:lnTo>
                    <a:pt x="1000" y="396"/>
                  </a:lnTo>
                  <a:lnTo>
                    <a:pt x="988" y="391"/>
                  </a:lnTo>
                  <a:lnTo>
                    <a:pt x="979" y="383"/>
                  </a:lnTo>
                  <a:lnTo>
                    <a:pt x="974" y="373"/>
                  </a:lnTo>
                  <a:lnTo>
                    <a:pt x="925" y="252"/>
                  </a:lnTo>
                  <a:lnTo>
                    <a:pt x="913" y="236"/>
                  </a:lnTo>
                  <a:lnTo>
                    <a:pt x="900" y="221"/>
                  </a:lnTo>
                  <a:lnTo>
                    <a:pt x="884" y="207"/>
                  </a:lnTo>
                  <a:lnTo>
                    <a:pt x="867" y="195"/>
                  </a:lnTo>
                  <a:lnTo>
                    <a:pt x="849" y="182"/>
                  </a:lnTo>
                  <a:lnTo>
                    <a:pt x="829" y="170"/>
                  </a:lnTo>
                  <a:lnTo>
                    <a:pt x="808" y="160"/>
                  </a:lnTo>
                  <a:lnTo>
                    <a:pt x="785" y="151"/>
                  </a:lnTo>
                  <a:lnTo>
                    <a:pt x="760" y="143"/>
                  </a:lnTo>
                  <a:lnTo>
                    <a:pt x="735" y="135"/>
                  </a:lnTo>
                  <a:lnTo>
                    <a:pt x="709" y="129"/>
                  </a:lnTo>
                  <a:lnTo>
                    <a:pt x="681" y="123"/>
                  </a:lnTo>
                  <a:lnTo>
                    <a:pt x="652" y="118"/>
                  </a:lnTo>
                  <a:lnTo>
                    <a:pt x="623" y="114"/>
                  </a:lnTo>
                  <a:lnTo>
                    <a:pt x="592" y="112"/>
                  </a:lnTo>
                  <a:lnTo>
                    <a:pt x="561" y="109"/>
                  </a:lnTo>
                  <a:lnTo>
                    <a:pt x="528" y="108"/>
                  </a:lnTo>
                  <a:lnTo>
                    <a:pt x="496" y="107"/>
                  </a:lnTo>
                  <a:lnTo>
                    <a:pt x="463" y="108"/>
                  </a:lnTo>
                  <a:lnTo>
                    <a:pt x="428" y="109"/>
                  </a:lnTo>
                  <a:lnTo>
                    <a:pt x="394" y="112"/>
                  </a:lnTo>
                  <a:lnTo>
                    <a:pt x="358" y="115"/>
                  </a:lnTo>
                  <a:lnTo>
                    <a:pt x="323" y="118"/>
                  </a:lnTo>
                  <a:lnTo>
                    <a:pt x="287" y="123"/>
                  </a:lnTo>
                  <a:lnTo>
                    <a:pt x="252" y="129"/>
                  </a:lnTo>
                  <a:lnTo>
                    <a:pt x="216" y="136"/>
                  </a:lnTo>
                  <a:lnTo>
                    <a:pt x="179" y="143"/>
                  </a:lnTo>
                  <a:lnTo>
                    <a:pt x="144" y="151"/>
                  </a:lnTo>
                  <a:lnTo>
                    <a:pt x="108" y="160"/>
                  </a:lnTo>
                  <a:lnTo>
                    <a:pt x="71" y="170"/>
                  </a:lnTo>
                  <a:lnTo>
                    <a:pt x="36" y="181"/>
                  </a:lnTo>
                  <a:lnTo>
                    <a:pt x="0" y="192"/>
                  </a:lnTo>
                  <a:lnTo>
                    <a:pt x="352" y="830"/>
                  </a:lnTo>
                  <a:lnTo>
                    <a:pt x="412" y="809"/>
                  </a:lnTo>
                  <a:lnTo>
                    <a:pt x="474" y="791"/>
                  </a:lnTo>
                  <a:lnTo>
                    <a:pt x="538" y="775"/>
                  </a:lnTo>
                  <a:lnTo>
                    <a:pt x="602" y="761"/>
                  </a:lnTo>
                  <a:lnTo>
                    <a:pt x="667" y="750"/>
                  </a:lnTo>
                  <a:lnTo>
                    <a:pt x="730" y="741"/>
                  </a:lnTo>
                  <a:lnTo>
                    <a:pt x="792" y="735"/>
                  </a:lnTo>
                  <a:lnTo>
                    <a:pt x="851" y="732"/>
                  </a:lnTo>
                  <a:lnTo>
                    <a:pt x="908" y="731"/>
                  </a:lnTo>
                  <a:lnTo>
                    <a:pt x="961" y="733"/>
                  </a:lnTo>
                  <a:lnTo>
                    <a:pt x="1008" y="737"/>
                  </a:lnTo>
                  <a:lnTo>
                    <a:pt x="1049" y="742"/>
                  </a:lnTo>
                  <a:lnTo>
                    <a:pt x="1085" y="752"/>
                  </a:lnTo>
                  <a:lnTo>
                    <a:pt x="1114" y="763"/>
                  </a:lnTo>
                  <a:lnTo>
                    <a:pt x="1133" y="776"/>
                  </a:lnTo>
                  <a:lnTo>
                    <a:pt x="1145" y="792"/>
                  </a:lnTo>
                  <a:lnTo>
                    <a:pt x="1151" y="810"/>
                  </a:lnTo>
                  <a:lnTo>
                    <a:pt x="1156" y="831"/>
                  </a:lnTo>
                  <a:lnTo>
                    <a:pt x="1162" y="852"/>
                  </a:lnTo>
                  <a:lnTo>
                    <a:pt x="1173" y="870"/>
                  </a:lnTo>
                  <a:lnTo>
                    <a:pt x="1190" y="884"/>
                  </a:lnTo>
                  <a:lnTo>
                    <a:pt x="1215" y="891"/>
                  </a:lnTo>
                  <a:lnTo>
                    <a:pt x="1251" y="889"/>
                  </a:lnTo>
                  <a:lnTo>
                    <a:pt x="1299" y="876"/>
                  </a:lnTo>
                  <a:lnTo>
                    <a:pt x="1311" y="871"/>
                  </a:lnTo>
                  <a:lnTo>
                    <a:pt x="1326" y="866"/>
                  </a:lnTo>
                  <a:lnTo>
                    <a:pt x="1343" y="860"/>
                  </a:lnTo>
                  <a:lnTo>
                    <a:pt x="1363" y="852"/>
                  </a:lnTo>
                  <a:lnTo>
                    <a:pt x="1384" y="844"/>
                  </a:lnTo>
                  <a:lnTo>
                    <a:pt x="1407" y="836"/>
                  </a:lnTo>
                  <a:lnTo>
                    <a:pt x="1433" y="825"/>
                  </a:lnTo>
                  <a:lnTo>
                    <a:pt x="1459" y="815"/>
                  </a:lnTo>
                  <a:lnTo>
                    <a:pt x="1488" y="803"/>
                  </a:lnTo>
                  <a:lnTo>
                    <a:pt x="1520" y="792"/>
                  </a:lnTo>
                  <a:lnTo>
                    <a:pt x="1551" y="779"/>
                  </a:lnTo>
                  <a:lnTo>
                    <a:pt x="1585" y="767"/>
                  </a:lnTo>
                  <a:lnTo>
                    <a:pt x="1620" y="753"/>
                  </a:lnTo>
                  <a:lnTo>
                    <a:pt x="1655" y="740"/>
                  </a:lnTo>
                  <a:lnTo>
                    <a:pt x="1692" y="726"/>
                  </a:lnTo>
                  <a:lnTo>
                    <a:pt x="1730" y="712"/>
                  </a:lnTo>
                  <a:lnTo>
                    <a:pt x="1769" y="698"/>
                  </a:lnTo>
                  <a:lnTo>
                    <a:pt x="1808" y="685"/>
                  </a:lnTo>
                  <a:lnTo>
                    <a:pt x="1848" y="671"/>
                  </a:lnTo>
                  <a:lnTo>
                    <a:pt x="1887" y="657"/>
                  </a:lnTo>
                  <a:lnTo>
                    <a:pt x="1928" y="644"/>
                  </a:lnTo>
                  <a:lnTo>
                    <a:pt x="1968" y="630"/>
                  </a:lnTo>
                  <a:lnTo>
                    <a:pt x="2008" y="618"/>
                  </a:lnTo>
                  <a:lnTo>
                    <a:pt x="2048" y="606"/>
                  </a:lnTo>
                  <a:lnTo>
                    <a:pt x="2088" y="594"/>
                  </a:lnTo>
                  <a:lnTo>
                    <a:pt x="2127" y="583"/>
                  </a:lnTo>
                  <a:lnTo>
                    <a:pt x="2165" y="573"/>
                  </a:lnTo>
                  <a:lnTo>
                    <a:pt x="2203" y="562"/>
                  </a:lnTo>
                  <a:lnTo>
                    <a:pt x="2240" y="554"/>
                  </a:lnTo>
                  <a:lnTo>
                    <a:pt x="2277" y="546"/>
                  </a:lnTo>
                  <a:lnTo>
                    <a:pt x="2312" y="538"/>
                  </a:lnTo>
                  <a:lnTo>
                    <a:pt x="2346" y="532"/>
                  </a:lnTo>
                  <a:lnTo>
                    <a:pt x="2379" y="528"/>
                  </a:lnTo>
                  <a:lnTo>
                    <a:pt x="2410" y="523"/>
                  </a:lnTo>
                  <a:lnTo>
                    <a:pt x="2439" y="521"/>
                  </a:lnTo>
                  <a:lnTo>
                    <a:pt x="2468" y="520"/>
                  </a:lnTo>
                  <a:lnTo>
                    <a:pt x="2493" y="520"/>
                  </a:lnTo>
                  <a:lnTo>
                    <a:pt x="2518" y="521"/>
                  </a:lnTo>
                  <a:lnTo>
                    <a:pt x="2541" y="524"/>
                  </a:lnTo>
                  <a:lnTo>
                    <a:pt x="2561" y="529"/>
                  </a:lnTo>
                  <a:lnTo>
                    <a:pt x="2557" y="541"/>
                  </a:lnTo>
                  <a:lnTo>
                    <a:pt x="2549" y="553"/>
                  </a:lnTo>
                  <a:lnTo>
                    <a:pt x="2538" y="567"/>
                  </a:lnTo>
                  <a:lnTo>
                    <a:pt x="2525" y="581"/>
                  </a:lnTo>
                  <a:lnTo>
                    <a:pt x="2511" y="595"/>
                  </a:lnTo>
                  <a:lnTo>
                    <a:pt x="2495" y="607"/>
                  </a:lnTo>
                  <a:lnTo>
                    <a:pt x="2478" y="620"/>
                  </a:lnTo>
                  <a:lnTo>
                    <a:pt x="2462" y="632"/>
                  </a:lnTo>
                  <a:lnTo>
                    <a:pt x="2447" y="643"/>
                  </a:lnTo>
                  <a:lnTo>
                    <a:pt x="2434" y="656"/>
                  </a:lnTo>
                  <a:lnTo>
                    <a:pt x="2424" y="670"/>
                  </a:lnTo>
                  <a:lnTo>
                    <a:pt x="2417" y="683"/>
                  </a:lnTo>
                  <a:lnTo>
                    <a:pt x="2413" y="700"/>
                  </a:lnTo>
                  <a:lnTo>
                    <a:pt x="2413" y="716"/>
                  </a:lnTo>
                  <a:lnTo>
                    <a:pt x="2417" y="732"/>
                  </a:lnTo>
                  <a:lnTo>
                    <a:pt x="2426" y="749"/>
                  </a:lnTo>
                  <a:lnTo>
                    <a:pt x="2439" y="768"/>
                  </a:lnTo>
                  <a:lnTo>
                    <a:pt x="2455" y="787"/>
                  </a:lnTo>
                  <a:lnTo>
                    <a:pt x="2471" y="807"/>
                  </a:lnTo>
                  <a:lnTo>
                    <a:pt x="2489" y="826"/>
                  </a:lnTo>
                  <a:lnTo>
                    <a:pt x="2508" y="845"/>
                  </a:lnTo>
                  <a:lnTo>
                    <a:pt x="2526" y="860"/>
                  </a:lnTo>
                  <a:lnTo>
                    <a:pt x="2546" y="871"/>
                  </a:lnTo>
                  <a:lnTo>
                    <a:pt x="2565" y="878"/>
                  </a:lnTo>
                  <a:lnTo>
                    <a:pt x="2574" y="881"/>
                  </a:lnTo>
                  <a:lnTo>
                    <a:pt x="2583" y="882"/>
                  </a:lnTo>
                  <a:lnTo>
                    <a:pt x="2592" y="884"/>
                  </a:lnTo>
                  <a:lnTo>
                    <a:pt x="2603" y="884"/>
                  </a:lnTo>
                  <a:lnTo>
                    <a:pt x="2612" y="885"/>
                  </a:lnTo>
                  <a:lnTo>
                    <a:pt x="2624" y="884"/>
                  </a:lnTo>
                  <a:lnTo>
                    <a:pt x="2636" y="884"/>
                  </a:lnTo>
                  <a:lnTo>
                    <a:pt x="2648" y="882"/>
                  </a:lnTo>
                  <a:lnTo>
                    <a:pt x="2661" y="880"/>
                  </a:lnTo>
                  <a:lnTo>
                    <a:pt x="2675" y="875"/>
                  </a:lnTo>
                  <a:lnTo>
                    <a:pt x="2691" y="870"/>
                  </a:lnTo>
                  <a:lnTo>
                    <a:pt x="2708" y="865"/>
                  </a:lnTo>
                  <a:lnTo>
                    <a:pt x="2728" y="858"/>
                  </a:lnTo>
                  <a:lnTo>
                    <a:pt x="2748" y="848"/>
                  </a:lnTo>
                  <a:lnTo>
                    <a:pt x="2770" y="838"/>
                  </a:lnTo>
                  <a:lnTo>
                    <a:pt x="2794" y="826"/>
                  </a:lnTo>
                  <a:lnTo>
                    <a:pt x="2812" y="817"/>
                  </a:lnTo>
                  <a:lnTo>
                    <a:pt x="2835" y="803"/>
                  </a:lnTo>
                  <a:lnTo>
                    <a:pt x="2861" y="787"/>
                  </a:lnTo>
                  <a:lnTo>
                    <a:pt x="2893" y="768"/>
                  </a:lnTo>
                  <a:lnTo>
                    <a:pt x="2927" y="745"/>
                  </a:lnTo>
                  <a:lnTo>
                    <a:pt x="2967" y="719"/>
                  </a:lnTo>
                  <a:lnTo>
                    <a:pt x="3009" y="693"/>
                  </a:lnTo>
                  <a:lnTo>
                    <a:pt x="3054" y="664"/>
                  </a:lnTo>
                  <a:lnTo>
                    <a:pt x="3102" y="633"/>
                  </a:lnTo>
                  <a:lnTo>
                    <a:pt x="3155" y="600"/>
                  </a:lnTo>
                  <a:lnTo>
                    <a:pt x="3209" y="567"/>
                  </a:lnTo>
                  <a:lnTo>
                    <a:pt x="3267" y="534"/>
                  </a:lnTo>
                  <a:lnTo>
                    <a:pt x="3328" y="499"/>
                  </a:lnTo>
                  <a:lnTo>
                    <a:pt x="3390" y="464"/>
                  </a:lnTo>
                  <a:lnTo>
                    <a:pt x="3454" y="429"/>
                  </a:lnTo>
                  <a:lnTo>
                    <a:pt x="3521" y="394"/>
                  </a:lnTo>
                  <a:lnTo>
                    <a:pt x="3589" y="361"/>
                  </a:lnTo>
                  <a:lnTo>
                    <a:pt x="3660" y="327"/>
                  </a:lnTo>
                  <a:lnTo>
                    <a:pt x="3731" y="296"/>
                  </a:lnTo>
                  <a:lnTo>
                    <a:pt x="3803" y="265"/>
                  </a:lnTo>
                  <a:lnTo>
                    <a:pt x="3879" y="236"/>
                  </a:lnTo>
                  <a:lnTo>
                    <a:pt x="3954" y="210"/>
                  </a:lnTo>
                  <a:lnTo>
                    <a:pt x="4029" y="185"/>
                  </a:lnTo>
                  <a:lnTo>
                    <a:pt x="4105" y="163"/>
                  </a:lnTo>
                  <a:lnTo>
                    <a:pt x="4182" y="144"/>
                  </a:lnTo>
                  <a:lnTo>
                    <a:pt x="4259" y="128"/>
                  </a:lnTo>
                  <a:lnTo>
                    <a:pt x="4337" y="115"/>
                  </a:lnTo>
                  <a:lnTo>
                    <a:pt x="4414" y="106"/>
                  </a:lnTo>
                  <a:lnTo>
                    <a:pt x="4490" y="101"/>
                  </a:lnTo>
                  <a:lnTo>
                    <a:pt x="4566" y="100"/>
                  </a:lnTo>
                  <a:lnTo>
                    <a:pt x="4643" y="104"/>
                  </a:lnTo>
                  <a:lnTo>
                    <a:pt x="4718" y="112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106" name="Freeform 13"/>
            <p:cNvSpPr>
              <a:spLocks/>
            </p:cNvSpPr>
            <p:nvPr/>
          </p:nvSpPr>
          <p:spPr bwMode="auto">
            <a:xfrm>
              <a:off x="3025" y="3726"/>
              <a:ext cx="286" cy="175"/>
            </a:xfrm>
            <a:custGeom>
              <a:avLst/>
              <a:gdLst>
                <a:gd name="T0" fmla="*/ 148 w 286"/>
                <a:gd name="T1" fmla="*/ 0 h 349"/>
                <a:gd name="T2" fmla="*/ 144 w 286"/>
                <a:gd name="T3" fmla="*/ 12 h 349"/>
                <a:gd name="T4" fmla="*/ 136 w 286"/>
                <a:gd name="T5" fmla="*/ 24 h 349"/>
                <a:gd name="T6" fmla="*/ 125 w 286"/>
                <a:gd name="T7" fmla="*/ 38 h 349"/>
                <a:gd name="T8" fmla="*/ 112 w 286"/>
                <a:gd name="T9" fmla="*/ 52 h 349"/>
                <a:gd name="T10" fmla="*/ 98 w 286"/>
                <a:gd name="T11" fmla="*/ 66 h 349"/>
                <a:gd name="T12" fmla="*/ 82 w 286"/>
                <a:gd name="T13" fmla="*/ 78 h 349"/>
                <a:gd name="T14" fmla="*/ 65 w 286"/>
                <a:gd name="T15" fmla="*/ 91 h 349"/>
                <a:gd name="T16" fmla="*/ 49 w 286"/>
                <a:gd name="T17" fmla="*/ 103 h 349"/>
                <a:gd name="T18" fmla="*/ 34 w 286"/>
                <a:gd name="T19" fmla="*/ 114 h 349"/>
                <a:gd name="T20" fmla="*/ 21 w 286"/>
                <a:gd name="T21" fmla="*/ 127 h 349"/>
                <a:gd name="T22" fmla="*/ 11 w 286"/>
                <a:gd name="T23" fmla="*/ 141 h 349"/>
                <a:gd name="T24" fmla="*/ 4 w 286"/>
                <a:gd name="T25" fmla="*/ 154 h 349"/>
                <a:gd name="T26" fmla="*/ 0 w 286"/>
                <a:gd name="T27" fmla="*/ 171 h 349"/>
                <a:gd name="T28" fmla="*/ 0 w 286"/>
                <a:gd name="T29" fmla="*/ 187 h 349"/>
                <a:gd name="T30" fmla="*/ 4 w 286"/>
                <a:gd name="T31" fmla="*/ 203 h 349"/>
                <a:gd name="T32" fmla="*/ 13 w 286"/>
                <a:gd name="T33" fmla="*/ 220 h 349"/>
                <a:gd name="T34" fmla="*/ 26 w 286"/>
                <a:gd name="T35" fmla="*/ 239 h 349"/>
                <a:gd name="T36" fmla="*/ 42 w 286"/>
                <a:gd name="T37" fmla="*/ 258 h 349"/>
                <a:gd name="T38" fmla="*/ 58 w 286"/>
                <a:gd name="T39" fmla="*/ 278 h 349"/>
                <a:gd name="T40" fmla="*/ 76 w 286"/>
                <a:gd name="T41" fmla="*/ 297 h 349"/>
                <a:gd name="T42" fmla="*/ 95 w 286"/>
                <a:gd name="T43" fmla="*/ 316 h 349"/>
                <a:gd name="T44" fmla="*/ 113 w 286"/>
                <a:gd name="T45" fmla="*/ 331 h 349"/>
                <a:gd name="T46" fmla="*/ 133 w 286"/>
                <a:gd name="T47" fmla="*/ 342 h 349"/>
                <a:gd name="T48" fmla="*/ 152 w 286"/>
                <a:gd name="T49" fmla="*/ 349 h 349"/>
                <a:gd name="T50" fmla="*/ 146 w 286"/>
                <a:gd name="T51" fmla="*/ 346 h 349"/>
                <a:gd name="T52" fmla="*/ 142 w 286"/>
                <a:gd name="T53" fmla="*/ 341 h 349"/>
                <a:gd name="T54" fmla="*/ 138 w 286"/>
                <a:gd name="T55" fmla="*/ 337 h 349"/>
                <a:gd name="T56" fmla="*/ 134 w 286"/>
                <a:gd name="T57" fmla="*/ 332 h 349"/>
                <a:gd name="T58" fmla="*/ 127 w 286"/>
                <a:gd name="T59" fmla="*/ 316 h 349"/>
                <a:gd name="T60" fmla="*/ 123 w 286"/>
                <a:gd name="T61" fmla="*/ 300 h 349"/>
                <a:gd name="T62" fmla="*/ 125 w 286"/>
                <a:gd name="T63" fmla="*/ 285 h 349"/>
                <a:gd name="T64" fmla="*/ 134 w 286"/>
                <a:gd name="T65" fmla="*/ 272 h 349"/>
                <a:gd name="T66" fmla="*/ 161 w 286"/>
                <a:gd name="T67" fmla="*/ 251 h 349"/>
                <a:gd name="T68" fmla="*/ 186 w 286"/>
                <a:gd name="T69" fmla="*/ 229 h 349"/>
                <a:gd name="T70" fmla="*/ 211 w 286"/>
                <a:gd name="T71" fmla="*/ 208 h 349"/>
                <a:gd name="T72" fmla="*/ 233 w 286"/>
                <a:gd name="T73" fmla="*/ 187 h 349"/>
                <a:gd name="T74" fmla="*/ 252 w 286"/>
                <a:gd name="T75" fmla="*/ 167 h 349"/>
                <a:gd name="T76" fmla="*/ 268 w 286"/>
                <a:gd name="T77" fmla="*/ 149 h 349"/>
                <a:gd name="T78" fmla="*/ 278 w 286"/>
                <a:gd name="T79" fmla="*/ 134 h 349"/>
                <a:gd name="T80" fmla="*/ 283 w 286"/>
                <a:gd name="T81" fmla="*/ 122 h 349"/>
                <a:gd name="T82" fmla="*/ 286 w 286"/>
                <a:gd name="T83" fmla="*/ 111 h 349"/>
                <a:gd name="T84" fmla="*/ 286 w 286"/>
                <a:gd name="T85" fmla="*/ 96 h 349"/>
                <a:gd name="T86" fmla="*/ 282 w 286"/>
                <a:gd name="T87" fmla="*/ 78 h 349"/>
                <a:gd name="T88" fmla="*/ 274 w 286"/>
                <a:gd name="T89" fmla="*/ 61 h 349"/>
                <a:gd name="T90" fmla="*/ 258 w 286"/>
                <a:gd name="T91" fmla="*/ 43 h 349"/>
                <a:gd name="T92" fmla="*/ 232 w 286"/>
                <a:gd name="T93" fmla="*/ 25 h 349"/>
                <a:gd name="T94" fmla="*/ 196 w 286"/>
                <a:gd name="T95" fmla="*/ 12 h 349"/>
                <a:gd name="T96" fmla="*/ 148 w 286"/>
                <a:gd name="T97" fmla="*/ 0 h 3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6"/>
                <a:gd name="T148" fmla="*/ 0 h 349"/>
                <a:gd name="T149" fmla="*/ 286 w 286"/>
                <a:gd name="T150" fmla="*/ 349 h 34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6" h="349">
                  <a:moveTo>
                    <a:pt x="148" y="0"/>
                  </a:moveTo>
                  <a:lnTo>
                    <a:pt x="144" y="12"/>
                  </a:lnTo>
                  <a:lnTo>
                    <a:pt x="136" y="24"/>
                  </a:lnTo>
                  <a:lnTo>
                    <a:pt x="125" y="38"/>
                  </a:lnTo>
                  <a:lnTo>
                    <a:pt x="112" y="52"/>
                  </a:lnTo>
                  <a:lnTo>
                    <a:pt x="98" y="66"/>
                  </a:lnTo>
                  <a:lnTo>
                    <a:pt x="82" y="78"/>
                  </a:lnTo>
                  <a:lnTo>
                    <a:pt x="65" y="91"/>
                  </a:lnTo>
                  <a:lnTo>
                    <a:pt x="49" y="103"/>
                  </a:lnTo>
                  <a:lnTo>
                    <a:pt x="34" y="114"/>
                  </a:lnTo>
                  <a:lnTo>
                    <a:pt x="21" y="127"/>
                  </a:lnTo>
                  <a:lnTo>
                    <a:pt x="11" y="141"/>
                  </a:lnTo>
                  <a:lnTo>
                    <a:pt x="4" y="154"/>
                  </a:lnTo>
                  <a:lnTo>
                    <a:pt x="0" y="171"/>
                  </a:lnTo>
                  <a:lnTo>
                    <a:pt x="0" y="187"/>
                  </a:lnTo>
                  <a:lnTo>
                    <a:pt x="4" y="203"/>
                  </a:lnTo>
                  <a:lnTo>
                    <a:pt x="13" y="220"/>
                  </a:lnTo>
                  <a:lnTo>
                    <a:pt x="26" y="239"/>
                  </a:lnTo>
                  <a:lnTo>
                    <a:pt x="42" y="258"/>
                  </a:lnTo>
                  <a:lnTo>
                    <a:pt x="58" y="278"/>
                  </a:lnTo>
                  <a:lnTo>
                    <a:pt x="76" y="297"/>
                  </a:lnTo>
                  <a:lnTo>
                    <a:pt x="95" y="316"/>
                  </a:lnTo>
                  <a:lnTo>
                    <a:pt x="113" y="331"/>
                  </a:lnTo>
                  <a:lnTo>
                    <a:pt x="133" y="342"/>
                  </a:lnTo>
                  <a:lnTo>
                    <a:pt x="152" y="349"/>
                  </a:lnTo>
                  <a:lnTo>
                    <a:pt x="146" y="346"/>
                  </a:lnTo>
                  <a:lnTo>
                    <a:pt x="142" y="341"/>
                  </a:lnTo>
                  <a:lnTo>
                    <a:pt x="138" y="337"/>
                  </a:lnTo>
                  <a:lnTo>
                    <a:pt x="134" y="332"/>
                  </a:lnTo>
                  <a:lnTo>
                    <a:pt x="127" y="316"/>
                  </a:lnTo>
                  <a:lnTo>
                    <a:pt x="123" y="300"/>
                  </a:lnTo>
                  <a:lnTo>
                    <a:pt x="125" y="285"/>
                  </a:lnTo>
                  <a:lnTo>
                    <a:pt x="134" y="272"/>
                  </a:lnTo>
                  <a:lnTo>
                    <a:pt x="161" y="251"/>
                  </a:lnTo>
                  <a:lnTo>
                    <a:pt x="186" y="229"/>
                  </a:lnTo>
                  <a:lnTo>
                    <a:pt x="211" y="208"/>
                  </a:lnTo>
                  <a:lnTo>
                    <a:pt x="233" y="187"/>
                  </a:lnTo>
                  <a:lnTo>
                    <a:pt x="252" y="167"/>
                  </a:lnTo>
                  <a:lnTo>
                    <a:pt x="268" y="149"/>
                  </a:lnTo>
                  <a:lnTo>
                    <a:pt x="278" y="134"/>
                  </a:lnTo>
                  <a:lnTo>
                    <a:pt x="283" y="122"/>
                  </a:lnTo>
                  <a:lnTo>
                    <a:pt x="286" y="111"/>
                  </a:lnTo>
                  <a:lnTo>
                    <a:pt x="286" y="96"/>
                  </a:lnTo>
                  <a:lnTo>
                    <a:pt x="282" y="78"/>
                  </a:lnTo>
                  <a:lnTo>
                    <a:pt x="274" y="61"/>
                  </a:lnTo>
                  <a:lnTo>
                    <a:pt x="258" y="43"/>
                  </a:lnTo>
                  <a:lnTo>
                    <a:pt x="232" y="25"/>
                  </a:lnTo>
                  <a:lnTo>
                    <a:pt x="196" y="12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107" name="Freeform 14"/>
            <p:cNvSpPr>
              <a:spLocks/>
            </p:cNvSpPr>
            <p:nvPr/>
          </p:nvSpPr>
          <p:spPr bwMode="auto">
            <a:xfrm>
              <a:off x="861" y="3437"/>
              <a:ext cx="486" cy="502"/>
            </a:xfrm>
            <a:custGeom>
              <a:avLst/>
              <a:gdLst>
                <a:gd name="T0" fmla="*/ 207 w 486"/>
                <a:gd name="T1" fmla="*/ 592 h 1004"/>
                <a:gd name="T2" fmla="*/ 212 w 486"/>
                <a:gd name="T3" fmla="*/ 656 h 1004"/>
                <a:gd name="T4" fmla="*/ 260 w 486"/>
                <a:gd name="T5" fmla="*/ 686 h 1004"/>
                <a:gd name="T6" fmla="*/ 290 w 486"/>
                <a:gd name="T7" fmla="*/ 694 h 1004"/>
                <a:gd name="T8" fmla="*/ 283 w 486"/>
                <a:gd name="T9" fmla="*/ 704 h 1004"/>
                <a:gd name="T10" fmla="*/ 191 w 486"/>
                <a:gd name="T11" fmla="*/ 671 h 1004"/>
                <a:gd name="T12" fmla="*/ 150 w 486"/>
                <a:gd name="T13" fmla="*/ 589 h 1004"/>
                <a:gd name="T14" fmla="*/ 187 w 486"/>
                <a:gd name="T15" fmla="*/ 502 h 1004"/>
                <a:gd name="T16" fmla="*/ 227 w 486"/>
                <a:gd name="T17" fmla="*/ 476 h 1004"/>
                <a:gd name="T18" fmla="*/ 306 w 486"/>
                <a:gd name="T19" fmla="*/ 463 h 1004"/>
                <a:gd name="T20" fmla="*/ 427 w 486"/>
                <a:gd name="T21" fmla="*/ 536 h 1004"/>
                <a:gd name="T22" fmla="*/ 444 w 486"/>
                <a:gd name="T23" fmla="*/ 649 h 1004"/>
                <a:gd name="T24" fmla="*/ 464 w 486"/>
                <a:gd name="T25" fmla="*/ 833 h 1004"/>
                <a:gd name="T26" fmla="*/ 484 w 486"/>
                <a:gd name="T27" fmla="*/ 879 h 1004"/>
                <a:gd name="T28" fmla="*/ 451 w 486"/>
                <a:gd name="T29" fmla="*/ 969 h 1004"/>
                <a:gd name="T30" fmla="*/ 344 w 486"/>
                <a:gd name="T31" fmla="*/ 1004 h 1004"/>
                <a:gd name="T32" fmla="*/ 254 w 486"/>
                <a:gd name="T33" fmla="*/ 954 h 1004"/>
                <a:gd name="T34" fmla="*/ 256 w 486"/>
                <a:gd name="T35" fmla="*/ 889 h 1004"/>
                <a:gd name="T36" fmla="*/ 311 w 486"/>
                <a:gd name="T37" fmla="*/ 857 h 1004"/>
                <a:gd name="T38" fmla="*/ 368 w 486"/>
                <a:gd name="T39" fmla="*/ 885 h 1004"/>
                <a:gd name="T40" fmla="*/ 368 w 486"/>
                <a:gd name="T41" fmla="*/ 948 h 1004"/>
                <a:gd name="T42" fmla="*/ 336 w 486"/>
                <a:gd name="T43" fmla="*/ 976 h 1004"/>
                <a:gd name="T44" fmla="*/ 382 w 486"/>
                <a:gd name="T45" fmla="*/ 981 h 1004"/>
                <a:gd name="T46" fmla="*/ 447 w 486"/>
                <a:gd name="T47" fmla="*/ 942 h 1004"/>
                <a:gd name="T48" fmla="*/ 455 w 486"/>
                <a:gd name="T49" fmla="*/ 864 h 1004"/>
                <a:gd name="T50" fmla="*/ 374 w 486"/>
                <a:gd name="T51" fmla="*/ 740 h 1004"/>
                <a:gd name="T52" fmla="*/ 339 w 486"/>
                <a:gd name="T53" fmla="*/ 758 h 1004"/>
                <a:gd name="T54" fmla="*/ 274 w 486"/>
                <a:gd name="T55" fmla="*/ 775 h 1004"/>
                <a:gd name="T56" fmla="*/ 170 w 486"/>
                <a:gd name="T57" fmla="*/ 763 h 1004"/>
                <a:gd name="T58" fmla="*/ 79 w 486"/>
                <a:gd name="T59" fmla="*/ 710 h 1004"/>
                <a:gd name="T60" fmla="*/ 12 w 486"/>
                <a:gd name="T61" fmla="*/ 602 h 1004"/>
                <a:gd name="T62" fmla="*/ 53 w 486"/>
                <a:gd name="T63" fmla="*/ 400 h 1004"/>
                <a:gd name="T64" fmla="*/ 127 w 486"/>
                <a:gd name="T65" fmla="*/ 260 h 1004"/>
                <a:gd name="T66" fmla="*/ 141 w 486"/>
                <a:gd name="T67" fmla="*/ 130 h 1004"/>
                <a:gd name="T68" fmla="*/ 113 w 486"/>
                <a:gd name="T69" fmla="*/ 84 h 1004"/>
                <a:gd name="T70" fmla="*/ 67 w 486"/>
                <a:gd name="T71" fmla="*/ 95 h 1004"/>
                <a:gd name="T72" fmla="*/ 51 w 486"/>
                <a:gd name="T73" fmla="*/ 200 h 1004"/>
                <a:gd name="T74" fmla="*/ 74 w 486"/>
                <a:gd name="T75" fmla="*/ 263 h 1004"/>
                <a:gd name="T76" fmla="*/ 103 w 486"/>
                <a:gd name="T77" fmla="*/ 306 h 1004"/>
                <a:gd name="T78" fmla="*/ 51 w 486"/>
                <a:gd name="T79" fmla="*/ 268 h 1004"/>
                <a:gd name="T80" fmla="*/ 12 w 486"/>
                <a:gd name="T81" fmla="*/ 185 h 1004"/>
                <a:gd name="T82" fmla="*/ 8 w 486"/>
                <a:gd name="T83" fmla="*/ 43 h 1004"/>
                <a:gd name="T84" fmla="*/ 86 w 486"/>
                <a:gd name="T85" fmla="*/ 23 h 1004"/>
                <a:gd name="T86" fmla="*/ 179 w 486"/>
                <a:gd name="T87" fmla="*/ 147 h 1004"/>
                <a:gd name="T88" fmla="*/ 192 w 486"/>
                <a:gd name="T89" fmla="*/ 301 h 1004"/>
                <a:gd name="T90" fmla="*/ 131 w 486"/>
                <a:gd name="T91" fmla="*/ 438 h 1004"/>
                <a:gd name="T92" fmla="*/ 74 w 486"/>
                <a:gd name="T93" fmla="*/ 594 h 1004"/>
                <a:gd name="T94" fmla="*/ 113 w 486"/>
                <a:gd name="T95" fmla="*/ 702 h 1004"/>
                <a:gd name="T96" fmla="*/ 183 w 486"/>
                <a:gd name="T97" fmla="*/ 746 h 1004"/>
                <a:gd name="T98" fmla="*/ 269 w 486"/>
                <a:gd name="T99" fmla="*/ 754 h 1004"/>
                <a:gd name="T100" fmla="*/ 332 w 486"/>
                <a:gd name="T101" fmla="*/ 739 h 1004"/>
                <a:gd name="T102" fmla="*/ 357 w 486"/>
                <a:gd name="T103" fmla="*/ 725 h 1004"/>
                <a:gd name="T104" fmla="*/ 391 w 486"/>
                <a:gd name="T105" fmla="*/ 698 h 1004"/>
                <a:gd name="T106" fmla="*/ 414 w 486"/>
                <a:gd name="T107" fmla="*/ 625 h 1004"/>
                <a:gd name="T108" fmla="*/ 364 w 486"/>
                <a:gd name="T109" fmla="*/ 550 h 1004"/>
                <a:gd name="T110" fmla="*/ 262 w 486"/>
                <a:gd name="T111" fmla="*/ 539 h 10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6"/>
                <a:gd name="T169" fmla="*/ 0 h 1004"/>
                <a:gd name="T170" fmla="*/ 486 w 486"/>
                <a:gd name="T171" fmla="*/ 1004 h 10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6" h="1004">
                  <a:moveTo>
                    <a:pt x="243" y="548"/>
                  </a:moveTo>
                  <a:lnTo>
                    <a:pt x="231" y="557"/>
                  </a:lnTo>
                  <a:lnTo>
                    <a:pt x="221" y="567"/>
                  </a:lnTo>
                  <a:lnTo>
                    <a:pt x="214" y="579"/>
                  </a:lnTo>
                  <a:lnTo>
                    <a:pt x="207" y="592"/>
                  </a:lnTo>
                  <a:lnTo>
                    <a:pt x="203" y="604"/>
                  </a:lnTo>
                  <a:lnTo>
                    <a:pt x="202" y="618"/>
                  </a:lnTo>
                  <a:lnTo>
                    <a:pt x="203" y="632"/>
                  </a:lnTo>
                  <a:lnTo>
                    <a:pt x="207" y="646"/>
                  </a:lnTo>
                  <a:lnTo>
                    <a:pt x="212" y="656"/>
                  </a:lnTo>
                  <a:lnTo>
                    <a:pt x="220" y="665"/>
                  </a:lnTo>
                  <a:lnTo>
                    <a:pt x="228" y="672"/>
                  </a:lnTo>
                  <a:lnTo>
                    <a:pt x="237" y="678"/>
                  </a:lnTo>
                  <a:lnTo>
                    <a:pt x="248" y="683"/>
                  </a:lnTo>
                  <a:lnTo>
                    <a:pt x="260" y="686"/>
                  </a:lnTo>
                  <a:lnTo>
                    <a:pt x="272" y="690"/>
                  </a:lnTo>
                  <a:lnTo>
                    <a:pt x="283" y="691"/>
                  </a:lnTo>
                  <a:lnTo>
                    <a:pt x="286" y="691"/>
                  </a:lnTo>
                  <a:lnTo>
                    <a:pt x="289" y="692"/>
                  </a:lnTo>
                  <a:lnTo>
                    <a:pt x="290" y="694"/>
                  </a:lnTo>
                  <a:lnTo>
                    <a:pt x="290" y="695"/>
                  </a:lnTo>
                  <a:lnTo>
                    <a:pt x="290" y="698"/>
                  </a:lnTo>
                  <a:lnTo>
                    <a:pt x="289" y="700"/>
                  </a:lnTo>
                  <a:lnTo>
                    <a:pt x="287" y="702"/>
                  </a:lnTo>
                  <a:lnTo>
                    <a:pt x="283" y="704"/>
                  </a:lnTo>
                  <a:lnTo>
                    <a:pt x="262" y="702"/>
                  </a:lnTo>
                  <a:lnTo>
                    <a:pt x="243" y="699"/>
                  </a:lnTo>
                  <a:lnTo>
                    <a:pt x="224" y="692"/>
                  </a:lnTo>
                  <a:lnTo>
                    <a:pt x="207" y="683"/>
                  </a:lnTo>
                  <a:lnTo>
                    <a:pt x="191" y="671"/>
                  </a:lnTo>
                  <a:lnTo>
                    <a:pt x="177" y="657"/>
                  </a:lnTo>
                  <a:lnTo>
                    <a:pt x="166" y="642"/>
                  </a:lnTo>
                  <a:lnTo>
                    <a:pt x="157" y="625"/>
                  </a:lnTo>
                  <a:lnTo>
                    <a:pt x="152" y="608"/>
                  </a:lnTo>
                  <a:lnTo>
                    <a:pt x="150" y="589"/>
                  </a:lnTo>
                  <a:lnTo>
                    <a:pt x="152" y="570"/>
                  </a:lnTo>
                  <a:lnTo>
                    <a:pt x="157" y="551"/>
                  </a:lnTo>
                  <a:lnTo>
                    <a:pt x="165" y="533"/>
                  </a:lnTo>
                  <a:lnTo>
                    <a:pt x="175" y="517"/>
                  </a:lnTo>
                  <a:lnTo>
                    <a:pt x="187" y="502"/>
                  </a:lnTo>
                  <a:lnTo>
                    <a:pt x="202" y="489"/>
                  </a:lnTo>
                  <a:lnTo>
                    <a:pt x="148" y="409"/>
                  </a:lnTo>
                  <a:lnTo>
                    <a:pt x="160" y="390"/>
                  </a:lnTo>
                  <a:lnTo>
                    <a:pt x="220" y="479"/>
                  </a:lnTo>
                  <a:lnTo>
                    <a:pt x="227" y="476"/>
                  </a:lnTo>
                  <a:lnTo>
                    <a:pt x="233" y="473"/>
                  </a:lnTo>
                  <a:lnTo>
                    <a:pt x="239" y="471"/>
                  </a:lnTo>
                  <a:lnTo>
                    <a:pt x="245" y="468"/>
                  </a:lnTo>
                  <a:lnTo>
                    <a:pt x="276" y="463"/>
                  </a:lnTo>
                  <a:lnTo>
                    <a:pt x="306" y="463"/>
                  </a:lnTo>
                  <a:lnTo>
                    <a:pt x="335" y="467"/>
                  </a:lnTo>
                  <a:lnTo>
                    <a:pt x="362" y="479"/>
                  </a:lnTo>
                  <a:lnTo>
                    <a:pt x="388" y="494"/>
                  </a:lnTo>
                  <a:lnTo>
                    <a:pt x="409" y="513"/>
                  </a:lnTo>
                  <a:lnTo>
                    <a:pt x="427" y="536"/>
                  </a:lnTo>
                  <a:lnTo>
                    <a:pt x="440" y="563"/>
                  </a:lnTo>
                  <a:lnTo>
                    <a:pt x="447" y="585"/>
                  </a:lnTo>
                  <a:lnTo>
                    <a:pt x="451" y="607"/>
                  </a:lnTo>
                  <a:lnTo>
                    <a:pt x="449" y="629"/>
                  </a:lnTo>
                  <a:lnTo>
                    <a:pt x="444" y="649"/>
                  </a:lnTo>
                  <a:lnTo>
                    <a:pt x="436" y="670"/>
                  </a:lnTo>
                  <a:lnTo>
                    <a:pt x="424" y="690"/>
                  </a:lnTo>
                  <a:lnTo>
                    <a:pt x="410" y="708"/>
                  </a:lnTo>
                  <a:lnTo>
                    <a:pt x="391" y="725"/>
                  </a:lnTo>
                  <a:lnTo>
                    <a:pt x="464" y="833"/>
                  </a:lnTo>
                  <a:lnTo>
                    <a:pt x="468" y="840"/>
                  </a:lnTo>
                  <a:lnTo>
                    <a:pt x="472" y="845"/>
                  </a:lnTo>
                  <a:lnTo>
                    <a:pt x="475" y="852"/>
                  </a:lnTo>
                  <a:lnTo>
                    <a:pt x="477" y="858"/>
                  </a:lnTo>
                  <a:lnTo>
                    <a:pt x="484" y="879"/>
                  </a:lnTo>
                  <a:lnTo>
                    <a:pt x="486" y="900"/>
                  </a:lnTo>
                  <a:lnTo>
                    <a:pt x="484" y="919"/>
                  </a:lnTo>
                  <a:lnTo>
                    <a:pt x="477" y="938"/>
                  </a:lnTo>
                  <a:lnTo>
                    <a:pt x="465" y="954"/>
                  </a:lnTo>
                  <a:lnTo>
                    <a:pt x="451" y="969"/>
                  </a:lnTo>
                  <a:lnTo>
                    <a:pt x="431" y="983"/>
                  </a:lnTo>
                  <a:lnTo>
                    <a:pt x="409" y="994"/>
                  </a:lnTo>
                  <a:lnTo>
                    <a:pt x="389" y="1001"/>
                  </a:lnTo>
                  <a:lnTo>
                    <a:pt x="366" y="1004"/>
                  </a:lnTo>
                  <a:lnTo>
                    <a:pt x="344" y="1004"/>
                  </a:lnTo>
                  <a:lnTo>
                    <a:pt x="323" y="1001"/>
                  </a:lnTo>
                  <a:lnTo>
                    <a:pt x="302" y="994"/>
                  </a:lnTo>
                  <a:lnTo>
                    <a:pt x="283" y="984"/>
                  </a:lnTo>
                  <a:lnTo>
                    <a:pt x="266" y="971"/>
                  </a:lnTo>
                  <a:lnTo>
                    <a:pt x="254" y="954"/>
                  </a:lnTo>
                  <a:lnTo>
                    <a:pt x="249" y="941"/>
                  </a:lnTo>
                  <a:lnTo>
                    <a:pt x="247" y="928"/>
                  </a:lnTo>
                  <a:lnTo>
                    <a:pt x="247" y="915"/>
                  </a:lnTo>
                  <a:lnTo>
                    <a:pt x="250" y="902"/>
                  </a:lnTo>
                  <a:lnTo>
                    <a:pt x="256" y="889"/>
                  </a:lnTo>
                  <a:lnTo>
                    <a:pt x="264" y="878"/>
                  </a:lnTo>
                  <a:lnTo>
                    <a:pt x="273" y="868"/>
                  </a:lnTo>
                  <a:lnTo>
                    <a:pt x="286" y="861"/>
                  </a:lnTo>
                  <a:lnTo>
                    <a:pt x="299" y="858"/>
                  </a:lnTo>
                  <a:lnTo>
                    <a:pt x="311" y="857"/>
                  </a:lnTo>
                  <a:lnTo>
                    <a:pt x="324" y="858"/>
                  </a:lnTo>
                  <a:lnTo>
                    <a:pt x="337" y="861"/>
                  </a:lnTo>
                  <a:lnTo>
                    <a:pt x="349" y="867"/>
                  </a:lnTo>
                  <a:lnTo>
                    <a:pt x="359" y="875"/>
                  </a:lnTo>
                  <a:lnTo>
                    <a:pt x="368" y="885"/>
                  </a:lnTo>
                  <a:lnTo>
                    <a:pt x="374" y="895"/>
                  </a:lnTo>
                  <a:lnTo>
                    <a:pt x="380" y="911"/>
                  </a:lnTo>
                  <a:lnTo>
                    <a:pt x="378" y="925"/>
                  </a:lnTo>
                  <a:lnTo>
                    <a:pt x="374" y="938"/>
                  </a:lnTo>
                  <a:lnTo>
                    <a:pt x="368" y="948"/>
                  </a:lnTo>
                  <a:lnTo>
                    <a:pt x="359" y="957"/>
                  </a:lnTo>
                  <a:lnTo>
                    <a:pt x="349" y="963"/>
                  </a:lnTo>
                  <a:lnTo>
                    <a:pt x="339" y="968"/>
                  </a:lnTo>
                  <a:lnTo>
                    <a:pt x="331" y="970"/>
                  </a:lnTo>
                  <a:lnTo>
                    <a:pt x="336" y="976"/>
                  </a:lnTo>
                  <a:lnTo>
                    <a:pt x="343" y="980"/>
                  </a:lnTo>
                  <a:lnTo>
                    <a:pt x="352" y="983"/>
                  </a:lnTo>
                  <a:lnTo>
                    <a:pt x="361" y="983"/>
                  </a:lnTo>
                  <a:lnTo>
                    <a:pt x="372" y="983"/>
                  </a:lnTo>
                  <a:lnTo>
                    <a:pt x="382" y="981"/>
                  </a:lnTo>
                  <a:lnTo>
                    <a:pt x="391" y="979"/>
                  </a:lnTo>
                  <a:lnTo>
                    <a:pt x="399" y="977"/>
                  </a:lnTo>
                  <a:lnTo>
                    <a:pt x="419" y="966"/>
                  </a:lnTo>
                  <a:lnTo>
                    <a:pt x="435" y="955"/>
                  </a:lnTo>
                  <a:lnTo>
                    <a:pt x="447" y="942"/>
                  </a:lnTo>
                  <a:lnTo>
                    <a:pt x="455" y="928"/>
                  </a:lnTo>
                  <a:lnTo>
                    <a:pt x="460" y="913"/>
                  </a:lnTo>
                  <a:lnTo>
                    <a:pt x="461" y="897"/>
                  </a:lnTo>
                  <a:lnTo>
                    <a:pt x="460" y="881"/>
                  </a:lnTo>
                  <a:lnTo>
                    <a:pt x="455" y="864"/>
                  </a:lnTo>
                  <a:lnTo>
                    <a:pt x="451" y="855"/>
                  </a:lnTo>
                  <a:lnTo>
                    <a:pt x="447" y="844"/>
                  </a:lnTo>
                  <a:lnTo>
                    <a:pt x="440" y="834"/>
                  </a:lnTo>
                  <a:lnTo>
                    <a:pt x="434" y="823"/>
                  </a:lnTo>
                  <a:lnTo>
                    <a:pt x="374" y="740"/>
                  </a:lnTo>
                  <a:lnTo>
                    <a:pt x="368" y="745"/>
                  </a:lnTo>
                  <a:lnTo>
                    <a:pt x="360" y="748"/>
                  </a:lnTo>
                  <a:lnTo>
                    <a:pt x="353" y="752"/>
                  </a:lnTo>
                  <a:lnTo>
                    <a:pt x="345" y="755"/>
                  </a:lnTo>
                  <a:lnTo>
                    <a:pt x="339" y="758"/>
                  </a:lnTo>
                  <a:lnTo>
                    <a:pt x="331" y="761"/>
                  </a:lnTo>
                  <a:lnTo>
                    <a:pt x="324" y="763"/>
                  </a:lnTo>
                  <a:lnTo>
                    <a:pt x="316" y="766"/>
                  </a:lnTo>
                  <a:lnTo>
                    <a:pt x="295" y="772"/>
                  </a:lnTo>
                  <a:lnTo>
                    <a:pt x="274" y="775"/>
                  </a:lnTo>
                  <a:lnTo>
                    <a:pt x="253" y="776"/>
                  </a:lnTo>
                  <a:lnTo>
                    <a:pt x="232" y="776"/>
                  </a:lnTo>
                  <a:lnTo>
                    <a:pt x="211" y="774"/>
                  </a:lnTo>
                  <a:lnTo>
                    <a:pt x="190" y="769"/>
                  </a:lnTo>
                  <a:lnTo>
                    <a:pt x="170" y="763"/>
                  </a:lnTo>
                  <a:lnTo>
                    <a:pt x="150" y="757"/>
                  </a:lnTo>
                  <a:lnTo>
                    <a:pt x="132" y="747"/>
                  </a:lnTo>
                  <a:lnTo>
                    <a:pt x="113" y="737"/>
                  </a:lnTo>
                  <a:lnTo>
                    <a:pt x="96" y="724"/>
                  </a:lnTo>
                  <a:lnTo>
                    <a:pt x="79" y="710"/>
                  </a:lnTo>
                  <a:lnTo>
                    <a:pt x="65" y="695"/>
                  </a:lnTo>
                  <a:lnTo>
                    <a:pt x="50" y="679"/>
                  </a:lnTo>
                  <a:lnTo>
                    <a:pt x="38" y="661"/>
                  </a:lnTo>
                  <a:lnTo>
                    <a:pt x="28" y="642"/>
                  </a:lnTo>
                  <a:lnTo>
                    <a:pt x="12" y="602"/>
                  </a:lnTo>
                  <a:lnTo>
                    <a:pt x="7" y="561"/>
                  </a:lnTo>
                  <a:lnTo>
                    <a:pt x="11" y="520"/>
                  </a:lnTo>
                  <a:lnTo>
                    <a:pt x="20" y="480"/>
                  </a:lnTo>
                  <a:lnTo>
                    <a:pt x="34" y="439"/>
                  </a:lnTo>
                  <a:lnTo>
                    <a:pt x="53" y="400"/>
                  </a:lnTo>
                  <a:lnTo>
                    <a:pt x="71" y="363"/>
                  </a:lnTo>
                  <a:lnTo>
                    <a:pt x="91" y="326"/>
                  </a:lnTo>
                  <a:lnTo>
                    <a:pt x="103" y="306"/>
                  </a:lnTo>
                  <a:lnTo>
                    <a:pt x="116" y="284"/>
                  </a:lnTo>
                  <a:lnTo>
                    <a:pt x="127" y="260"/>
                  </a:lnTo>
                  <a:lnTo>
                    <a:pt x="136" y="235"/>
                  </a:lnTo>
                  <a:lnTo>
                    <a:pt x="142" y="209"/>
                  </a:lnTo>
                  <a:lnTo>
                    <a:pt x="146" y="182"/>
                  </a:lnTo>
                  <a:lnTo>
                    <a:pt x="145" y="156"/>
                  </a:lnTo>
                  <a:lnTo>
                    <a:pt x="141" y="130"/>
                  </a:lnTo>
                  <a:lnTo>
                    <a:pt x="133" y="106"/>
                  </a:lnTo>
                  <a:lnTo>
                    <a:pt x="129" y="100"/>
                  </a:lnTo>
                  <a:lnTo>
                    <a:pt x="125" y="94"/>
                  </a:lnTo>
                  <a:lnTo>
                    <a:pt x="120" y="89"/>
                  </a:lnTo>
                  <a:lnTo>
                    <a:pt x="113" y="84"/>
                  </a:lnTo>
                  <a:lnTo>
                    <a:pt x="107" y="82"/>
                  </a:lnTo>
                  <a:lnTo>
                    <a:pt x="99" y="80"/>
                  </a:lnTo>
                  <a:lnTo>
                    <a:pt x="91" y="80"/>
                  </a:lnTo>
                  <a:lnTo>
                    <a:pt x="83" y="82"/>
                  </a:lnTo>
                  <a:lnTo>
                    <a:pt x="67" y="95"/>
                  </a:lnTo>
                  <a:lnTo>
                    <a:pt x="57" y="112"/>
                  </a:lnTo>
                  <a:lnTo>
                    <a:pt x="50" y="132"/>
                  </a:lnTo>
                  <a:lnTo>
                    <a:pt x="48" y="155"/>
                  </a:lnTo>
                  <a:lnTo>
                    <a:pt x="48" y="178"/>
                  </a:lnTo>
                  <a:lnTo>
                    <a:pt x="51" y="200"/>
                  </a:lnTo>
                  <a:lnTo>
                    <a:pt x="55" y="220"/>
                  </a:lnTo>
                  <a:lnTo>
                    <a:pt x="62" y="238"/>
                  </a:lnTo>
                  <a:lnTo>
                    <a:pt x="66" y="246"/>
                  </a:lnTo>
                  <a:lnTo>
                    <a:pt x="70" y="255"/>
                  </a:lnTo>
                  <a:lnTo>
                    <a:pt x="74" y="263"/>
                  </a:lnTo>
                  <a:lnTo>
                    <a:pt x="79" y="272"/>
                  </a:lnTo>
                  <a:lnTo>
                    <a:pt x="84" y="280"/>
                  </a:lnTo>
                  <a:lnTo>
                    <a:pt x="91" y="290"/>
                  </a:lnTo>
                  <a:lnTo>
                    <a:pt x="96" y="298"/>
                  </a:lnTo>
                  <a:lnTo>
                    <a:pt x="103" y="306"/>
                  </a:lnTo>
                  <a:lnTo>
                    <a:pt x="91" y="326"/>
                  </a:lnTo>
                  <a:lnTo>
                    <a:pt x="80" y="313"/>
                  </a:lnTo>
                  <a:lnTo>
                    <a:pt x="70" y="298"/>
                  </a:lnTo>
                  <a:lnTo>
                    <a:pt x="61" y="283"/>
                  </a:lnTo>
                  <a:lnTo>
                    <a:pt x="51" y="268"/>
                  </a:lnTo>
                  <a:lnTo>
                    <a:pt x="42" y="253"/>
                  </a:lnTo>
                  <a:lnTo>
                    <a:pt x="34" y="238"/>
                  </a:lnTo>
                  <a:lnTo>
                    <a:pt x="26" y="223"/>
                  </a:lnTo>
                  <a:lnTo>
                    <a:pt x="20" y="207"/>
                  </a:lnTo>
                  <a:lnTo>
                    <a:pt x="12" y="185"/>
                  </a:lnTo>
                  <a:lnTo>
                    <a:pt x="7" y="158"/>
                  </a:lnTo>
                  <a:lnTo>
                    <a:pt x="1" y="129"/>
                  </a:lnTo>
                  <a:lnTo>
                    <a:pt x="0" y="99"/>
                  </a:lnTo>
                  <a:lnTo>
                    <a:pt x="3" y="69"/>
                  </a:lnTo>
                  <a:lnTo>
                    <a:pt x="8" y="43"/>
                  </a:lnTo>
                  <a:lnTo>
                    <a:pt x="20" y="20"/>
                  </a:lnTo>
                  <a:lnTo>
                    <a:pt x="37" y="1"/>
                  </a:lnTo>
                  <a:lnTo>
                    <a:pt x="49" y="0"/>
                  </a:lnTo>
                  <a:lnTo>
                    <a:pt x="66" y="8"/>
                  </a:lnTo>
                  <a:lnTo>
                    <a:pt x="86" y="23"/>
                  </a:lnTo>
                  <a:lnTo>
                    <a:pt x="108" y="44"/>
                  </a:lnTo>
                  <a:lnTo>
                    <a:pt x="129" y="68"/>
                  </a:lnTo>
                  <a:lnTo>
                    <a:pt x="150" y="95"/>
                  </a:lnTo>
                  <a:lnTo>
                    <a:pt x="167" y="121"/>
                  </a:lnTo>
                  <a:lnTo>
                    <a:pt x="179" y="147"/>
                  </a:lnTo>
                  <a:lnTo>
                    <a:pt x="190" y="177"/>
                  </a:lnTo>
                  <a:lnTo>
                    <a:pt x="195" y="208"/>
                  </a:lnTo>
                  <a:lnTo>
                    <a:pt x="198" y="239"/>
                  </a:lnTo>
                  <a:lnTo>
                    <a:pt x="196" y="270"/>
                  </a:lnTo>
                  <a:lnTo>
                    <a:pt x="192" y="301"/>
                  </a:lnTo>
                  <a:lnTo>
                    <a:pt x="185" y="331"/>
                  </a:lnTo>
                  <a:lnTo>
                    <a:pt x="174" y="361"/>
                  </a:lnTo>
                  <a:lnTo>
                    <a:pt x="160" y="390"/>
                  </a:lnTo>
                  <a:lnTo>
                    <a:pt x="148" y="409"/>
                  </a:lnTo>
                  <a:lnTo>
                    <a:pt x="131" y="438"/>
                  </a:lnTo>
                  <a:lnTo>
                    <a:pt x="113" y="468"/>
                  </a:lnTo>
                  <a:lnTo>
                    <a:pt x="98" y="498"/>
                  </a:lnTo>
                  <a:lnTo>
                    <a:pt x="86" y="529"/>
                  </a:lnTo>
                  <a:lnTo>
                    <a:pt x="78" y="562"/>
                  </a:lnTo>
                  <a:lnTo>
                    <a:pt x="74" y="594"/>
                  </a:lnTo>
                  <a:lnTo>
                    <a:pt x="77" y="626"/>
                  </a:lnTo>
                  <a:lnTo>
                    <a:pt x="86" y="659"/>
                  </a:lnTo>
                  <a:lnTo>
                    <a:pt x="94" y="675"/>
                  </a:lnTo>
                  <a:lnTo>
                    <a:pt x="103" y="689"/>
                  </a:lnTo>
                  <a:lnTo>
                    <a:pt x="113" y="702"/>
                  </a:lnTo>
                  <a:lnTo>
                    <a:pt x="125" y="714"/>
                  </a:lnTo>
                  <a:lnTo>
                    <a:pt x="138" y="724"/>
                  </a:lnTo>
                  <a:lnTo>
                    <a:pt x="153" y="732"/>
                  </a:lnTo>
                  <a:lnTo>
                    <a:pt x="167" y="740"/>
                  </a:lnTo>
                  <a:lnTo>
                    <a:pt x="183" y="746"/>
                  </a:lnTo>
                  <a:lnTo>
                    <a:pt x="200" y="751"/>
                  </a:lnTo>
                  <a:lnTo>
                    <a:pt x="216" y="754"/>
                  </a:lnTo>
                  <a:lnTo>
                    <a:pt x="235" y="755"/>
                  </a:lnTo>
                  <a:lnTo>
                    <a:pt x="252" y="755"/>
                  </a:lnTo>
                  <a:lnTo>
                    <a:pt x="269" y="754"/>
                  </a:lnTo>
                  <a:lnTo>
                    <a:pt x="287" y="752"/>
                  </a:lnTo>
                  <a:lnTo>
                    <a:pt x="305" y="748"/>
                  </a:lnTo>
                  <a:lnTo>
                    <a:pt x="322" y="743"/>
                  </a:lnTo>
                  <a:lnTo>
                    <a:pt x="327" y="740"/>
                  </a:lnTo>
                  <a:lnTo>
                    <a:pt x="332" y="739"/>
                  </a:lnTo>
                  <a:lnTo>
                    <a:pt x="337" y="737"/>
                  </a:lnTo>
                  <a:lnTo>
                    <a:pt x="343" y="733"/>
                  </a:lnTo>
                  <a:lnTo>
                    <a:pt x="348" y="731"/>
                  </a:lnTo>
                  <a:lnTo>
                    <a:pt x="352" y="729"/>
                  </a:lnTo>
                  <a:lnTo>
                    <a:pt x="357" y="725"/>
                  </a:lnTo>
                  <a:lnTo>
                    <a:pt x="362" y="722"/>
                  </a:lnTo>
                  <a:lnTo>
                    <a:pt x="243" y="548"/>
                  </a:lnTo>
                  <a:lnTo>
                    <a:pt x="262" y="539"/>
                  </a:lnTo>
                  <a:lnTo>
                    <a:pt x="381" y="710"/>
                  </a:lnTo>
                  <a:lnTo>
                    <a:pt x="391" y="698"/>
                  </a:lnTo>
                  <a:lnTo>
                    <a:pt x="401" y="685"/>
                  </a:lnTo>
                  <a:lnTo>
                    <a:pt x="407" y="670"/>
                  </a:lnTo>
                  <a:lnTo>
                    <a:pt x="413" y="655"/>
                  </a:lnTo>
                  <a:lnTo>
                    <a:pt x="414" y="640"/>
                  </a:lnTo>
                  <a:lnTo>
                    <a:pt x="414" y="625"/>
                  </a:lnTo>
                  <a:lnTo>
                    <a:pt x="411" y="609"/>
                  </a:lnTo>
                  <a:lnTo>
                    <a:pt x="405" y="594"/>
                  </a:lnTo>
                  <a:lnTo>
                    <a:pt x="394" y="577"/>
                  </a:lnTo>
                  <a:lnTo>
                    <a:pt x="380" y="562"/>
                  </a:lnTo>
                  <a:lnTo>
                    <a:pt x="364" y="550"/>
                  </a:lnTo>
                  <a:lnTo>
                    <a:pt x="345" y="541"/>
                  </a:lnTo>
                  <a:lnTo>
                    <a:pt x="326" y="535"/>
                  </a:lnTo>
                  <a:lnTo>
                    <a:pt x="306" y="533"/>
                  </a:lnTo>
                  <a:lnTo>
                    <a:pt x="283" y="534"/>
                  </a:lnTo>
                  <a:lnTo>
                    <a:pt x="262" y="539"/>
                  </a:lnTo>
                  <a:lnTo>
                    <a:pt x="243" y="5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108" name="Freeform 15"/>
            <p:cNvSpPr>
              <a:spLocks/>
            </p:cNvSpPr>
            <p:nvPr/>
          </p:nvSpPr>
          <p:spPr bwMode="auto">
            <a:xfrm>
              <a:off x="1802" y="3648"/>
              <a:ext cx="154" cy="188"/>
            </a:xfrm>
            <a:custGeom>
              <a:avLst/>
              <a:gdLst>
                <a:gd name="T0" fmla="*/ 4 w 154"/>
                <a:gd name="T1" fmla="*/ 115 h 377"/>
                <a:gd name="T2" fmla="*/ 0 w 154"/>
                <a:gd name="T3" fmla="*/ 98 h 377"/>
                <a:gd name="T4" fmla="*/ 1 w 154"/>
                <a:gd name="T5" fmla="*/ 82 h 377"/>
                <a:gd name="T6" fmla="*/ 8 w 154"/>
                <a:gd name="T7" fmla="*/ 65 h 377"/>
                <a:gd name="T8" fmla="*/ 17 w 154"/>
                <a:gd name="T9" fmla="*/ 50 h 377"/>
                <a:gd name="T10" fmla="*/ 24 w 154"/>
                <a:gd name="T11" fmla="*/ 42 h 377"/>
                <a:gd name="T12" fmla="*/ 30 w 154"/>
                <a:gd name="T13" fmla="*/ 35 h 377"/>
                <a:gd name="T14" fmla="*/ 37 w 154"/>
                <a:gd name="T15" fmla="*/ 28 h 377"/>
                <a:gd name="T16" fmla="*/ 45 w 154"/>
                <a:gd name="T17" fmla="*/ 22 h 377"/>
                <a:gd name="T18" fmla="*/ 53 w 154"/>
                <a:gd name="T19" fmla="*/ 16 h 377"/>
                <a:gd name="T20" fmla="*/ 62 w 154"/>
                <a:gd name="T21" fmla="*/ 12 h 377"/>
                <a:gd name="T22" fmla="*/ 70 w 154"/>
                <a:gd name="T23" fmla="*/ 7 h 377"/>
                <a:gd name="T24" fmla="*/ 79 w 154"/>
                <a:gd name="T25" fmla="*/ 3 h 377"/>
                <a:gd name="T26" fmla="*/ 84 w 154"/>
                <a:gd name="T27" fmla="*/ 2 h 377"/>
                <a:gd name="T28" fmla="*/ 91 w 154"/>
                <a:gd name="T29" fmla="*/ 1 h 377"/>
                <a:gd name="T30" fmla="*/ 96 w 154"/>
                <a:gd name="T31" fmla="*/ 0 h 377"/>
                <a:gd name="T32" fmla="*/ 103 w 154"/>
                <a:gd name="T33" fmla="*/ 0 h 377"/>
                <a:gd name="T34" fmla="*/ 108 w 154"/>
                <a:gd name="T35" fmla="*/ 0 h 377"/>
                <a:gd name="T36" fmla="*/ 113 w 154"/>
                <a:gd name="T37" fmla="*/ 1 h 377"/>
                <a:gd name="T38" fmla="*/ 117 w 154"/>
                <a:gd name="T39" fmla="*/ 2 h 377"/>
                <a:gd name="T40" fmla="*/ 123 w 154"/>
                <a:gd name="T41" fmla="*/ 3 h 377"/>
                <a:gd name="T42" fmla="*/ 132 w 154"/>
                <a:gd name="T43" fmla="*/ 7 h 377"/>
                <a:gd name="T44" fmla="*/ 140 w 154"/>
                <a:gd name="T45" fmla="*/ 13 h 377"/>
                <a:gd name="T46" fmla="*/ 146 w 154"/>
                <a:gd name="T47" fmla="*/ 20 h 377"/>
                <a:gd name="T48" fmla="*/ 152 w 154"/>
                <a:gd name="T49" fmla="*/ 28 h 377"/>
                <a:gd name="T50" fmla="*/ 154 w 154"/>
                <a:gd name="T51" fmla="*/ 43 h 377"/>
                <a:gd name="T52" fmla="*/ 153 w 154"/>
                <a:gd name="T53" fmla="*/ 60 h 377"/>
                <a:gd name="T54" fmla="*/ 146 w 154"/>
                <a:gd name="T55" fmla="*/ 76 h 377"/>
                <a:gd name="T56" fmla="*/ 137 w 154"/>
                <a:gd name="T57" fmla="*/ 92 h 377"/>
                <a:gd name="T58" fmla="*/ 132 w 154"/>
                <a:gd name="T59" fmla="*/ 100 h 377"/>
                <a:gd name="T60" fmla="*/ 125 w 154"/>
                <a:gd name="T61" fmla="*/ 107 h 377"/>
                <a:gd name="T62" fmla="*/ 119 w 154"/>
                <a:gd name="T63" fmla="*/ 114 h 377"/>
                <a:gd name="T64" fmla="*/ 112 w 154"/>
                <a:gd name="T65" fmla="*/ 120 h 377"/>
                <a:gd name="T66" fmla="*/ 104 w 154"/>
                <a:gd name="T67" fmla="*/ 126 h 377"/>
                <a:gd name="T68" fmla="*/ 96 w 154"/>
                <a:gd name="T69" fmla="*/ 130 h 377"/>
                <a:gd name="T70" fmla="*/ 87 w 154"/>
                <a:gd name="T71" fmla="*/ 134 h 377"/>
                <a:gd name="T72" fmla="*/ 79 w 154"/>
                <a:gd name="T73" fmla="*/ 137 h 377"/>
                <a:gd name="T74" fmla="*/ 73 w 154"/>
                <a:gd name="T75" fmla="*/ 140 h 377"/>
                <a:gd name="T76" fmla="*/ 66 w 154"/>
                <a:gd name="T77" fmla="*/ 142 h 377"/>
                <a:gd name="T78" fmla="*/ 59 w 154"/>
                <a:gd name="T79" fmla="*/ 143 h 377"/>
                <a:gd name="T80" fmla="*/ 53 w 154"/>
                <a:gd name="T81" fmla="*/ 144 h 377"/>
                <a:gd name="T82" fmla="*/ 46 w 154"/>
                <a:gd name="T83" fmla="*/ 144 h 377"/>
                <a:gd name="T84" fmla="*/ 41 w 154"/>
                <a:gd name="T85" fmla="*/ 144 h 377"/>
                <a:gd name="T86" fmla="*/ 36 w 154"/>
                <a:gd name="T87" fmla="*/ 143 h 377"/>
                <a:gd name="T88" fmla="*/ 30 w 154"/>
                <a:gd name="T89" fmla="*/ 142 h 377"/>
                <a:gd name="T90" fmla="*/ 127 w 154"/>
                <a:gd name="T91" fmla="*/ 374 h 377"/>
                <a:gd name="T92" fmla="*/ 113 w 154"/>
                <a:gd name="T93" fmla="*/ 377 h 377"/>
                <a:gd name="T94" fmla="*/ 4 w 154"/>
                <a:gd name="T95" fmla="*/ 115 h 37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4"/>
                <a:gd name="T145" fmla="*/ 0 h 377"/>
                <a:gd name="T146" fmla="*/ 154 w 154"/>
                <a:gd name="T147" fmla="*/ 377 h 37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4" h="377">
                  <a:moveTo>
                    <a:pt x="4" y="115"/>
                  </a:moveTo>
                  <a:lnTo>
                    <a:pt x="0" y="98"/>
                  </a:lnTo>
                  <a:lnTo>
                    <a:pt x="1" y="82"/>
                  </a:lnTo>
                  <a:lnTo>
                    <a:pt x="8" y="65"/>
                  </a:lnTo>
                  <a:lnTo>
                    <a:pt x="17" y="50"/>
                  </a:lnTo>
                  <a:lnTo>
                    <a:pt x="24" y="42"/>
                  </a:lnTo>
                  <a:lnTo>
                    <a:pt x="30" y="35"/>
                  </a:lnTo>
                  <a:lnTo>
                    <a:pt x="37" y="28"/>
                  </a:lnTo>
                  <a:lnTo>
                    <a:pt x="45" y="22"/>
                  </a:lnTo>
                  <a:lnTo>
                    <a:pt x="53" y="16"/>
                  </a:lnTo>
                  <a:lnTo>
                    <a:pt x="62" y="12"/>
                  </a:lnTo>
                  <a:lnTo>
                    <a:pt x="70" y="7"/>
                  </a:lnTo>
                  <a:lnTo>
                    <a:pt x="79" y="3"/>
                  </a:lnTo>
                  <a:lnTo>
                    <a:pt x="84" y="2"/>
                  </a:lnTo>
                  <a:lnTo>
                    <a:pt x="91" y="1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108" y="0"/>
                  </a:lnTo>
                  <a:lnTo>
                    <a:pt x="113" y="1"/>
                  </a:lnTo>
                  <a:lnTo>
                    <a:pt x="117" y="2"/>
                  </a:lnTo>
                  <a:lnTo>
                    <a:pt x="123" y="3"/>
                  </a:lnTo>
                  <a:lnTo>
                    <a:pt x="132" y="7"/>
                  </a:lnTo>
                  <a:lnTo>
                    <a:pt x="140" y="13"/>
                  </a:lnTo>
                  <a:lnTo>
                    <a:pt x="146" y="20"/>
                  </a:lnTo>
                  <a:lnTo>
                    <a:pt x="152" y="28"/>
                  </a:lnTo>
                  <a:lnTo>
                    <a:pt x="154" y="43"/>
                  </a:lnTo>
                  <a:lnTo>
                    <a:pt x="153" y="60"/>
                  </a:lnTo>
                  <a:lnTo>
                    <a:pt x="146" y="76"/>
                  </a:lnTo>
                  <a:lnTo>
                    <a:pt x="137" y="92"/>
                  </a:lnTo>
                  <a:lnTo>
                    <a:pt x="132" y="100"/>
                  </a:lnTo>
                  <a:lnTo>
                    <a:pt x="125" y="107"/>
                  </a:lnTo>
                  <a:lnTo>
                    <a:pt x="119" y="114"/>
                  </a:lnTo>
                  <a:lnTo>
                    <a:pt x="112" y="120"/>
                  </a:lnTo>
                  <a:lnTo>
                    <a:pt x="104" y="126"/>
                  </a:lnTo>
                  <a:lnTo>
                    <a:pt x="96" y="130"/>
                  </a:lnTo>
                  <a:lnTo>
                    <a:pt x="87" y="134"/>
                  </a:lnTo>
                  <a:lnTo>
                    <a:pt x="79" y="137"/>
                  </a:lnTo>
                  <a:lnTo>
                    <a:pt x="73" y="140"/>
                  </a:lnTo>
                  <a:lnTo>
                    <a:pt x="66" y="142"/>
                  </a:lnTo>
                  <a:lnTo>
                    <a:pt x="59" y="143"/>
                  </a:lnTo>
                  <a:lnTo>
                    <a:pt x="53" y="144"/>
                  </a:lnTo>
                  <a:lnTo>
                    <a:pt x="46" y="144"/>
                  </a:lnTo>
                  <a:lnTo>
                    <a:pt x="41" y="144"/>
                  </a:lnTo>
                  <a:lnTo>
                    <a:pt x="36" y="143"/>
                  </a:lnTo>
                  <a:lnTo>
                    <a:pt x="30" y="142"/>
                  </a:lnTo>
                  <a:lnTo>
                    <a:pt x="127" y="374"/>
                  </a:lnTo>
                  <a:lnTo>
                    <a:pt x="113" y="377"/>
                  </a:lnTo>
                  <a:lnTo>
                    <a:pt x="4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109" name="Freeform 16"/>
            <p:cNvSpPr>
              <a:spLocks/>
            </p:cNvSpPr>
            <p:nvPr/>
          </p:nvSpPr>
          <p:spPr bwMode="auto">
            <a:xfrm>
              <a:off x="2754" y="3745"/>
              <a:ext cx="284" cy="48"/>
            </a:xfrm>
            <a:custGeom>
              <a:avLst/>
              <a:gdLst>
                <a:gd name="T0" fmla="*/ 284 w 284"/>
                <a:gd name="T1" fmla="*/ 19 h 97"/>
                <a:gd name="T2" fmla="*/ 276 w 284"/>
                <a:gd name="T3" fmla="*/ 0 h 97"/>
                <a:gd name="T4" fmla="*/ 0 w 284"/>
                <a:gd name="T5" fmla="*/ 77 h 97"/>
                <a:gd name="T6" fmla="*/ 6 w 284"/>
                <a:gd name="T7" fmla="*/ 97 h 97"/>
                <a:gd name="T8" fmla="*/ 284 w 284"/>
                <a:gd name="T9" fmla="*/ 19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97"/>
                <a:gd name="T17" fmla="*/ 284 w 284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97">
                  <a:moveTo>
                    <a:pt x="284" y="19"/>
                  </a:moveTo>
                  <a:lnTo>
                    <a:pt x="276" y="0"/>
                  </a:lnTo>
                  <a:lnTo>
                    <a:pt x="0" y="77"/>
                  </a:lnTo>
                  <a:lnTo>
                    <a:pt x="6" y="97"/>
                  </a:lnTo>
                  <a:lnTo>
                    <a:pt x="284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110" name="Freeform 17"/>
            <p:cNvSpPr>
              <a:spLocks/>
            </p:cNvSpPr>
            <p:nvPr/>
          </p:nvSpPr>
          <p:spPr bwMode="auto">
            <a:xfrm>
              <a:off x="2813" y="3600"/>
              <a:ext cx="155" cy="209"/>
            </a:xfrm>
            <a:custGeom>
              <a:avLst/>
              <a:gdLst>
                <a:gd name="T0" fmla="*/ 151 w 155"/>
                <a:gd name="T1" fmla="*/ 304 h 418"/>
                <a:gd name="T2" fmla="*/ 155 w 155"/>
                <a:gd name="T3" fmla="*/ 320 h 418"/>
                <a:gd name="T4" fmla="*/ 153 w 155"/>
                <a:gd name="T5" fmla="*/ 336 h 418"/>
                <a:gd name="T6" fmla="*/ 147 w 155"/>
                <a:gd name="T7" fmla="*/ 353 h 418"/>
                <a:gd name="T8" fmla="*/ 138 w 155"/>
                <a:gd name="T9" fmla="*/ 369 h 418"/>
                <a:gd name="T10" fmla="*/ 132 w 155"/>
                <a:gd name="T11" fmla="*/ 378 h 418"/>
                <a:gd name="T12" fmla="*/ 125 w 155"/>
                <a:gd name="T13" fmla="*/ 384 h 418"/>
                <a:gd name="T14" fmla="*/ 118 w 155"/>
                <a:gd name="T15" fmla="*/ 391 h 418"/>
                <a:gd name="T16" fmla="*/ 111 w 155"/>
                <a:gd name="T17" fmla="*/ 397 h 418"/>
                <a:gd name="T18" fmla="*/ 101 w 155"/>
                <a:gd name="T19" fmla="*/ 403 h 418"/>
                <a:gd name="T20" fmla="*/ 93 w 155"/>
                <a:gd name="T21" fmla="*/ 407 h 418"/>
                <a:gd name="T22" fmla="*/ 84 w 155"/>
                <a:gd name="T23" fmla="*/ 411 h 418"/>
                <a:gd name="T24" fmla="*/ 75 w 155"/>
                <a:gd name="T25" fmla="*/ 414 h 418"/>
                <a:gd name="T26" fmla="*/ 70 w 155"/>
                <a:gd name="T27" fmla="*/ 416 h 418"/>
                <a:gd name="T28" fmla="*/ 64 w 155"/>
                <a:gd name="T29" fmla="*/ 417 h 418"/>
                <a:gd name="T30" fmla="*/ 58 w 155"/>
                <a:gd name="T31" fmla="*/ 418 h 418"/>
                <a:gd name="T32" fmla="*/ 53 w 155"/>
                <a:gd name="T33" fmla="*/ 418 h 418"/>
                <a:gd name="T34" fmla="*/ 47 w 155"/>
                <a:gd name="T35" fmla="*/ 418 h 418"/>
                <a:gd name="T36" fmla="*/ 42 w 155"/>
                <a:gd name="T37" fmla="*/ 418 h 418"/>
                <a:gd name="T38" fmla="*/ 37 w 155"/>
                <a:gd name="T39" fmla="*/ 417 h 418"/>
                <a:gd name="T40" fmla="*/ 31 w 155"/>
                <a:gd name="T41" fmla="*/ 416 h 418"/>
                <a:gd name="T42" fmla="*/ 22 w 155"/>
                <a:gd name="T43" fmla="*/ 411 h 418"/>
                <a:gd name="T44" fmla="*/ 14 w 155"/>
                <a:gd name="T45" fmla="*/ 406 h 418"/>
                <a:gd name="T46" fmla="*/ 9 w 155"/>
                <a:gd name="T47" fmla="*/ 399 h 418"/>
                <a:gd name="T48" fmla="*/ 4 w 155"/>
                <a:gd name="T49" fmla="*/ 390 h 418"/>
                <a:gd name="T50" fmla="*/ 0 w 155"/>
                <a:gd name="T51" fmla="*/ 375 h 418"/>
                <a:gd name="T52" fmla="*/ 2 w 155"/>
                <a:gd name="T53" fmla="*/ 358 h 418"/>
                <a:gd name="T54" fmla="*/ 8 w 155"/>
                <a:gd name="T55" fmla="*/ 342 h 418"/>
                <a:gd name="T56" fmla="*/ 17 w 155"/>
                <a:gd name="T57" fmla="*/ 327 h 418"/>
                <a:gd name="T58" fmla="*/ 22 w 155"/>
                <a:gd name="T59" fmla="*/ 319 h 418"/>
                <a:gd name="T60" fmla="*/ 29 w 155"/>
                <a:gd name="T61" fmla="*/ 312 h 418"/>
                <a:gd name="T62" fmla="*/ 37 w 155"/>
                <a:gd name="T63" fmla="*/ 305 h 418"/>
                <a:gd name="T64" fmla="*/ 43 w 155"/>
                <a:gd name="T65" fmla="*/ 298 h 418"/>
                <a:gd name="T66" fmla="*/ 51 w 155"/>
                <a:gd name="T67" fmla="*/ 292 h 418"/>
                <a:gd name="T68" fmla="*/ 59 w 155"/>
                <a:gd name="T69" fmla="*/ 288 h 418"/>
                <a:gd name="T70" fmla="*/ 68 w 155"/>
                <a:gd name="T71" fmla="*/ 284 h 418"/>
                <a:gd name="T72" fmla="*/ 76 w 155"/>
                <a:gd name="T73" fmla="*/ 281 h 418"/>
                <a:gd name="T74" fmla="*/ 83 w 155"/>
                <a:gd name="T75" fmla="*/ 278 h 418"/>
                <a:gd name="T76" fmla="*/ 89 w 155"/>
                <a:gd name="T77" fmla="*/ 277 h 418"/>
                <a:gd name="T78" fmla="*/ 96 w 155"/>
                <a:gd name="T79" fmla="*/ 276 h 418"/>
                <a:gd name="T80" fmla="*/ 103 w 155"/>
                <a:gd name="T81" fmla="*/ 275 h 418"/>
                <a:gd name="T82" fmla="*/ 109 w 155"/>
                <a:gd name="T83" fmla="*/ 275 h 418"/>
                <a:gd name="T84" fmla="*/ 115 w 155"/>
                <a:gd name="T85" fmla="*/ 275 h 418"/>
                <a:gd name="T86" fmla="*/ 120 w 155"/>
                <a:gd name="T87" fmla="*/ 276 h 418"/>
                <a:gd name="T88" fmla="*/ 125 w 155"/>
                <a:gd name="T89" fmla="*/ 277 h 418"/>
                <a:gd name="T90" fmla="*/ 12 w 155"/>
                <a:gd name="T91" fmla="*/ 5 h 418"/>
                <a:gd name="T92" fmla="*/ 25 w 155"/>
                <a:gd name="T93" fmla="*/ 0 h 418"/>
                <a:gd name="T94" fmla="*/ 151 w 155"/>
                <a:gd name="T95" fmla="*/ 304 h 41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5"/>
                <a:gd name="T145" fmla="*/ 0 h 418"/>
                <a:gd name="T146" fmla="*/ 155 w 155"/>
                <a:gd name="T147" fmla="*/ 418 h 41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5" h="418">
                  <a:moveTo>
                    <a:pt x="151" y="304"/>
                  </a:moveTo>
                  <a:lnTo>
                    <a:pt x="155" y="320"/>
                  </a:lnTo>
                  <a:lnTo>
                    <a:pt x="153" y="336"/>
                  </a:lnTo>
                  <a:lnTo>
                    <a:pt x="147" y="353"/>
                  </a:lnTo>
                  <a:lnTo>
                    <a:pt x="138" y="369"/>
                  </a:lnTo>
                  <a:lnTo>
                    <a:pt x="132" y="378"/>
                  </a:lnTo>
                  <a:lnTo>
                    <a:pt x="125" y="384"/>
                  </a:lnTo>
                  <a:lnTo>
                    <a:pt x="118" y="391"/>
                  </a:lnTo>
                  <a:lnTo>
                    <a:pt x="111" y="397"/>
                  </a:lnTo>
                  <a:lnTo>
                    <a:pt x="101" y="403"/>
                  </a:lnTo>
                  <a:lnTo>
                    <a:pt x="93" y="407"/>
                  </a:lnTo>
                  <a:lnTo>
                    <a:pt x="84" y="411"/>
                  </a:lnTo>
                  <a:lnTo>
                    <a:pt x="75" y="414"/>
                  </a:lnTo>
                  <a:lnTo>
                    <a:pt x="70" y="416"/>
                  </a:lnTo>
                  <a:lnTo>
                    <a:pt x="64" y="417"/>
                  </a:lnTo>
                  <a:lnTo>
                    <a:pt x="58" y="418"/>
                  </a:lnTo>
                  <a:lnTo>
                    <a:pt x="53" y="418"/>
                  </a:lnTo>
                  <a:lnTo>
                    <a:pt x="47" y="418"/>
                  </a:lnTo>
                  <a:lnTo>
                    <a:pt x="42" y="418"/>
                  </a:lnTo>
                  <a:lnTo>
                    <a:pt x="37" y="417"/>
                  </a:lnTo>
                  <a:lnTo>
                    <a:pt x="31" y="416"/>
                  </a:lnTo>
                  <a:lnTo>
                    <a:pt x="22" y="411"/>
                  </a:lnTo>
                  <a:lnTo>
                    <a:pt x="14" y="406"/>
                  </a:lnTo>
                  <a:lnTo>
                    <a:pt x="9" y="399"/>
                  </a:lnTo>
                  <a:lnTo>
                    <a:pt x="4" y="390"/>
                  </a:lnTo>
                  <a:lnTo>
                    <a:pt x="0" y="375"/>
                  </a:lnTo>
                  <a:lnTo>
                    <a:pt x="2" y="358"/>
                  </a:lnTo>
                  <a:lnTo>
                    <a:pt x="8" y="342"/>
                  </a:lnTo>
                  <a:lnTo>
                    <a:pt x="17" y="327"/>
                  </a:lnTo>
                  <a:lnTo>
                    <a:pt x="22" y="319"/>
                  </a:lnTo>
                  <a:lnTo>
                    <a:pt x="29" y="312"/>
                  </a:lnTo>
                  <a:lnTo>
                    <a:pt x="37" y="305"/>
                  </a:lnTo>
                  <a:lnTo>
                    <a:pt x="43" y="298"/>
                  </a:lnTo>
                  <a:lnTo>
                    <a:pt x="51" y="292"/>
                  </a:lnTo>
                  <a:lnTo>
                    <a:pt x="59" y="288"/>
                  </a:lnTo>
                  <a:lnTo>
                    <a:pt x="68" y="284"/>
                  </a:lnTo>
                  <a:lnTo>
                    <a:pt x="76" y="281"/>
                  </a:lnTo>
                  <a:lnTo>
                    <a:pt x="83" y="278"/>
                  </a:lnTo>
                  <a:lnTo>
                    <a:pt x="89" y="277"/>
                  </a:lnTo>
                  <a:lnTo>
                    <a:pt x="96" y="276"/>
                  </a:lnTo>
                  <a:lnTo>
                    <a:pt x="103" y="275"/>
                  </a:lnTo>
                  <a:lnTo>
                    <a:pt x="109" y="275"/>
                  </a:lnTo>
                  <a:lnTo>
                    <a:pt x="115" y="275"/>
                  </a:lnTo>
                  <a:lnTo>
                    <a:pt x="120" y="276"/>
                  </a:lnTo>
                  <a:lnTo>
                    <a:pt x="125" y="277"/>
                  </a:lnTo>
                  <a:lnTo>
                    <a:pt x="12" y="5"/>
                  </a:lnTo>
                  <a:lnTo>
                    <a:pt x="25" y="0"/>
                  </a:lnTo>
                  <a:lnTo>
                    <a:pt x="151" y="3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111" name="Freeform 18"/>
            <p:cNvSpPr>
              <a:spLocks/>
            </p:cNvSpPr>
            <p:nvPr/>
          </p:nvSpPr>
          <p:spPr bwMode="auto">
            <a:xfrm>
              <a:off x="2388" y="3504"/>
              <a:ext cx="156" cy="209"/>
            </a:xfrm>
            <a:custGeom>
              <a:avLst/>
              <a:gdLst>
                <a:gd name="T0" fmla="*/ 152 w 156"/>
                <a:gd name="T1" fmla="*/ 303 h 418"/>
                <a:gd name="T2" fmla="*/ 156 w 156"/>
                <a:gd name="T3" fmla="*/ 320 h 418"/>
                <a:gd name="T4" fmla="*/ 153 w 156"/>
                <a:gd name="T5" fmla="*/ 337 h 418"/>
                <a:gd name="T6" fmla="*/ 148 w 156"/>
                <a:gd name="T7" fmla="*/ 354 h 418"/>
                <a:gd name="T8" fmla="*/ 139 w 156"/>
                <a:gd name="T9" fmla="*/ 370 h 418"/>
                <a:gd name="T10" fmla="*/ 134 w 156"/>
                <a:gd name="T11" fmla="*/ 378 h 418"/>
                <a:gd name="T12" fmla="*/ 127 w 156"/>
                <a:gd name="T13" fmla="*/ 385 h 418"/>
                <a:gd name="T14" fmla="*/ 119 w 156"/>
                <a:gd name="T15" fmla="*/ 391 h 418"/>
                <a:gd name="T16" fmla="*/ 111 w 156"/>
                <a:gd name="T17" fmla="*/ 398 h 418"/>
                <a:gd name="T18" fmla="*/ 103 w 156"/>
                <a:gd name="T19" fmla="*/ 402 h 418"/>
                <a:gd name="T20" fmla="*/ 94 w 156"/>
                <a:gd name="T21" fmla="*/ 407 h 418"/>
                <a:gd name="T22" fmla="*/ 86 w 156"/>
                <a:gd name="T23" fmla="*/ 412 h 418"/>
                <a:gd name="T24" fmla="*/ 77 w 156"/>
                <a:gd name="T25" fmla="*/ 415 h 418"/>
                <a:gd name="T26" fmla="*/ 72 w 156"/>
                <a:gd name="T27" fmla="*/ 416 h 418"/>
                <a:gd name="T28" fmla="*/ 65 w 156"/>
                <a:gd name="T29" fmla="*/ 417 h 418"/>
                <a:gd name="T30" fmla="*/ 60 w 156"/>
                <a:gd name="T31" fmla="*/ 418 h 418"/>
                <a:gd name="T32" fmla="*/ 53 w 156"/>
                <a:gd name="T33" fmla="*/ 418 h 418"/>
                <a:gd name="T34" fmla="*/ 48 w 156"/>
                <a:gd name="T35" fmla="*/ 418 h 418"/>
                <a:gd name="T36" fmla="*/ 43 w 156"/>
                <a:gd name="T37" fmla="*/ 418 h 418"/>
                <a:gd name="T38" fmla="*/ 37 w 156"/>
                <a:gd name="T39" fmla="*/ 417 h 418"/>
                <a:gd name="T40" fmla="*/ 32 w 156"/>
                <a:gd name="T41" fmla="*/ 416 h 418"/>
                <a:gd name="T42" fmla="*/ 23 w 156"/>
                <a:gd name="T43" fmla="*/ 412 h 418"/>
                <a:gd name="T44" fmla="*/ 15 w 156"/>
                <a:gd name="T45" fmla="*/ 407 h 418"/>
                <a:gd name="T46" fmla="*/ 10 w 156"/>
                <a:gd name="T47" fmla="*/ 400 h 418"/>
                <a:gd name="T48" fmla="*/ 4 w 156"/>
                <a:gd name="T49" fmla="*/ 391 h 418"/>
                <a:gd name="T50" fmla="*/ 0 w 156"/>
                <a:gd name="T51" fmla="*/ 376 h 418"/>
                <a:gd name="T52" fmla="*/ 3 w 156"/>
                <a:gd name="T53" fmla="*/ 359 h 418"/>
                <a:gd name="T54" fmla="*/ 8 w 156"/>
                <a:gd name="T55" fmla="*/ 342 h 418"/>
                <a:gd name="T56" fmla="*/ 18 w 156"/>
                <a:gd name="T57" fmla="*/ 326 h 418"/>
                <a:gd name="T58" fmla="*/ 24 w 156"/>
                <a:gd name="T59" fmla="*/ 318 h 418"/>
                <a:gd name="T60" fmla="*/ 31 w 156"/>
                <a:gd name="T61" fmla="*/ 311 h 418"/>
                <a:gd name="T62" fmla="*/ 37 w 156"/>
                <a:gd name="T63" fmla="*/ 304 h 418"/>
                <a:gd name="T64" fmla="*/ 45 w 156"/>
                <a:gd name="T65" fmla="*/ 299 h 418"/>
                <a:gd name="T66" fmla="*/ 52 w 156"/>
                <a:gd name="T67" fmla="*/ 293 h 418"/>
                <a:gd name="T68" fmla="*/ 60 w 156"/>
                <a:gd name="T69" fmla="*/ 288 h 418"/>
                <a:gd name="T70" fmla="*/ 69 w 156"/>
                <a:gd name="T71" fmla="*/ 285 h 418"/>
                <a:gd name="T72" fmla="*/ 77 w 156"/>
                <a:gd name="T73" fmla="*/ 281 h 418"/>
                <a:gd name="T74" fmla="*/ 84 w 156"/>
                <a:gd name="T75" fmla="*/ 279 h 418"/>
                <a:gd name="T76" fmla="*/ 90 w 156"/>
                <a:gd name="T77" fmla="*/ 278 h 418"/>
                <a:gd name="T78" fmla="*/ 97 w 156"/>
                <a:gd name="T79" fmla="*/ 277 h 418"/>
                <a:gd name="T80" fmla="*/ 103 w 156"/>
                <a:gd name="T81" fmla="*/ 275 h 418"/>
                <a:gd name="T82" fmla="*/ 110 w 156"/>
                <a:gd name="T83" fmla="*/ 274 h 418"/>
                <a:gd name="T84" fmla="*/ 115 w 156"/>
                <a:gd name="T85" fmla="*/ 275 h 418"/>
                <a:gd name="T86" fmla="*/ 120 w 156"/>
                <a:gd name="T87" fmla="*/ 275 h 418"/>
                <a:gd name="T88" fmla="*/ 126 w 156"/>
                <a:gd name="T89" fmla="*/ 278 h 418"/>
                <a:gd name="T90" fmla="*/ 12 w 156"/>
                <a:gd name="T91" fmla="*/ 5 h 418"/>
                <a:gd name="T92" fmla="*/ 27 w 156"/>
                <a:gd name="T93" fmla="*/ 0 h 418"/>
                <a:gd name="T94" fmla="*/ 152 w 156"/>
                <a:gd name="T95" fmla="*/ 303 h 41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6"/>
                <a:gd name="T145" fmla="*/ 0 h 418"/>
                <a:gd name="T146" fmla="*/ 156 w 156"/>
                <a:gd name="T147" fmla="*/ 418 h 41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6" h="418">
                  <a:moveTo>
                    <a:pt x="152" y="303"/>
                  </a:moveTo>
                  <a:lnTo>
                    <a:pt x="156" y="320"/>
                  </a:lnTo>
                  <a:lnTo>
                    <a:pt x="153" y="337"/>
                  </a:lnTo>
                  <a:lnTo>
                    <a:pt x="148" y="354"/>
                  </a:lnTo>
                  <a:lnTo>
                    <a:pt x="139" y="370"/>
                  </a:lnTo>
                  <a:lnTo>
                    <a:pt x="134" y="378"/>
                  </a:lnTo>
                  <a:lnTo>
                    <a:pt x="127" y="385"/>
                  </a:lnTo>
                  <a:lnTo>
                    <a:pt x="119" y="391"/>
                  </a:lnTo>
                  <a:lnTo>
                    <a:pt x="111" y="398"/>
                  </a:lnTo>
                  <a:lnTo>
                    <a:pt x="103" y="402"/>
                  </a:lnTo>
                  <a:lnTo>
                    <a:pt x="94" y="407"/>
                  </a:lnTo>
                  <a:lnTo>
                    <a:pt x="86" y="412"/>
                  </a:lnTo>
                  <a:lnTo>
                    <a:pt x="77" y="415"/>
                  </a:lnTo>
                  <a:lnTo>
                    <a:pt x="72" y="416"/>
                  </a:lnTo>
                  <a:lnTo>
                    <a:pt x="65" y="417"/>
                  </a:lnTo>
                  <a:lnTo>
                    <a:pt x="60" y="418"/>
                  </a:lnTo>
                  <a:lnTo>
                    <a:pt x="53" y="418"/>
                  </a:lnTo>
                  <a:lnTo>
                    <a:pt x="48" y="418"/>
                  </a:lnTo>
                  <a:lnTo>
                    <a:pt x="43" y="418"/>
                  </a:lnTo>
                  <a:lnTo>
                    <a:pt x="37" y="417"/>
                  </a:lnTo>
                  <a:lnTo>
                    <a:pt x="32" y="416"/>
                  </a:lnTo>
                  <a:lnTo>
                    <a:pt x="23" y="412"/>
                  </a:lnTo>
                  <a:lnTo>
                    <a:pt x="15" y="407"/>
                  </a:lnTo>
                  <a:lnTo>
                    <a:pt x="10" y="400"/>
                  </a:lnTo>
                  <a:lnTo>
                    <a:pt x="4" y="391"/>
                  </a:lnTo>
                  <a:lnTo>
                    <a:pt x="0" y="376"/>
                  </a:lnTo>
                  <a:lnTo>
                    <a:pt x="3" y="359"/>
                  </a:lnTo>
                  <a:lnTo>
                    <a:pt x="8" y="342"/>
                  </a:lnTo>
                  <a:lnTo>
                    <a:pt x="18" y="326"/>
                  </a:lnTo>
                  <a:lnTo>
                    <a:pt x="24" y="318"/>
                  </a:lnTo>
                  <a:lnTo>
                    <a:pt x="31" y="311"/>
                  </a:lnTo>
                  <a:lnTo>
                    <a:pt x="37" y="304"/>
                  </a:lnTo>
                  <a:lnTo>
                    <a:pt x="45" y="299"/>
                  </a:lnTo>
                  <a:lnTo>
                    <a:pt x="52" y="293"/>
                  </a:lnTo>
                  <a:lnTo>
                    <a:pt x="60" y="288"/>
                  </a:lnTo>
                  <a:lnTo>
                    <a:pt x="69" y="285"/>
                  </a:lnTo>
                  <a:lnTo>
                    <a:pt x="77" y="281"/>
                  </a:lnTo>
                  <a:lnTo>
                    <a:pt x="84" y="279"/>
                  </a:lnTo>
                  <a:lnTo>
                    <a:pt x="90" y="278"/>
                  </a:lnTo>
                  <a:lnTo>
                    <a:pt x="97" y="277"/>
                  </a:lnTo>
                  <a:lnTo>
                    <a:pt x="103" y="275"/>
                  </a:lnTo>
                  <a:lnTo>
                    <a:pt x="110" y="274"/>
                  </a:lnTo>
                  <a:lnTo>
                    <a:pt x="115" y="275"/>
                  </a:lnTo>
                  <a:lnTo>
                    <a:pt x="120" y="275"/>
                  </a:lnTo>
                  <a:lnTo>
                    <a:pt x="126" y="278"/>
                  </a:lnTo>
                  <a:lnTo>
                    <a:pt x="12" y="5"/>
                  </a:lnTo>
                  <a:lnTo>
                    <a:pt x="27" y="0"/>
                  </a:lnTo>
                  <a:lnTo>
                    <a:pt x="152" y="3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112" name="Freeform 19"/>
            <p:cNvSpPr>
              <a:spLocks/>
            </p:cNvSpPr>
            <p:nvPr/>
          </p:nvSpPr>
          <p:spPr bwMode="auto">
            <a:xfrm>
              <a:off x="3159" y="3509"/>
              <a:ext cx="2171" cy="396"/>
            </a:xfrm>
            <a:custGeom>
              <a:avLst/>
              <a:gdLst>
                <a:gd name="T0" fmla="*/ 2096 w 2171"/>
                <a:gd name="T1" fmla="*/ 10 h 791"/>
                <a:gd name="T2" fmla="*/ 1943 w 2171"/>
                <a:gd name="T3" fmla="*/ 7 h 791"/>
                <a:gd name="T4" fmla="*/ 1790 w 2171"/>
                <a:gd name="T5" fmla="*/ 21 h 791"/>
                <a:gd name="T6" fmla="*/ 1635 w 2171"/>
                <a:gd name="T7" fmla="*/ 50 h 791"/>
                <a:gd name="T8" fmla="*/ 1482 w 2171"/>
                <a:gd name="T9" fmla="*/ 91 h 791"/>
                <a:gd name="T10" fmla="*/ 1332 w 2171"/>
                <a:gd name="T11" fmla="*/ 142 h 791"/>
                <a:gd name="T12" fmla="*/ 1184 w 2171"/>
                <a:gd name="T13" fmla="*/ 202 h 791"/>
                <a:gd name="T14" fmla="*/ 1042 w 2171"/>
                <a:gd name="T15" fmla="*/ 267 h 791"/>
                <a:gd name="T16" fmla="*/ 907 w 2171"/>
                <a:gd name="T17" fmla="*/ 335 h 791"/>
                <a:gd name="T18" fmla="*/ 781 w 2171"/>
                <a:gd name="T19" fmla="*/ 405 h 791"/>
                <a:gd name="T20" fmla="*/ 662 w 2171"/>
                <a:gd name="T21" fmla="*/ 473 h 791"/>
                <a:gd name="T22" fmla="*/ 555 w 2171"/>
                <a:gd name="T23" fmla="*/ 539 h 791"/>
                <a:gd name="T24" fmla="*/ 462 w 2171"/>
                <a:gd name="T25" fmla="*/ 599 h 791"/>
                <a:gd name="T26" fmla="*/ 380 w 2171"/>
                <a:gd name="T27" fmla="*/ 651 h 791"/>
                <a:gd name="T28" fmla="*/ 314 w 2171"/>
                <a:gd name="T29" fmla="*/ 693 h 791"/>
                <a:gd name="T30" fmla="*/ 265 w 2171"/>
                <a:gd name="T31" fmla="*/ 723 h 791"/>
                <a:gd name="T32" fmla="*/ 223 w 2171"/>
                <a:gd name="T33" fmla="*/ 744 h 791"/>
                <a:gd name="T34" fmla="*/ 181 w 2171"/>
                <a:gd name="T35" fmla="*/ 764 h 791"/>
                <a:gd name="T36" fmla="*/ 144 w 2171"/>
                <a:gd name="T37" fmla="*/ 776 h 791"/>
                <a:gd name="T38" fmla="*/ 114 w 2171"/>
                <a:gd name="T39" fmla="*/ 786 h 791"/>
                <a:gd name="T40" fmla="*/ 89 w 2171"/>
                <a:gd name="T41" fmla="*/ 790 h 791"/>
                <a:gd name="T42" fmla="*/ 65 w 2171"/>
                <a:gd name="T43" fmla="*/ 791 h 791"/>
                <a:gd name="T44" fmla="*/ 45 w 2171"/>
                <a:gd name="T45" fmla="*/ 790 h 791"/>
                <a:gd name="T46" fmla="*/ 27 w 2171"/>
                <a:gd name="T47" fmla="*/ 787 h 791"/>
                <a:gd name="T48" fmla="*/ 12 w 2171"/>
                <a:gd name="T49" fmla="*/ 781 h 791"/>
                <a:gd name="T50" fmla="*/ 4 w 2171"/>
                <a:gd name="T51" fmla="*/ 772 h 791"/>
                <a:gd name="T52" fmla="*/ 10 w 2171"/>
                <a:gd name="T53" fmla="*/ 769 h 791"/>
                <a:gd name="T54" fmla="*/ 32 w 2171"/>
                <a:gd name="T55" fmla="*/ 772 h 791"/>
                <a:gd name="T56" fmla="*/ 57 w 2171"/>
                <a:gd name="T57" fmla="*/ 772 h 791"/>
                <a:gd name="T58" fmla="*/ 86 w 2171"/>
                <a:gd name="T59" fmla="*/ 767 h 791"/>
                <a:gd name="T60" fmla="*/ 119 w 2171"/>
                <a:gd name="T61" fmla="*/ 759 h 791"/>
                <a:gd name="T62" fmla="*/ 156 w 2171"/>
                <a:gd name="T63" fmla="*/ 746 h 791"/>
                <a:gd name="T64" fmla="*/ 196 w 2171"/>
                <a:gd name="T65" fmla="*/ 730 h 791"/>
                <a:gd name="T66" fmla="*/ 240 w 2171"/>
                <a:gd name="T67" fmla="*/ 708 h 791"/>
                <a:gd name="T68" fmla="*/ 288 w 2171"/>
                <a:gd name="T69" fmla="*/ 682 h 791"/>
                <a:gd name="T70" fmla="*/ 347 w 2171"/>
                <a:gd name="T71" fmla="*/ 646 h 791"/>
                <a:gd name="T72" fmla="*/ 421 w 2171"/>
                <a:gd name="T73" fmla="*/ 600 h 791"/>
                <a:gd name="T74" fmla="*/ 507 w 2171"/>
                <a:gd name="T75" fmla="*/ 546 h 791"/>
                <a:gd name="T76" fmla="*/ 605 w 2171"/>
                <a:gd name="T77" fmla="*/ 486 h 791"/>
                <a:gd name="T78" fmla="*/ 713 w 2171"/>
                <a:gd name="T79" fmla="*/ 422 h 791"/>
                <a:gd name="T80" fmla="*/ 832 w 2171"/>
                <a:gd name="T81" fmla="*/ 357 h 791"/>
                <a:gd name="T82" fmla="*/ 957 w 2171"/>
                <a:gd name="T83" fmla="*/ 291 h 791"/>
                <a:gd name="T84" fmla="*/ 1090 w 2171"/>
                <a:gd name="T85" fmla="*/ 227 h 791"/>
                <a:gd name="T86" fmla="*/ 1227 w 2171"/>
                <a:gd name="T87" fmla="*/ 167 h 791"/>
                <a:gd name="T88" fmla="*/ 1370 w 2171"/>
                <a:gd name="T89" fmla="*/ 114 h 791"/>
                <a:gd name="T90" fmla="*/ 1515 w 2171"/>
                <a:gd name="T91" fmla="*/ 68 h 791"/>
                <a:gd name="T92" fmla="*/ 1662 w 2171"/>
                <a:gd name="T93" fmla="*/ 33 h 791"/>
                <a:gd name="T94" fmla="*/ 1809 w 2171"/>
                <a:gd name="T95" fmla="*/ 10 h 791"/>
                <a:gd name="T96" fmla="*/ 1956 w 2171"/>
                <a:gd name="T97" fmla="*/ 0 h 791"/>
                <a:gd name="T98" fmla="*/ 2100 w 2171"/>
                <a:gd name="T99" fmla="*/ 7 h 7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71"/>
                <a:gd name="T151" fmla="*/ 0 h 791"/>
                <a:gd name="T152" fmla="*/ 2171 w 2171"/>
                <a:gd name="T153" fmla="*/ 791 h 7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71" h="791">
                  <a:moveTo>
                    <a:pt x="2171" y="18"/>
                  </a:moveTo>
                  <a:lnTo>
                    <a:pt x="2096" y="10"/>
                  </a:lnTo>
                  <a:lnTo>
                    <a:pt x="2019" y="6"/>
                  </a:lnTo>
                  <a:lnTo>
                    <a:pt x="1943" y="7"/>
                  </a:lnTo>
                  <a:lnTo>
                    <a:pt x="1867" y="12"/>
                  </a:lnTo>
                  <a:lnTo>
                    <a:pt x="1790" y="21"/>
                  </a:lnTo>
                  <a:lnTo>
                    <a:pt x="1712" y="34"/>
                  </a:lnTo>
                  <a:lnTo>
                    <a:pt x="1635" y="50"/>
                  </a:lnTo>
                  <a:lnTo>
                    <a:pt x="1558" y="69"/>
                  </a:lnTo>
                  <a:lnTo>
                    <a:pt x="1482" y="91"/>
                  </a:lnTo>
                  <a:lnTo>
                    <a:pt x="1407" y="116"/>
                  </a:lnTo>
                  <a:lnTo>
                    <a:pt x="1332" y="142"/>
                  </a:lnTo>
                  <a:lnTo>
                    <a:pt x="1256" y="171"/>
                  </a:lnTo>
                  <a:lnTo>
                    <a:pt x="1184" y="202"/>
                  </a:lnTo>
                  <a:lnTo>
                    <a:pt x="1113" y="233"/>
                  </a:lnTo>
                  <a:lnTo>
                    <a:pt x="1042" y="267"/>
                  </a:lnTo>
                  <a:lnTo>
                    <a:pt x="974" y="300"/>
                  </a:lnTo>
                  <a:lnTo>
                    <a:pt x="907" y="335"/>
                  </a:lnTo>
                  <a:lnTo>
                    <a:pt x="843" y="370"/>
                  </a:lnTo>
                  <a:lnTo>
                    <a:pt x="781" y="405"/>
                  </a:lnTo>
                  <a:lnTo>
                    <a:pt x="720" y="440"/>
                  </a:lnTo>
                  <a:lnTo>
                    <a:pt x="662" y="473"/>
                  </a:lnTo>
                  <a:lnTo>
                    <a:pt x="608" y="506"/>
                  </a:lnTo>
                  <a:lnTo>
                    <a:pt x="555" y="539"/>
                  </a:lnTo>
                  <a:lnTo>
                    <a:pt x="507" y="570"/>
                  </a:lnTo>
                  <a:lnTo>
                    <a:pt x="462" y="599"/>
                  </a:lnTo>
                  <a:lnTo>
                    <a:pt x="420" y="625"/>
                  </a:lnTo>
                  <a:lnTo>
                    <a:pt x="380" y="651"/>
                  </a:lnTo>
                  <a:lnTo>
                    <a:pt x="346" y="674"/>
                  </a:lnTo>
                  <a:lnTo>
                    <a:pt x="314" y="693"/>
                  </a:lnTo>
                  <a:lnTo>
                    <a:pt x="288" y="709"/>
                  </a:lnTo>
                  <a:lnTo>
                    <a:pt x="265" y="723"/>
                  </a:lnTo>
                  <a:lnTo>
                    <a:pt x="247" y="732"/>
                  </a:lnTo>
                  <a:lnTo>
                    <a:pt x="223" y="744"/>
                  </a:lnTo>
                  <a:lnTo>
                    <a:pt x="201" y="754"/>
                  </a:lnTo>
                  <a:lnTo>
                    <a:pt x="181" y="764"/>
                  </a:lnTo>
                  <a:lnTo>
                    <a:pt x="161" y="771"/>
                  </a:lnTo>
                  <a:lnTo>
                    <a:pt x="144" y="776"/>
                  </a:lnTo>
                  <a:lnTo>
                    <a:pt x="128" y="781"/>
                  </a:lnTo>
                  <a:lnTo>
                    <a:pt x="114" y="786"/>
                  </a:lnTo>
                  <a:lnTo>
                    <a:pt x="101" y="788"/>
                  </a:lnTo>
                  <a:lnTo>
                    <a:pt x="89" y="790"/>
                  </a:lnTo>
                  <a:lnTo>
                    <a:pt x="77" y="790"/>
                  </a:lnTo>
                  <a:lnTo>
                    <a:pt x="65" y="791"/>
                  </a:lnTo>
                  <a:lnTo>
                    <a:pt x="56" y="790"/>
                  </a:lnTo>
                  <a:lnTo>
                    <a:pt x="45" y="790"/>
                  </a:lnTo>
                  <a:lnTo>
                    <a:pt x="36" y="788"/>
                  </a:lnTo>
                  <a:lnTo>
                    <a:pt x="27" y="787"/>
                  </a:lnTo>
                  <a:lnTo>
                    <a:pt x="18" y="784"/>
                  </a:lnTo>
                  <a:lnTo>
                    <a:pt x="12" y="781"/>
                  </a:lnTo>
                  <a:lnTo>
                    <a:pt x="8" y="776"/>
                  </a:lnTo>
                  <a:lnTo>
                    <a:pt x="4" y="772"/>
                  </a:lnTo>
                  <a:lnTo>
                    <a:pt x="0" y="767"/>
                  </a:lnTo>
                  <a:lnTo>
                    <a:pt x="10" y="769"/>
                  </a:lnTo>
                  <a:lnTo>
                    <a:pt x="20" y="772"/>
                  </a:lnTo>
                  <a:lnTo>
                    <a:pt x="32" y="772"/>
                  </a:lnTo>
                  <a:lnTo>
                    <a:pt x="45" y="773"/>
                  </a:lnTo>
                  <a:lnTo>
                    <a:pt x="57" y="772"/>
                  </a:lnTo>
                  <a:lnTo>
                    <a:pt x="72" y="769"/>
                  </a:lnTo>
                  <a:lnTo>
                    <a:pt x="86" y="767"/>
                  </a:lnTo>
                  <a:lnTo>
                    <a:pt x="103" y="764"/>
                  </a:lnTo>
                  <a:lnTo>
                    <a:pt x="119" y="759"/>
                  </a:lnTo>
                  <a:lnTo>
                    <a:pt x="138" y="753"/>
                  </a:lnTo>
                  <a:lnTo>
                    <a:pt x="156" y="746"/>
                  </a:lnTo>
                  <a:lnTo>
                    <a:pt x="176" y="739"/>
                  </a:lnTo>
                  <a:lnTo>
                    <a:pt x="196" y="730"/>
                  </a:lnTo>
                  <a:lnTo>
                    <a:pt x="218" y="720"/>
                  </a:lnTo>
                  <a:lnTo>
                    <a:pt x="240" y="708"/>
                  </a:lnTo>
                  <a:lnTo>
                    <a:pt x="264" y="696"/>
                  </a:lnTo>
                  <a:lnTo>
                    <a:pt x="288" y="682"/>
                  </a:lnTo>
                  <a:lnTo>
                    <a:pt x="315" y="666"/>
                  </a:lnTo>
                  <a:lnTo>
                    <a:pt x="347" y="646"/>
                  </a:lnTo>
                  <a:lnTo>
                    <a:pt x="383" y="624"/>
                  </a:lnTo>
                  <a:lnTo>
                    <a:pt x="421" y="600"/>
                  </a:lnTo>
                  <a:lnTo>
                    <a:pt x="462" y="573"/>
                  </a:lnTo>
                  <a:lnTo>
                    <a:pt x="507" y="546"/>
                  </a:lnTo>
                  <a:lnTo>
                    <a:pt x="554" y="517"/>
                  </a:lnTo>
                  <a:lnTo>
                    <a:pt x="605" y="486"/>
                  </a:lnTo>
                  <a:lnTo>
                    <a:pt x="658" y="455"/>
                  </a:lnTo>
                  <a:lnTo>
                    <a:pt x="713" y="422"/>
                  </a:lnTo>
                  <a:lnTo>
                    <a:pt x="771" y="389"/>
                  </a:lnTo>
                  <a:lnTo>
                    <a:pt x="832" y="357"/>
                  </a:lnTo>
                  <a:lnTo>
                    <a:pt x="894" y="323"/>
                  </a:lnTo>
                  <a:lnTo>
                    <a:pt x="957" y="291"/>
                  </a:lnTo>
                  <a:lnTo>
                    <a:pt x="1023" y="259"/>
                  </a:lnTo>
                  <a:lnTo>
                    <a:pt x="1090" y="227"/>
                  </a:lnTo>
                  <a:lnTo>
                    <a:pt x="1158" y="196"/>
                  </a:lnTo>
                  <a:lnTo>
                    <a:pt x="1227" y="167"/>
                  </a:lnTo>
                  <a:lnTo>
                    <a:pt x="1299" y="140"/>
                  </a:lnTo>
                  <a:lnTo>
                    <a:pt x="1370" y="114"/>
                  </a:lnTo>
                  <a:lnTo>
                    <a:pt x="1442" y="90"/>
                  </a:lnTo>
                  <a:lnTo>
                    <a:pt x="1515" y="68"/>
                  </a:lnTo>
                  <a:lnTo>
                    <a:pt x="1588" y="50"/>
                  </a:lnTo>
                  <a:lnTo>
                    <a:pt x="1662" y="33"/>
                  </a:lnTo>
                  <a:lnTo>
                    <a:pt x="1736" y="20"/>
                  </a:lnTo>
                  <a:lnTo>
                    <a:pt x="1809" y="10"/>
                  </a:lnTo>
                  <a:lnTo>
                    <a:pt x="1882" y="4"/>
                  </a:lnTo>
                  <a:lnTo>
                    <a:pt x="1956" y="0"/>
                  </a:lnTo>
                  <a:lnTo>
                    <a:pt x="2029" y="1"/>
                  </a:lnTo>
                  <a:lnTo>
                    <a:pt x="2100" y="7"/>
                  </a:lnTo>
                  <a:lnTo>
                    <a:pt x="217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113" name="Freeform 20"/>
            <p:cNvSpPr>
              <a:spLocks/>
            </p:cNvSpPr>
            <p:nvPr/>
          </p:nvSpPr>
          <p:spPr bwMode="auto">
            <a:xfrm>
              <a:off x="2071" y="3514"/>
              <a:ext cx="2372" cy="355"/>
            </a:xfrm>
            <a:custGeom>
              <a:avLst/>
              <a:gdLst>
                <a:gd name="T0" fmla="*/ 61 w 2372"/>
                <a:gd name="T1" fmla="*/ 688 h 711"/>
                <a:gd name="T2" fmla="*/ 161 w 2372"/>
                <a:gd name="T3" fmla="*/ 649 h 711"/>
                <a:gd name="T4" fmla="*/ 271 w 2372"/>
                <a:gd name="T5" fmla="*/ 608 h 711"/>
                <a:gd name="T6" fmla="*/ 389 w 2372"/>
                <a:gd name="T7" fmla="*/ 567 h 711"/>
                <a:gd name="T8" fmla="*/ 509 w 2372"/>
                <a:gd name="T9" fmla="*/ 526 h 711"/>
                <a:gd name="T10" fmla="*/ 629 w 2372"/>
                <a:gd name="T11" fmla="*/ 490 h 711"/>
                <a:gd name="T12" fmla="*/ 744 w 2372"/>
                <a:gd name="T13" fmla="*/ 458 h 711"/>
                <a:gd name="T14" fmla="*/ 853 w 2372"/>
                <a:gd name="T15" fmla="*/ 434 h 711"/>
                <a:gd name="T16" fmla="*/ 951 w 2372"/>
                <a:gd name="T17" fmla="*/ 419 h 711"/>
                <a:gd name="T18" fmla="*/ 1034 w 2372"/>
                <a:gd name="T19" fmla="*/ 416 h 711"/>
                <a:gd name="T20" fmla="*/ 1102 w 2372"/>
                <a:gd name="T21" fmla="*/ 425 h 711"/>
                <a:gd name="T22" fmla="*/ 1212 w 2372"/>
                <a:gd name="T23" fmla="*/ 468 h 711"/>
                <a:gd name="T24" fmla="*/ 1240 w 2372"/>
                <a:gd name="T25" fmla="*/ 521 h 711"/>
                <a:gd name="T26" fmla="*/ 1265 w 2372"/>
                <a:gd name="T27" fmla="*/ 528 h 711"/>
                <a:gd name="T28" fmla="*/ 1359 w 2372"/>
                <a:gd name="T29" fmla="*/ 468 h 711"/>
                <a:gd name="T30" fmla="*/ 1464 w 2372"/>
                <a:gd name="T31" fmla="*/ 405 h 711"/>
                <a:gd name="T32" fmla="*/ 1579 w 2372"/>
                <a:gd name="T33" fmla="*/ 342 h 711"/>
                <a:gd name="T34" fmla="*/ 1699 w 2372"/>
                <a:gd name="T35" fmla="*/ 280 h 711"/>
                <a:gd name="T36" fmla="*/ 1820 w 2372"/>
                <a:gd name="T37" fmla="*/ 219 h 711"/>
                <a:gd name="T38" fmla="*/ 1940 w 2372"/>
                <a:gd name="T39" fmla="*/ 162 h 711"/>
                <a:gd name="T40" fmla="*/ 2056 w 2372"/>
                <a:gd name="T41" fmla="*/ 111 h 711"/>
                <a:gd name="T42" fmla="*/ 2165 w 2372"/>
                <a:gd name="T43" fmla="*/ 68 h 711"/>
                <a:gd name="T44" fmla="*/ 2263 w 2372"/>
                <a:gd name="T45" fmla="*/ 32 h 711"/>
                <a:gd name="T46" fmla="*/ 2347 w 2372"/>
                <a:gd name="T47" fmla="*/ 5 h 711"/>
                <a:gd name="T48" fmla="*/ 2293 w 2372"/>
                <a:gd name="T49" fmla="*/ 23 h 711"/>
                <a:gd name="T50" fmla="*/ 2174 w 2372"/>
                <a:gd name="T51" fmla="*/ 62 h 711"/>
                <a:gd name="T52" fmla="*/ 2057 w 2372"/>
                <a:gd name="T53" fmla="*/ 104 h 711"/>
                <a:gd name="T54" fmla="*/ 1942 w 2372"/>
                <a:gd name="T55" fmla="*/ 149 h 711"/>
                <a:gd name="T56" fmla="*/ 1830 w 2372"/>
                <a:gd name="T57" fmla="*/ 198 h 711"/>
                <a:gd name="T58" fmla="*/ 1722 w 2372"/>
                <a:gd name="T59" fmla="*/ 249 h 711"/>
                <a:gd name="T60" fmla="*/ 1618 w 2372"/>
                <a:gd name="T61" fmla="*/ 302 h 711"/>
                <a:gd name="T62" fmla="*/ 1519 w 2372"/>
                <a:gd name="T63" fmla="*/ 356 h 711"/>
                <a:gd name="T64" fmla="*/ 1426 w 2372"/>
                <a:gd name="T65" fmla="*/ 411 h 711"/>
                <a:gd name="T66" fmla="*/ 1338 w 2372"/>
                <a:gd name="T67" fmla="*/ 466 h 711"/>
                <a:gd name="T68" fmla="*/ 1257 w 2372"/>
                <a:gd name="T69" fmla="*/ 522 h 711"/>
                <a:gd name="T70" fmla="*/ 1244 w 2372"/>
                <a:gd name="T71" fmla="*/ 461 h 711"/>
                <a:gd name="T72" fmla="*/ 1008 w 2372"/>
                <a:gd name="T73" fmla="*/ 87 h 711"/>
                <a:gd name="T74" fmla="*/ 980 w 2372"/>
                <a:gd name="T75" fmla="*/ 76 h 711"/>
                <a:gd name="T76" fmla="*/ 953 w 2372"/>
                <a:gd name="T77" fmla="*/ 66 h 711"/>
                <a:gd name="T78" fmla="*/ 970 w 2372"/>
                <a:gd name="T79" fmla="*/ 102 h 711"/>
                <a:gd name="T80" fmla="*/ 1030 w 2372"/>
                <a:gd name="T81" fmla="*/ 187 h 711"/>
                <a:gd name="T82" fmla="*/ 1100 w 2372"/>
                <a:gd name="T83" fmla="*/ 287 h 711"/>
                <a:gd name="T84" fmla="*/ 1166 w 2372"/>
                <a:gd name="T85" fmla="*/ 378 h 711"/>
                <a:gd name="T86" fmla="*/ 1211 w 2372"/>
                <a:gd name="T87" fmla="*/ 439 h 711"/>
                <a:gd name="T88" fmla="*/ 1208 w 2372"/>
                <a:gd name="T89" fmla="*/ 441 h 711"/>
                <a:gd name="T90" fmla="*/ 1156 w 2372"/>
                <a:gd name="T91" fmla="*/ 413 h 711"/>
                <a:gd name="T92" fmla="*/ 1082 w 2372"/>
                <a:gd name="T93" fmla="*/ 398 h 711"/>
                <a:gd name="T94" fmla="*/ 994 w 2372"/>
                <a:gd name="T95" fmla="*/ 396 h 711"/>
                <a:gd name="T96" fmla="*/ 896 w 2372"/>
                <a:gd name="T97" fmla="*/ 405 h 711"/>
                <a:gd name="T98" fmla="*/ 797 w 2372"/>
                <a:gd name="T99" fmla="*/ 425 h 711"/>
                <a:gd name="T100" fmla="*/ 692 w 2372"/>
                <a:gd name="T101" fmla="*/ 455 h 711"/>
                <a:gd name="T102" fmla="*/ 542 w 2372"/>
                <a:gd name="T103" fmla="*/ 503 h 711"/>
                <a:gd name="T104" fmla="*/ 368 w 2372"/>
                <a:gd name="T105" fmla="*/ 565 h 711"/>
                <a:gd name="T106" fmla="*/ 194 w 2372"/>
                <a:gd name="T107" fmla="*/ 629 h 711"/>
                <a:gd name="T108" fmla="*/ 42 w 2372"/>
                <a:gd name="T109" fmla="*/ 692 h 71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372"/>
                <a:gd name="T166" fmla="*/ 0 h 711"/>
                <a:gd name="T167" fmla="*/ 2372 w 2372"/>
                <a:gd name="T168" fmla="*/ 711 h 71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372" h="711">
                  <a:moveTo>
                    <a:pt x="0" y="711"/>
                  </a:moveTo>
                  <a:lnTo>
                    <a:pt x="29" y="699"/>
                  </a:lnTo>
                  <a:lnTo>
                    <a:pt x="61" y="688"/>
                  </a:lnTo>
                  <a:lnTo>
                    <a:pt x="92" y="675"/>
                  </a:lnTo>
                  <a:lnTo>
                    <a:pt x="126" y="663"/>
                  </a:lnTo>
                  <a:lnTo>
                    <a:pt x="161" y="649"/>
                  </a:lnTo>
                  <a:lnTo>
                    <a:pt x="196" y="636"/>
                  </a:lnTo>
                  <a:lnTo>
                    <a:pt x="233" y="622"/>
                  </a:lnTo>
                  <a:lnTo>
                    <a:pt x="271" y="608"/>
                  </a:lnTo>
                  <a:lnTo>
                    <a:pt x="310" y="594"/>
                  </a:lnTo>
                  <a:lnTo>
                    <a:pt x="349" y="581"/>
                  </a:lnTo>
                  <a:lnTo>
                    <a:pt x="389" y="567"/>
                  </a:lnTo>
                  <a:lnTo>
                    <a:pt x="428" y="553"/>
                  </a:lnTo>
                  <a:lnTo>
                    <a:pt x="469" y="540"/>
                  </a:lnTo>
                  <a:lnTo>
                    <a:pt x="509" y="526"/>
                  </a:lnTo>
                  <a:lnTo>
                    <a:pt x="549" y="514"/>
                  </a:lnTo>
                  <a:lnTo>
                    <a:pt x="589" y="502"/>
                  </a:lnTo>
                  <a:lnTo>
                    <a:pt x="629" y="490"/>
                  </a:lnTo>
                  <a:lnTo>
                    <a:pt x="668" y="479"/>
                  </a:lnTo>
                  <a:lnTo>
                    <a:pt x="706" y="469"/>
                  </a:lnTo>
                  <a:lnTo>
                    <a:pt x="744" y="458"/>
                  </a:lnTo>
                  <a:lnTo>
                    <a:pt x="781" y="450"/>
                  </a:lnTo>
                  <a:lnTo>
                    <a:pt x="818" y="442"/>
                  </a:lnTo>
                  <a:lnTo>
                    <a:pt x="853" y="434"/>
                  </a:lnTo>
                  <a:lnTo>
                    <a:pt x="887" y="428"/>
                  </a:lnTo>
                  <a:lnTo>
                    <a:pt x="920" y="424"/>
                  </a:lnTo>
                  <a:lnTo>
                    <a:pt x="951" y="419"/>
                  </a:lnTo>
                  <a:lnTo>
                    <a:pt x="980" y="417"/>
                  </a:lnTo>
                  <a:lnTo>
                    <a:pt x="1009" y="416"/>
                  </a:lnTo>
                  <a:lnTo>
                    <a:pt x="1034" y="416"/>
                  </a:lnTo>
                  <a:lnTo>
                    <a:pt x="1059" y="417"/>
                  </a:lnTo>
                  <a:lnTo>
                    <a:pt x="1082" y="420"/>
                  </a:lnTo>
                  <a:lnTo>
                    <a:pt x="1102" y="425"/>
                  </a:lnTo>
                  <a:lnTo>
                    <a:pt x="1150" y="437"/>
                  </a:lnTo>
                  <a:lnTo>
                    <a:pt x="1186" y="450"/>
                  </a:lnTo>
                  <a:lnTo>
                    <a:pt x="1212" y="468"/>
                  </a:lnTo>
                  <a:lnTo>
                    <a:pt x="1228" y="486"/>
                  </a:lnTo>
                  <a:lnTo>
                    <a:pt x="1236" y="503"/>
                  </a:lnTo>
                  <a:lnTo>
                    <a:pt x="1240" y="521"/>
                  </a:lnTo>
                  <a:lnTo>
                    <a:pt x="1240" y="536"/>
                  </a:lnTo>
                  <a:lnTo>
                    <a:pt x="1237" y="547"/>
                  </a:lnTo>
                  <a:lnTo>
                    <a:pt x="1265" y="528"/>
                  </a:lnTo>
                  <a:lnTo>
                    <a:pt x="1295" y="508"/>
                  </a:lnTo>
                  <a:lnTo>
                    <a:pt x="1327" y="488"/>
                  </a:lnTo>
                  <a:lnTo>
                    <a:pt x="1359" y="468"/>
                  </a:lnTo>
                  <a:lnTo>
                    <a:pt x="1393" y="447"/>
                  </a:lnTo>
                  <a:lnTo>
                    <a:pt x="1428" y="426"/>
                  </a:lnTo>
                  <a:lnTo>
                    <a:pt x="1464" y="405"/>
                  </a:lnTo>
                  <a:lnTo>
                    <a:pt x="1502" y="385"/>
                  </a:lnTo>
                  <a:lnTo>
                    <a:pt x="1539" y="363"/>
                  </a:lnTo>
                  <a:lnTo>
                    <a:pt x="1579" y="342"/>
                  </a:lnTo>
                  <a:lnTo>
                    <a:pt x="1618" y="321"/>
                  </a:lnTo>
                  <a:lnTo>
                    <a:pt x="1658" y="300"/>
                  </a:lnTo>
                  <a:lnTo>
                    <a:pt x="1699" y="280"/>
                  </a:lnTo>
                  <a:lnTo>
                    <a:pt x="1738" y="259"/>
                  </a:lnTo>
                  <a:lnTo>
                    <a:pt x="1779" y="238"/>
                  </a:lnTo>
                  <a:lnTo>
                    <a:pt x="1820" y="219"/>
                  </a:lnTo>
                  <a:lnTo>
                    <a:pt x="1859" y="199"/>
                  </a:lnTo>
                  <a:lnTo>
                    <a:pt x="1900" y="181"/>
                  </a:lnTo>
                  <a:lnTo>
                    <a:pt x="1940" y="162"/>
                  </a:lnTo>
                  <a:lnTo>
                    <a:pt x="1979" y="145"/>
                  </a:lnTo>
                  <a:lnTo>
                    <a:pt x="2019" y="127"/>
                  </a:lnTo>
                  <a:lnTo>
                    <a:pt x="2056" y="111"/>
                  </a:lnTo>
                  <a:lnTo>
                    <a:pt x="2094" y="95"/>
                  </a:lnTo>
                  <a:lnTo>
                    <a:pt x="2130" y="81"/>
                  </a:lnTo>
                  <a:lnTo>
                    <a:pt x="2165" y="68"/>
                  </a:lnTo>
                  <a:lnTo>
                    <a:pt x="2199" y="54"/>
                  </a:lnTo>
                  <a:lnTo>
                    <a:pt x="2232" y="42"/>
                  </a:lnTo>
                  <a:lnTo>
                    <a:pt x="2263" y="32"/>
                  </a:lnTo>
                  <a:lnTo>
                    <a:pt x="2293" y="21"/>
                  </a:lnTo>
                  <a:lnTo>
                    <a:pt x="2321" y="13"/>
                  </a:lnTo>
                  <a:lnTo>
                    <a:pt x="2347" y="5"/>
                  </a:lnTo>
                  <a:lnTo>
                    <a:pt x="2372" y="0"/>
                  </a:lnTo>
                  <a:lnTo>
                    <a:pt x="2333" y="11"/>
                  </a:lnTo>
                  <a:lnTo>
                    <a:pt x="2293" y="23"/>
                  </a:lnTo>
                  <a:lnTo>
                    <a:pt x="2252" y="35"/>
                  </a:lnTo>
                  <a:lnTo>
                    <a:pt x="2213" y="48"/>
                  </a:lnTo>
                  <a:lnTo>
                    <a:pt x="2174" y="62"/>
                  </a:lnTo>
                  <a:lnTo>
                    <a:pt x="2135" y="76"/>
                  </a:lnTo>
                  <a:lnTo>
                    <a:pt x="2095" y="89"/>
                  </a:lnTo>
                  <a:lnTo>
                    <a:pt x="2057" y="104"/>
                  </a:lnTo>
                  <a:lnTo>
                    <a:pt x="2019" y="119"/>
                  </a:lnTo>
                  <a:lnTo>
                    <a:pt x="1981" y="134"/>
                  </a:lnTo>
                  <a:lnTo>
                    <a:pt x="1942" y="149"/>
                  </a:lnTo>
                  <a:lnTo>
                    <a:pt x="1904" y="166"/>
                  </a:lnTo>
                  <a:lnTo>
                    <a:pt x="1867" y="182"/>
                  </a:lnTo>
                  <a:lnTo>
                    <a:pt x="1830" y="198"/>
                  </a:lnTo>
                  <a:lnTo>
                    <a:pt x="1794" y="215"/>
                  </a:lnTo>
                  <a:lnTo>
                    <a:pt x="1758" y="231"/>
                  </a:lnTo>
                  <a:lnTo>
                    <a:pt x="1722" y="249"/>
                  </a:lnTo>
                  <a:lnTo>
                    <a:pt x="1687" y="266"/>
                  </a:lnTo>
                  <a:lnTo>
                    <a:pt x="1653" y="284"/>
                  </a:lnTo>
                  <a:lnTo>
                    <a:pt x="1618" y="302"/>
                  </a:lnTo>
                  <a:lnTo>
                    <a:pt x="1584" y="319"/>
                  </a:lnTo>
                  <a:lnTo>
                    <a:pt x="1551" y="337"/>
                  </a:lnTo>
                  <a:lnTo>
                    <a:pt x="1519" y="356"/>
                  </a:lnTo>
                  <a:lnTo>
                    <a:pt x="1488" y="374"/>
                  </a:lnTo>
                  <a:lnTo>
                    <a:pt x="1456" y="393"/>
                  </a:lnTo>
                  <a:lnTo>
                    <a:pt x="1426" y="411"/>
                  </a:lnTo>
                  <a:lnTo>
                    <a:pt x="1396" y="430"/>
                  </a:lnTo>
                  <a:lnTo>
                    <a:pt x="1367" y="448"/>
                  </a:lnTo>
                  <a:lnTo>
                    <a:pt x="1338" y="466"/>
                  </a:lnTo>
                  <a:lnTo>
                    <a:pt x="1310" y="485"/>
                  </a:lnTo>
                  <a:lnTo>
                    <a:pt x="1284" y="503"/>
                  </a:lnTo>
                  <a:lnTo>
                    <a:pt x="1257" y="522"/>
                  </a:lnTo>
                  <a:lnTo>
                    <a:pt x="1256" y="501"/>
                  </a:lnTo>
                  <a:lnTo>
                    <a:pt x="1252" y="480"/>
                  </a:lnTo>
                  <a:lnTo>
                    <a:pt x="1244" y="461"/>
                  </a:lnTo>
                  <a:lnTo>
                    <a:pt x="1233" y="441"/>
                  </a:lnTo>
                  <a:lnTo>
                    <a:pt x="1016" y="91"/>
                  </a:lnTo>
                  <a:lnTo>
                    <a:pt x="1008" y="87"/>
                  </a:lnTo>
                  <a:lnTo>
                    <a:pt x="999" y="83"/>
                  </a:lnTo>
                  <a:lnTo>
                    <a:pt x="990" y="79"/>
                  </a:lnTo>
                  <a:lnTo>
                    <a:pt x="980" y="76"/>
                  </a:lnTo>
                  <a:lnTo>
                    <a:pt x="971" y="72"/>
                  </a:lnTo>
                  <a:lnTo>
                    <a:pt x="962" y="69"/>
                  </a:lnTo>
                  <a:lnTo>
                    <a:pt x="953" y="66"/>
                  </a:lnTo>
                  <a:lnTo>
                    <a:pt x="943" y="63"/>
                  </a:lnTo>
                  <a:lnTo>
                    <a:pt x="955" y="80"/>
                  </a:lnTo>
                  <a:lnTo>
                    <a:pt x="970" y="102"/>
                  </a:lnTo>
                  <a:lnTo>
                    <a:pt x="987" y="127"/>
                  </a:lnTo>
                  <a:lnTo>
                    <a:pt x="1008" y="156"/>
                  </a:lnTo>
                  <a:lnTo>
                    <a:pt x="1030" y="187"/>
                  </a:lnTo>
                  <a:lnTo>
                    <a:pt x="1053" y="220"/>
                  </a:lnTo>
                  <a:lnTo>
                    <a:pt x="1077" y="253"/>
                  </a:lnTo>
                  <a:lnTo>
                    <a:pt x="1100" y="287"/>
                  </a:lnTo>
                  <a:lnTo>
                    <a:pt x="1124" y="319"/>
                  </a:lnTo>
                  <a:lnTo>
                    <a:pt x="1146" y="350"/>
                  </a:lnTo>
                  <a:lnTo>
                    <a:pt x="1166" y="378"/>
                  </a:lnTo>
                  <a:lnTo>
                    <a:pt x="1185" y="403"/>
                  </a:lnTo>
                  <a:lnTo>
                    <a:pt x="1199" y="424"/>
                  </a:lnTo>
                  <a:lnTo>
                    <a:pt x="1211" y="439"/>
                  </a:lnTo>
                  <a:lnTo>
                    <a:pt x="1218" y="449"/>
                  </a:lnTo>
                  <a:lnTo>
                    <a:pt x="1220" y="453"/>
                  </a:lnTo>
                  <a:lnTo>
                    <a:pt x="1208" y="441"/>
                  </a:lnTo>
                  <a:lnTo>
                    <a:pt x="1194" y="430"/>
                  </a:lnTo>
                  <a:lnTo>
                    <a:pt x="1175" y="422"/>
                  </a:lnTo>
                  <a:lnTo>
                    <a:pt x="1156" y="413"/>
                  </a:lnTo>
                  <a:lnTo>
                    <a:pt x="1133" y="407"/>
                  </a:lnTo>
                  <a:lnTo>
                    <a:pt x="1108" y="402"/>
                  </a:lnTo>
                  <a:lnTo>
                    <a:pt x="1082" y="398"/>
                  </a:lnTo>
                  <a:lnTo>
                    <a:pt x="1054" y="396"/>
                  </a:lnTo>
                  <a:lnTo>
                    <a:pt x="1024" y="396"/>
                  </a:lnTo>
                  <a:lnTo>
                    <a:pt x="994" y="396"/>
                  </a:lnTo>
                  <a:lnTo>
                    <a:pt x="962" y="397"/>
                  </a:lnTo>
                  <a:lnTo>
                    <a:pt x="929" y="401"/>
                  </a:lnTo>
                  <a:lnTo>
                    <a:pt x="896" y="405"/>
                  </a:lnTo>
                  <a:lnTo>
                    <a:pt x="863" y="410"/>
                  </a:lnTo>
                  <a:lnTo>
                    <a:pt x="830" y="417"/>
                  </a:lnTo>
                  <a:lnTo>
                    <a:pt x="797" y="425"/>
                  </a:lnTo>
                  <a:lnTo>
                    <a:pt x="768" y="432"/>
                  </a:lnTo>
                  <a:lnTo>
                    <a:pt x="733" y="442"/>
                  </a:lnTo>
                  <a:lnTo>
                    <a:pt x="692" y="455"/>
                  </a:lnTo>
                  <a:lnTo>
                    <a:pt x="646" y="470"/>
                  </a:lnTo>
                  <a:lnTo>
                    <a:pt x="596" y="486"/>
                  </a:lnTo>
                  <a:lnTo>
                    <a:pt x="542" y="503"/>
                  </a:lnTo>
                  <a:lnTo>
                    <a:pt x="485" y="523"/>
                  </a:lnTo>
                  <a:lnTo>
                    <a:pt x="427" y="544"/>
                  </a:lnTo>
                  <a:lnTo>
                    <a:pt x="368" y="565"/>
                  </a:lnTo>
                  <a:lnTo>
                    <a:pt x="308" y="586"/>
                  </a:lnTo>
                  <a:lnTo>
                    <a:pt x="250" y="607"/>
                  </a:lnTo>
                  <a:lnTo>
                    <a:pt x="194" y="629"/>
                  </a:lnTo>
                  <a:lnTo>
                    <a:pt x="140" y="651"/>
                  </a:lnTo>
                  <a:lnTo>
                    <a:pt x="88" y="672"/>
                  </a:lnTo>
                  <a:lnTo>
                    <a:pt x="42" y="692"/>
                  </a:lnTo>
                  <a:lnTo>
                    <a:pt x="0" y="7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114" name="Freeform 21"/>
            <p:cNvSpPr>
              <a:spLocks/>
            </p:cNvSpPr>
            <p:nvPr/>
          </p:nvSpPr>
          <p:spPr bwMode="auto">
            <a:xfrm>
              <a:off x="612" y="3515"/>
              <a:ext cx="2459" cy="362"/>
            </a:xfrm>
            <a:custGeom>
              <a:avLst/>
              <a:gdLst>
                <a:gd name="T0" fmla="*/ 438 w 2459"/>
                <a:gd name="T1" fmla="*/ 300 h 723"/>
                <a:gd name="T2" fmla="*/ 805 w 2459"/>
                <a:gd name="T3" fmla="*/ 293 h 723"/>
                <a:gd name="T4" fmla="*/ 1067 w 2459"/>
                <a:gd name="T5" fmla="*/ 390 h 723"/>
                <a:gd name="T6" fmla="*/ 1261 w 2459"/>
                <a:gd name="T7" fmla="*/ 382 h 723"/>
                <a:gd name="T8" fmla="*/ 1527 w 2459"/>
                <a:gd name="T9" fmla="*/ 296 h 723"/>
                <a:gd name="T10" fmla="*/ 1828 w 2459"/>
                <a:gd name="T11" fmla="*/ 195 h 723"/>
                <a:gd name="T12" fmla="*/ 2131 w 2459"/>
                <a:gd name="T13" fmla="*/ 135 h 723"/>
                <a:gd name="T14" fmla="*/ 2008 w 2459"/>
                <a:gd name="T15" fmla="*/ 161 h 723"/>
                <a:gd name="T16" fmla="*/ 1711 w 2459"/>
                <a:gd name="T17" fmla="*/ 252 h 723"/>
                <a:gd name="T18" fmla="*/ 1429 w 2459"/>
                <a:gd name="T19" fmla="*/ 355 h 723"/>
                <a:gd name="T20" fmla="*/ 1191 w 2459"/>
                <a:gd name="T21" fmla="*/ 420 h 723"/>
                <a:gd name="T22" fmla="*/ 1096 w 2459"/>
                <a:gd name="T23" fmla="*/ 521 h 723"/>
                <a:gd name="T24" fmla="*/ 804 w 2459"/>
                <a:gd name="T25" fmla="*/ 325 h 723"/>
                <a:gd name="T26" fmla="*/ 431 w 2459"/>
                <a:gd name="T27" fmla="*/ 336 h 723"/>
                <a:gd name="T28" fmla="*/ 349 w 2459"/>
                <a:gd name="T29" fmla="*/ 506 h 723"/>
                <a:gd name="T30" fmla="*/ 721 w 2459"/>
                <a:gd name="T31" fmla="*/ 449 h 723"/>
                <a:gd name="T32" fmla="*/ 1065 w 2459"/>
                <a:gd name="T33" fmla="*/ 506 h 723"/>
                <a:gd name="T34" fmla="*/ 1245 w 2459"/>
                <a:gd name="T35" fmla="*/ 522 h 723"/>
                <a:gd name="T36" fmla="*/ 1501 w 2459"/>
                <a:gd name="T37" fmla="*/ 439 h 723"/>
                <a:gd name="T38" fmla="*/ 1821 w 2459"/>
                <a:gd name="T39" fmla="*/ 326 h 723"/>
                <a:gd name="T40" fmla="*/ 2186 w 2459"/>
                <a:gd name="T41" fmla="*/ 246 h 723"/>
                <a:gd name="T42" fmla="*/ 2388 w 2459"/>
                <a:gd name="T43" fmla="*/ 240 h 723"/>
                <a:gd name="T44" fmla="*/ 2106 w 2459"/>
                <a:gd name="T45" fmla="*/ 274 h 723"/>
                <a:gd name="T46" fmla="*/ 1809 w 2459"/>
                <a:gd name="T47" fmla="*/ 356 h 723"/>
                <a:gd name="T48" fmla="*/ 1547 w 2459"/>
                <a:gd name="T49" fmla="*/ 447 h 723"/>
                <a:gd name="T50" fmla="*/ 1369 w 2459"/>
                <a:gd name="T51" fmla="*/ 514 h 723"/>
                <a:gd name="T52" fmla="*/ 1253 w 2459"/>
                <a:gd name="T53" fmla="*/ 547 h 723"/>
                <a:gd name="T54" fmla="*/ 1153 w 2459"/>
                <a:gd name="T55" fmla="*/ 556 h 723"/>
                <a:gd name="T56" fmla="*/ 1079 w 2459"/>
                <a:gd name="T57" fmla="*/ 538 h 723"/>
                <a:gd name="T58" fmla="*/ 747 w 2459"/>
                <a:gd name="T59" fmla="*/ 475 h 723"/>
                <a:gd name="T60" fmla="*/ 372 w 2459"/>
                <a:gd name="T61" fmla="*/ 534 h 723"/>
                <a:gd name="T62" fmla="*/ 484 w 2459"/>
                <a:gd name="T63" fmla="*/ 643 h 723"/>
                <a:gd name="T64" fmla="*/ 832 w 2459"/>
                <a:gd name="T65" fmla="*/ 601 h 723"/>
                <a:gd name="T66" fmla="*/ 1086 w 2459"/>
                <a:gd name="T67" fmla="*/ 632 h 723"/>
                <a:gd name="T68" fmla="*/ 1133 w 2459"/>
                <a:gd name="T69" fmla="*/ 669 h 723"/>
                <a:gd name="T70" fmla="*/ 851 w 2459"/>
                <a:gd name="T71" fmla="*/ 625 h 723"/>
                <a:gd name="T72" fmla="*/ 412 w 2459"/>
                <a:gd name="T73" fmla="*/ 702 h 723"/>
                <a:gd name="T74" fmla="*/ 179 w 2459"/>
                <a:gd name="T75" fmla="*/ 36 h 723"/>
                <a:gd name="T76" fmla="*/ 428 w 2459"/>
                <a:gd name="T77" fmla="*/ 2 h 723"/>
                <a:gd name="T78" fmla="*/ 652 w 2459"/>
                <a:gd name="T79" fmla="*/ 11 h 723"/>
                <a:gd name="T80" fmla="*/ 829 w 2459"/>
                <a:gd name="T81" fmla="*/ 63 h 723"/>
                <a:gd name="T82" fmla="*/ 974 w 2459"/>
                <a:gd name="T83" fmla="*/ 266 h 723"/>
                <a:gd name="T84" fmla="*/ 1071 w 2459"/>
                <a:gd name="T85" fmla="*/ 301 h 723"/>
                <a:gd name="T86" fmla="*/ 1243 w 2459"/>
                <a:gd name="T87" fmla="*/ 277 h 723"/>
                <a:gd name="T88" fmla="*/ 1458 w 2459"/>
                <a:gd name="T89" fmla="*/ 197 h 723"/>
                <a:gd name="T90" fmla="*/ 1863 w 2459"/>
                <a:gd name="T91" fmla="*/ 75 h 723"/>
                <a:gd name="T92" fmla="*/ 1950 w 2459"/>
                <a:gd name="T93" fmla="*/ 65 h 723"/>
                <a:gd name="T94" fmla="*/ 1556 w 2459"/>
                <a:gd name="T95" fmla="*/ 188 h 723"/>
                <a:gd name="T96" fmla="*/ 1326 w 2459"/>
                <a:gd name="T97" fmla="*/ 279 h 723"/>
                <a:gd name="T98" fmla="*/ 1174 w 2459"/>
                <a:gd name="T99" fmla="*/ 318 h 723"/>
                <a:gd name="T100" fmla="*/ 1025 w 2459"/>
                <a:gd name="T101" fmla="*/ 324 h 723"/>
                <a:gd name="T102" fmla="*/ 797 w 2459"/>
                <a:gd name="T103" fmla="*/ 174 h 723"/>
                <a:gd name="T104" fmla="*/ 420 w 2459"/>
                <a:gd name="T105" fmla="*/ 175 h 723"/>
                <a:gd name="T106" fmla="*/ 119 w 2459"/>
                <a:gd name="T107" fmla="*/ 206 h 723"/>
                <a:gd name="T108" fmla="*/ 492 w 2459"/>
                <a:gd name="T109" fmla="*/ 138 h 723"/>
                <a:gd name="T110" fmla="*/ 846 w 2459"/>
                <a:gd name="T111" fmla="*/ 171 h 723"/>
                <a:gd name="T112" fmla="*/ 702 w 2459"/>
                <a:gd name="T113" fmla="*/ 48 h 723"/>
                <a:gd name="T114" fmla="*/ 286 w 2459"/>
                <a:gd name="T115" fmla="*/ 53 h 723"/>
                <a:gd name="T116" fmla="*/ 137 w 2459"/>
                <a:gd name="T117" fmla="*/ 244 h 72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59"/>
                <a:gd name="T178" fmla="*/ 0 h 723"/>
                <a:gd name="T179" fmla="*/ 2459 w 2459"/>
                <a:gd name="T180" fmla="*/ 723 h 72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59" h="723">
                  <a:moveTo>
                    <a:pt x="137" y="244"/>
                  </a:moveTo>
                  <a:lnTo>
                    <a:pt x="191" y="356"/>
                  </a:lnTo>
                  <a:lnTo>
                    <a:pt x="237" y="344"/>
                  </a:lnTo>
                  <a:lnTo>
                    <a:pt x="285" y="331"/>
                  </a:lnTo>
                  <a:lnTo>
                    <a:pt x="335" y="319"/>
                  </a:lnTo>
                  <a:lnTo>
                    <a:pt x="386" y="309"/>
                  </a:lnTo>
                  <a:lnTo>
                    <a:pt x="438" y="300"/>
                  </a:lnTo>
                  <a:lnTo>
                    <a:pt x="490" y="293"/>
                  </a:lnTo>
                  <a:lnTo>
                    <a:pt x="544" y="288"/>
                  </a:lnTo>
                  <a:lnTo>
                    <a:pt x="597" y="284"/>
                  </a:lnTo>
                  <a:lnTo>
                    <a:pt x="650" y="282"/>
                  </a:lnTo>
                  <a:lnTo>
                    <a:pt x="702" y="284"/>
                  </a:lnTo>
                  <a:lnTo>
                    <a:pt x="754" y="287"/>
                  </a:lnTo>
                  <a:lnTo>
                    <a:pt x="805" y="293"/>
                  </a:lnTo>
                  <a:lnTo>
                    <a:pt x="854" y="302"/>
                  </a:lnTo>
                  <a:lnTo>
                    <a:pt x="901" y="314"/>
                  </a:lnTo>
                  <a:lnTo>
                    <a:pt x="946" y="329"/>
                  </a:lnTo>
                  <a:lnTo>
                    <a:pt x="988" y="347"/>
                  </a:lnTo>
                  <a:lnTo>
                    <a:pt x="1029" y="370"/>
                  </a:lnTo>
                  <a:lnTo>
                    <a:pt x="1048" y="382"/>
                  </a:lnTo>
                  <a:lnTo>
                    <a:pt x="1067" y="390"/>
                  </a:lnTo>
                  <a:lnTo>
                    <a:pt x="1090" y="395"/>
                  </a:lnTo>
                  <a:lnTo>
                    <a:pt x="1114" y="399"/>
                  </a:lnTo>
                  <a:lnTo>
                    <a:pt x="1140" y="399"/>
                  </a:lnTo>
                  <a:lnTo>
                    <a:pt x="1168" y="398"/>
                  </a:lnTo>
                  <a:lnTo>
                    <a:pt x="1198" y="394"/>
                  </a:lnTo>
                  <a:lnTo>
                    <a:pt x="1228" y="389"/>
                  </a:lnTo>
                  <a:lnTo>
                    <a:pt x="1261" y="382"/>
                  </a:lnTo>
                  <a:lnTo>
                    <a:pt x="1295" y="372"/>
                  </a:lnTo>
                  <a:lnTo>
                    <a:pt x="1332" y="362"/>
                  </a:lnTo>
                  <a:lnTo>
                    <a:pt x="1369" y="350"/>
                  </a:lnTo>
                  <a:lnTo>
                    <a:pt x="1406" y="339"/>
                  </a:lnTo>
                  <a:lnTo>
                    <a:pt x="1446" y="325"/>
                  </a:lnTo>
                  <a:lnTo>
                    <a:pt x="1485" y="311"/>
                  </a:lnTo>
                  <a:lnTo>
                    <a:pt x="1527" y="296"/>
                  </a:lnTo>
                  <a:lnTo>
                    <a:pt x="1568" y="282"/>
                  </a:lnTo>
                  <a:lnTo>
                    <a:pt x="1610" y="267"/>
                  </a:lnTo>
                  <a:lnTo>
                    <a:pt x="1654" y="252"/>
                  </a:lnTo>
                  <a:lnTo>
                    <a:pt x="1696" y="237"/>
                  </a:lnTo>
                  <a:lnTo>
                    <a:pt x="1741" y="223"/>
                  </a:lnTo>
                  <a:lnTo>
                    <a:pt x="1784" y="209"/>
                  </a:lnTo>
                  <a:lnTo>
                    <a:pt x="1828" y="195"/>
                  </a:lnTo>
                  <a:lnTo>
                    <a:pt x="1873" y="182"/>
                  </a:lnTo>
                  <a:lnTo>
                    <a:pt x="1916" y="171"/>
                  </a:lnTo>
                  <a:lnTo>
                    <a:pt x="1960" y="161"/>
                  </a:lnTo>
                  <a:lnTo>
                    <a:pt x="2003" y="152"/>
                  </a:lnTo>
                  <a:lnTo>
                    <a:pt x="2047" y="144"/>
                  </a:lnTo>
                  <a:lnTo>
                    <a:pt x="2089" y="138"/>
                  </a:lnTo>
                  <a:lnTo>
                    <a:pt x="2131" y="135"/>
                  </a:lnTo>
                  <a:lnTo>
                    <a:pt x="2173" y="134"/>
                  </a:lnTo>
                  <a:lnTo>
                    <a:pt x="2214" y="134"/>
                  </a:lnTo>
                  <a:lnTo>
                    <a:pt x="2174" y="136"/>
                  </a:lnTo>
                  <a:lnTo>
                    <a:pt x="2134" y="139"/>
                  </a:lnTo>
                  <a:lnTo>
                    <a:pt x="2091" y="145"/>
                  </a:lnTo>
                  <a:lnTo>
                    <a:pt x="2051" y="153"/>
                  </a:lnTo>
                  <a:lnTo>
                    <a:pt x="2008" y="161"/>
                  </a:lnTo>
                  <a:lnTo>
                    <a:pt x="1966" y="172"/>
                  </a:lnTo>
                  <a:lnTo>
                    <a:pt x="1923" y="183"/>
                  </a:lnTo>
                  <a:lnTo>
                    <a:pt x="1881" y="196"/>
                  </a:lnTo>
                  <a:lnTo>
                    <a:pt x="1838" y="209"/>
                  </a:lnTo>
                  <a:lnTo>
                    <a:pt x="1795" y="223"/>
                  </a:lnTo>
                  <a:lnTo>
                    <a:pt x="1753" y="237"/>
                  </a:lnTo>
                  <a:lnTo>
                    <a:pt x="1711" y="252"/>
                  </a:lnTo>
                  <a:lnTo>
                    <a:pt x="1668" y="267"/>
                  </a:lnTo>
                  <a:lnTo>
                    <a:pt x="1628" y="282"/>
                  </a:lnTo>
                  <a:lnTo>
                    <a:pt x="1587" y="297"/>
                  </a:lnTo>
                  <a:lnTo>
                    <a:pt x="1546" y="312"/>
                  </a:lnTo>
                  <a:lnTo>
                    <a:pt x="1506" y="327"/>
                  </a:lnTo>
                  <a:lnTo>
                    <a:pt x="1467" y="341"/>
                  </a:lnTo>
                  <a:lnTo>
                    <a:pt x="1429" y="355"/>
                  </a:lnTo>
                  <a:lnTo>
                    <a:pt x="1392" y="368"/>
                  </a:lnTo>
                  <a:lnTo>
                    <a:pt x="1355" y="380"/>
                  </a:lnTo>
                  <a:lnTo>
                    <a:pt x="1319" y="391"/>
                  </a:lnTo>
                  <a:lnTo>
                    <a:pt x="1285" y="400"/>
                  </a:lnTo>
                  <a:lnTo>
                    <a:pt x="1252" y="408"/>
                  </a:lnTo>
                  <a:lnTo>
                    <a:pt x="1220" y="415"/>
                  </a:lnTo>
                  <a:lnTo>
                    <a:pt x="1191" y="420"/>
                  </a:lnTo>
                  <a:lnTo>
                    <a:pt x="1162" y="423"/>
                  </a:lnTo>
                  <a:lnTo>
                    <a:pt x="1135" y="423"/>
                  </a:lnTo>
                  <a:lnTo>
                    <a:pt x="1110" y="422"/>
                  </a:lnTo>
                  <a:lnTo>
                    <a:pt x="1086" y="419"/>
                  </a:lnTo>
                  <a:lnTo>
                    <a:pt x="1064" y="413"/>
                  </a:lnTo>
                  <a:lnTo>
                    <a:pt x="1044" y="405"/>
                  </a:lnTo>
                  <a:lnTo>
                    <a:pt x="1096" y="521"/>
                  </a:lnTo>
                  <a:lnTo>
                    <a:pt x="1065" y="506"/>
                  </a:lnTo>
                  <a:lnTo>
                    <a:pt x="1006" y="384"/>
                  </a:lnTo>
                  <a:lnTo>
                    <a:pt x="971" y="368"/>
                  </a:lnTo>
                  <a:lnTo>
                    <a:pt x="934" y="354"/>
                  </a:lnTo>
                  <a:lnTo>
                    <a:pt x="894" y="341"/>
                  </a:lnTo>
                  <a:lnTo>
                    <a:pt x="850" y="332"/>
                  </a:lnTo>
                  <a:lnTo>
                    <a:pt x="804" y="325"/>
                  </a:lnTo>
                  <a:lnTo>
                    <a:pt x="755" y="319"/>
                  </a:lnTo>
                  <a:lnTo>
                    <a:pt x="704" y="317"/>
                  </a:lnTo>
                  <a:lnTo>
                    <a:pt x="651" y="316"/>
                  </a:lnTo>
                  <a:lnTo>
                    <a:pt x="598" y="317"/>
                  </a:lnTo>
                  <a:lnTo>
                    <a:pt x="543" y="322"/>
                  </a:lnTo>
                  <a:lnTo>
                    <a:pt x="488" y="327"/>
                  </a:lnTo>
                  <a:lnTo>
                    <a:pt x="431" y="336"/>
                  </a:lnTo>
                  <a:lnTo>
                    <a:pt x="376" y="347"/>
                  </a:lnTo>
                  <a:lnTo>
                    <a:pt x="319" y="360"/>
                  </a:lnTo>
                  <a:lnTo>
                    <a:pt x="264" y="376"/>
                  </a:lnTo>
                  <a:lnTo>
                    <a:pt x="210" y="393"/>
                  </a:lnTo>
                  <a:lnTo>
                    <a:pt x="275" y="527"/>
                  </a:lnTo>
                  <a:lnTo>
                    <a:pt x="310" y="517"/>
                  </a:lnTo>
                  <a:lnTo>
                    <a:pt x="349" y="506"/>
                  </a:lnTo>
                  <a:lnTo>
                    <a:pt x="394" y="496"/>
                  </a:lnTo>
                  <a:lnTo>
                    <a:pt x="443" y="485"/>
                  </a:lnTo>
                  <a:lnTo>
                    <a:pt x="494" y="475"/>
                  </a:lnTo>
                  <a:lnTo>
                    <a:pt x="550" y="466"/>
                  </a:lnTo>
                  <a:lnTo>
                    <a:pt x="605" y="458"/>
                  </a:lnTo>
                  <a:lnTo>
                    <a:pt x="663" y="452"/>
                  </a:lnTo>
                  <a:lnTo>
                    <a:pt x="721" y="449"/>
                  </a:lnTo>
                  <a:lnTo>
                    <a:pt x="778" y="446"/>
                  </a:lnTo>
                  <a:lnTo>
                    <a:pt x="833" y="447"/>
                  </a:lnTo>
                  <a:lnTo>
                    <a:pt x="887" y="452"/>
                  </a:lnTo>
                  <a:lnTo>
                    <a:pt x="937" y="459"/>
                  </a:lnTo>
                  <a:lnTo>
                    <a:pt x="984" y="470"/>
                  </a:lnTo>
                  <a:lnTo>
                    <a:pt x="1027" y="487"/>
                  </a:lnTo>
                  <a:lnTo>
                    <a:pt x="1065" y="506"/>
                  </a:lnTo>
                  <a:lnTo>
                    <a:pt x="1096" y="521"/>
                  </a:lnTo>
                  <a:lnTo>
                    <a:pt x="1116" y="528"/>
                  </a:lnTo>
                  <a:lnTo>
                    <a:pt x="1137" y="532"/>
                  </a:lnTo>
                  <a:lnTo>
                    <a:pt x="1162" y="533"/>
                  </a:lnTo>
                  <a:lnTo>
                    <a:pt x="1187" y="532"/>
                  </a:lnTo>
                  <a:lnTo>
                    <a:pt x="1215" y="528"/>
                  </a:lnTo>
                  <a:lnTo>
                    <a:pt x="1245" y="522"/>
                  </a:lnTo>
                  <a:lnTo>
                    <a:pt x="1277" y="515"/>
                  </a:lnTo>
                  <a:lnTo>
                    <a:pt x="1310" y="506"/>
                  </a:lnTo>
                  <a:lnTo>
                    <a:pt x="1346" y="495"/>
                  </a:lnTo>
                  <a:lnTo>
                    <a:pt x="1381" y="483"/>
                  </a:lnTo>
                  <a:lnTo>
                    <a:pt x="1419" y="469"/>
                  </a:lnTo>
                  <a:lnTo>
                    <a:pt x="1459" y="455"/>
                  </a:lnTo>
                  <a:lnTo>
                    <a:pt x="1501" y="439"/>
                  </a:lnTo>
                  <a:lnTo>
                    <a:pt x="1543" y="424"/>
                  </a:lnTo>
                  <a:lnTo>
                    <a:pt x="1587" y="408"/>
                  </a:lnTo>
                  <a:lnTo>
                    <a:pt x="1632" y="391"/>
                  </a:lnTo>
                  <a:lnTo>
                    <a:pt x="1678" y="375"/>
                  </a:lnTo>
                  <a:lnTo>
                    <a:pt x="1725" y="359"/>
                  </a:lnTo>
                  <a:lnTo>
                    <a:pt x="1773" y="342"/>
                  </a:lnTo>
                  <a:lnTo>
                    <a:pt x="1821" y="326"/>
                  </a:lnTo>
                  <a:lnTo>
                    <a:pt x="1871" y="311"/>
                  </a:lnTo>
                  <a:lnTo>
                    <a:pt x="1923" y="297"/>
                  </a:lnTo>
                  <a:lnTo>
                    <a:pt x="1974" y="284"/>
                  </a:lnTo>
                  <a:lnTo>
                    <a:pt x="2026" y="272"/>
                  </a:lnTo>
                  <a:lnTo>
                    <a:pt x="2078" y="262"/>
                  </a:lnTo>
                  <a:lnTo>
                    <a:pt x="2132" y="252"/>
                  </a:lnTo>
                  <a:lnTo>
                    <a:pt x="2186" y="246"/>
                  </a:lnTo>
                  <a:lnTo>
                    <a:pt x="2240" y="241"/>
                  </a:lnTo>
                  <a:lnTo>
                    <a:pt x="2294" y="237"/>
                  </a:lnTo>
                  <a:lnTo>
                    <a:pt x="2350" y="236"/>
                  </a:lnTo>
                  <a:lnTo>
                    <a:pt x="2404" y="239"/>
                  </a:lnTo>
                  <a:lnTo>
                    <a:pt x="2459" y="243"/>
                  </a:lnTo>
                  <a:lnTo>
                    <a:pt x="2425" y="241"/>
                  </a:lnTo>
                  <a:lnTo>
                    <a:pt x="2388" y="240"/>
                  </a:lnTo>
                  <a:lnTo>
                    <a:pt x="2351" y="241"/>
                  </a:lnTo>
                  <a:lnTo>
                    <a:pt x="2313" y="243"/>
                  </a:lnTo>
                  <a:lnTo>
                    <a:pt x="2272" y="247"/>
                  </a:lnTo>
                  <a:lnTo>
                    <a:pt x="2232" y="252"/>
                  </a:lnTo>
                  <a:lnTo>
                    <a:pt x="2190" y="258"/>
                  </a:lnTo>
                  <a:lnTo>
                    <a:pt x="2149" y="266"/>
                  </a:lnTo>
                  <a:lnTo>
                    <a:pt x="2106" y="274"/>
                  </a:lnTo>
                  <a:lnTo>
                    <a:pt x="2064" y="285"/>
                  </a:lnTo>
                  <a:lnTo>
                    <a:pt x="2020" y="295"/>
                  </a:lnTo>
                  <a:lnTo>
                    <a:pt x="1978" y="306"/>
                  </a:lnTo>
                  <a:lnTo>
                    <a:pt x="1936" y="318"/>
                  </a:lnTo>
                  <a:lnTo>
                    <a:pt x="1892" y="330"/>
                  </a:lnTo>
                  <a:lnTo>
                    <a:pt x="1850" y="342"/>
                  </a:lnTo>
                  <a:lnTo>
                    <a:pt x="1809" y="356"/>
                  </a:lnTo>
                  <a:lnTo>
                    <a:pt x="1769" y="369"/>
                  </a:lnTo>
                  <a:lnTo>
                    <a:pt x="1729" y="383"/>
                  </a:lnTo>
                  <a:lnTo>
                    <a:pt x="1690" y="395"/>
                  </a:lnTo>
                  <a:lnTo>
                    <a:pt x="1651" y="409"/>
                  </a:lnTo>
                  <a:lnTo>
                    <a:pt x="1616" y="422"/>
                  </a:lnTo>
                  <a:lnTo>
                    <a:pt x="1580" y="435"/>
                  </a:lnTo>
                  <a:lnTo>
                    <a:pt x="1547" y="447"/>
                  </a:lnTo>
                  <a:lnTo>
                    <a:pt x="1516" y="459"/>
                  </a:lnTo>
                  <a:lnTo>
                    <a:pt x="1485" y="470"/>
                  </a:lnTo>
                  <a:lnTo>
                    <a:pt x="1458" y="481"/>
                  </a:lnTo>
                  <a:lnTo>
                    <a:pt x="1431" y="491"/>
                  </a:lnTo>
                  <a:lnTo>
                    <a:pt x="1407" y="500"/>
                  </a:lnTo>
                  <a:lnTo>
                    <a:pt x="1386" y="508"/>
                  </a:lnTo>
                  <a:lnTo>
                    <a:pt x="1369" y="514"/>
                  </a:lnTo>
                  <a:lnTo>
                    <a:pt x="1353" y="520"/>
                  </a:lnTo>
                  <a:lnTo>
                    <a:pt x="1340" y="525"/>
                  </a:lnTo>
                  <a:lnTo>
                    <a:pt x="1322" y="530"/>
                  </a:lnTo>
                  <a:lnTo>
                    <a:pt x="1305" y="535"/>
                  </a:lnTo>
                  <a:lnTo>
                    <a:pt x="1288" y="540"/>
                  </a:lnTo>
                  <a:lnTo>
                    <a:pt x="1270" y="543"/>
                  </a:lnTo>
                  <a:lnTo>
                    <a:pt x="1253" y="547"/>
                  </a:lnTo>
                  <a:lnTo>
                    <a:pt x="1237" y="550"/>
                  </a:lnTo>
                  <a:lnTo>
                    <a:pt x="1223" y="552"/>
                  </a:lnTo>
                  <a:lnTo>
                    <a:pt x="1207" y="553"/>
                  </a:lnTo>
                  <a:lnTo>
                    <a:pt x="1193" y="555"/>
                  </a:lnTo>
                  <a:lnTo>
                    <a:pt x="1180" y="556"/>
                  </a:lnTo>
                  <a:lnTo>
                    <a:pt x="1166" y="556"/>
                  </a:lnTo>
                  <a:lnTo>
                    <a:pt x="1153" y="556"/>
                  </a:lnTo>
                  <a:lnTo>
                    <a:pt x="1141" y="555"/>
                  </a:lnTo>
                  <a:lnTo>
                    <a:pt x="1129" y="553"/>
                  </a:lnTo>
                  <a:lnTo>
                    <a:pt x="1119" y="551"/>
                  </a:lnTo>
                  <a:lnTo>
                    <a:pt x="1108" y="548"/>
                  </a:lnTo>
                  <a:lnTo>
                    <a:pt x="1128" y="594"/>
                  </a:lnTo>
                  <a:lnTo>
                    <a:pt x="1102" y="585"/>
                  </a:lnTo>
                  <a:lnTo>
                    <a:pt x="1079" y="538"/>
                  </a:lnTo>
                  <a:lnTo>
                    <a:pt x="1044" y="519"/>
                  </a:lnTo>
                  <a:lnTo>
                    <a:pt x="1003" y="503"/>
                  </a:lnTo>
                  <a:lnTo>
                    <a:pt x="958" y="491"/>
                  </a:lnTo>
                  <a:lnTo>
                    <a:pt x="909" y="483"/>
                  </a:lnTo>
                  <a:lnTo>
                    <a:pt x="858" y="477"/>
                  </a:lnTo>
                  <a:lnTo>
                    <a:pt x="803" y="475"/>
                  </a:lnTo>
                  <a:lnTo>
                    <a:pt x="747" y="475"/>
                  </a:lnTo>
                  <a:lnTo>
                    <a:pt x="691" y="477"/>
                  </a:lnTo>
                  <a:lnTo>
                    <a:pt x="634" y="483"/>
                  </a:lnTo>
                  <a:lnTo>
                    <a:pt x="577" y="490"/>
                  </a:lnTo>
                  <a:lnTo>
                    <a:pt x="522" y="499"/>
                  </a:lnTo>
                  <a:lnTo>
                    <a:pt x="469" y="510"/>
                  </a:lnTo>
                  <a:lnTo>
                    <a:pt x="419" y="521"/>
                  </a:lnTo>
                  <a:lnTo>
                    <a:pt x="372" y="534"/>
                  </a:lnTo>
                  <a:lnTo>
                    <a:pt x="329" y="548"/>
                  </a:lnTo>
                  <a:lnTo>
                    <a:pt x="293" y="562"/>
                  </a:lnTo>
                  <a:lnTo>
                    <a:pt x="352" y="685"/>
                  </a:lnTo>
                  <a:lnTo>
                    <a:pt x="377" y="675"/>
                  </a:lnTo>
                  <a:lnTo>
                    <a:pt x="407" y="664"/>
                  </a:lnTo>
                  <a:lnTo>
                    <a:pt x="444" y="654"/>
                  </a:lnTo>
                  <a:lnTo>
                    <a:pt x="484" y="643"/>
                  </a:lnTo>
                  <a:lnTo>
                    <a:pt x="528" y="634"/>
                  </a:lnTo>
                  <a:lnTo>
                    <a:pt x="576" y="626"/>
                  </a:lnTo>
                  <a:lnTo>
                    <a:pt x="625" y="618"/>
                  </a:lnTo>
                  <a:lnTo>
                    <a:pt x="676" y="611"/>
                  </a:lnTo>
                  <a:lnTo>
                    <a:pt x="727" y="606"/>
                  </a:lnTo>
                  <a:lnTo>
                    <a:pt x="780" y="603"/>
                  </a:lnTo>
                  <a:lnTo>
                    <a:pt x="832" y="601"/>
                  </a:lnTo>
                  <a:lnTo>
                    <a:pt x="882" y="600"/>
                  </a:lnTo>
                  <a:lnTo>
                    <a:pt x="929" y="602"/>
                  </a:lnTo>
                  <a:lnTo>
                    <a:pt x="974" y="605"/>
                  </a:lnTo>
                  <a:lnTo>
                    <a:pt x="1016" y="612"/>
                  </a:lnTo>
                  <a:lnTo>
                    <a:pt x="1053" y="620"/>
                  </a:lnTo>
                  <a:lnTo>
                    <a:pt x="1070" y="625"/>
                  </a:lnTo>
                  <a:lnTo>
                    <a:pt x="1086" y="632"/>
                  </a:lnTo>
                  <a:lnTo>
                    <a:pt x="1100" y="639"/>
                  </a:lnTo>
                  <a:lnTo>
                    <a:pt x="1114" y="646"/>
                  </a:lnTo>
                  <a:lnTo>
                    <a:pt x="1124" y="655"/>
                  </a:lnTo>
                  <a:lnTo>
                    <a:pt x="1133" y="664"/>
                  </a:lnTo>
                  <a:lnTo>
                    <a:pt x="1140" y="675"/>
                  </a:lnTo>
                  <a:lnTo>
                    <a:pt x="1145" y="685"/>
                  </a:lnTo>
                  <a:lnTo>
                    <a:pt x="1133" y="669"/>
                  </a:lnTo>
                  <a:lnTo>
                    <a:pt x="1114" y="656"/>
                  </a:lnTo>
                  <a:lnTo>
                    <a:pt x="1085" y="645"/>
                  </a:lnTo>
                  <a:lnTo>
                    <a:pt x="1049" y="635"/>
                  </a:lnTo>
                  <a:lnTo>
                    <a:pt x="1008" y="630"/>
                  </a:lnTo>
                  <a:lnTo>
                    <a:pt x="961" y="626"/>
                  </a:lnTo>
                  <a:lnTo>
                    <a:pt x="908" y="624"/>
                  </a:lnTo>
                  <a:lnTo>
                    <a:pt x="851" y="625"/>
                  </a:lnTo>
                  <a:lnTo>
                    <a:pt x="792" y="628"/>
                  </a:lnTo>
                  <a:lnTo>
                    <a:pt x="730" y="634"/>
                  </a:lnTo>
                  <a:lnTo>
                    <a:pt x="667" y="643"/>
                  </a:lnTo>
                  <a:lnTo>
                    <a:pt x="602" y="654"/>
                  </a:lnTo>
                  <a:lnTo>
                    <a:pt x="538" y="668"/>
                  </a:lnTo>
                  <a:lnTo>
                    <a:pt x="474" y="684"/>
                  </a:lnTo>
                  <a:lnTo>
                    <a:pt x="412" y="702"/>
                  </a:lnTo>
                  <a:lnTo>
                    <a:pt x="352" y="723"/>
                  </a:lnTo>
                  <a:lnTo>
                    <a:pt x="0" y="85"/>
                  </a:lnTo>
                  <a:lnTo>
                    <a:pt x="36" y="74"/>
                  </a:lnTo>
                  <a:lnTo>
                    <a:pt x="71" y="63"/>
                  </a:lnTo>
                  <a:lnTo>
                    <a:pt x="108" y="53"/>
                  </a:lnTo>
                  <a:lnTo>
                    <a:pt x="144" y="44"/>
                  </a:lnTo>
                  <a:lnTo>
                    <a:pt x="179" y="36"/>
                  </a:lnTo>
                  <a:lnTo>
                    <a:pt x="216" y="29"/>
                  </a:lnTo>
                  <a:lnTo>
                    <a:pt x="252" y="22"/>
                  </a:lnTo>
                  <a:lnTo>
                    <a:pt x="287" y="16"/>
                  </a:lnTo>
                  <a:lnTo>
                    <a:pt x="323" y="11"/>
                  </a:lnTo>
                  <a:lnTo>
                    <a:pt x="358" y="8"/>
                  </a:lnTo>
                  <a:lnTo>
                    <a:pt x="394" y="5"/>
                  </a:lnTo>
                  <a:lnTo>
                    <a:pt x="428" y="2"/>
                  </a:lnTo>
                  <a:lnTo>
                    <a:pt x="463" y="1"/>
                  </a:lnTo>
                  <a:lnTo>
                    <a:pt x="496" y="0"/>
                  </a:lnTo>
                  <a:lnTo>
                    <a:pt x="528" y="1"/>
                  </a:lnTo>
                  <a:lnTo>
                    <a:pt x="561" y="2"/>
                  </a:lnTo>
                  <a:lnTo>
                    <a:pt x="592" y="5"/>
                  </a:lnTo>
                  <a:lnTo>
                    <a:pt x="623" y="7"/>
                  </a:lnTo>
                  <a:lnTo>
                    <a:pt x="652" y="11"/>
                  </a:lnTo>
                  <a:lnTo>
                    <a:pt x="681" y="16"/>
                  </a:lnTo>
                  <a:lnTo>
                    <a:pt x="709" y="22"/>
                  </a:lnTo>
                  <a:lnTo>
                    <a:pt x="735" y="28"/>
                  </a:lnTo>
                  <a:lnTo>
                    <a:pt x="760" y="36"/>
                  </a:lnTo>
                  <a:lnTo>
                    <a:pt x="785" y="44"/>
                  </a:lnTo>
                  <a:lnTo>
                    <a:pt x="808" y="53"/>
                  </a:lnTo>
                  <a:lnTo>
                    <a:pt x="829" y="63"/>
                  </a:lnTo>
                  <a:lnTo>
                    <a:pt x="849" y="75"/>
                  </a:lnTo>
                  <a:lnTo>
                    <a:pt x="867" y="88"/>
                  </a:lnTo>
                  <a:lnTo>
                    <a:pt x="884" y="100"/>
                  </a:lnTo>
                  <a:lnTo>
                    <a:pt x="900" y="114"/>
                  </a:lnTo>
                  <a:lnTo>
                    <a:pt x="913" y="129"/>
                  </a:lnTo>
                  <a:lnTo>
                    <a:pt x="925" y="145"/>
                  </a:lnTo>
                  <a:lnTo>
                    <a:pt x="974" y="266"/>
                  </a:lnTo>
                  <a:lnTo>
                    <a:pt x="979" y="276"/>
                  </a:lnTo>
                  <a:lnTo>
                    <a:pt x="988" y="284"/>
                  </a:lnTo>
                  <a:lnTo>
                    <a:pt x="1000" y="289"/>
                  </a:lnTo>
                  <a:lnTo>
                    <a:pt x="1015" y="295"/>
                  </a:lnTo>
                  <a:lnTo>
                    <a:pt x="1032" y="299"/>
                  </a:lnTo>
                  <a:lnTo>
                    <a:pt x="1050" y="301"/>
                  </a:lnTo>
                  <a:lnTo>
                    <a:pt x="1071" y="301"/>
                  </a:lnTo>
                  <a:lnTo>
                    <a:pt x="1094" y="301"/>
                  </a:lnTo>
                  <a:lnTo>
                    <a:pt x="1118" y="300"/>
                  </a:lnTo>
                  <a:lnTo>
                    <a:pt x="1141" y="297"/>
                  </a:lnTo>
                  <a:lnTo>
                    <a:pt x="1166" y="293"/>
                  </a:lnTo>
                  <a:lnTo>
                    <a:pt x="1193" y="288"/>
                  </a:lnTo>
                  <a:lnTo>
                    <a:pt x="1218" y="282"/>
                  </a:lnTo>
                  <a:lnTo>
                    <a:pt x="1243" y="277"/>
                  </a:lnTo>
                  <a:lnTo>
                    <a:pt x="1268" y="269"/>
                  </a:lnTo>
                  <a:lnTo>
                    <a:pt x="1293" y="261"/>
                  </a:lnTo>
                  <a:lnTo>
                    <a:pt x="1314" y="252"/>
                  </a:lnTo>
                  <a:lnTo>
                    <a:pt x="1342" y="242"/>
                  </a:lnTo>
                  <a:lnTo>
                    <a:pt x="1375" y="229"/>
                  </a:lnTo>
                  <a:lnTo>
                    <a:pt x="1414" y="214"/>
                  </a:lnTo>
                  <a:lnTo>
                    <a:pt x="1458" y="197"/>
                  </a:lnTo>
                  <a:lnTo>
                    <a:pt x="1506" y="180"/>
                  </a:lnTo>
                  <a:lnTo>
                    <a:pt x="1558" y="161"/>
                  </a:lnTo>
                  <a:lnTo>
                    <a:pt x="1614" y="143"/>
                  </a:lnTo>
                  <a:lnTo>
                    <a:pt x="1674" y="124"/>
                  </a:lnTo>
                  <a:lnTo>
                    <a:pt x="1734" y="107"/>
                  </a:lnTo>
                  <a:lnTo>
                    <a:pt x="1798" y="90"/>
                  </a:lnTo>
                  <a:lnTo>
                    <a:pt x="1863" y="75"/>
                  </a:lnTo>
                  <a:lnTo>
                    <a:pt x="1929" y="61"/>
                  </a:lnTo>
                  <a:lnTo>
                    <a:pt x="1995" y="50"/>
                  </a:lnTo>
                  <a:lnTo>
                    <a:pt x="2062" y="41"/>
                  </a:lnTo>
                  <a:lnTo>
                    <a:pt x="2128" y="36"/>
                  </a:lnTo>
                  <a:lnTo>
                    <a:pt x="2070" y="43"/>
                  </a:lnTo>
                  <a:lnTo>
                    <a:pt x="2011" y="52"/>
                  </a:lnTo>
                  <a:lnTo>
                    <a:pt x="1950" y="65"/>
                  </a:lnTo>
                  <a:lnTo>
                    <a:pt x="1891" y="78"/>
                  </a:lnTo>
                  <a:lnTo>
                    <a:pt x="1831" y="95"/>
                  </a:lnTo>
                  <a:lnTo>
                    <a:pt x="1773" y="113"/>
                  </a:lnTo>
                  <a:lnTo>
                    <a:pt x="1716" y="131"/>
                  </a:lnTo>
                  <a:lnTo>
                    <a:pt x="1661" y="150"/>
                  </a:lnTo>
                  <a:lnTo>
                    <a:pt x="1606" y="169"/>
                  </a:lnTo>
                  <a:lnTo>
                    <a:pt x="1556" y="188"/>
                  </a:lnTo>
                  <a:lnTo>
                    <a:pt x="1510" y="206"/>
                  </a:lnTo>
                  <a:lnTo>
                    <a:pt x="1468" y="224"/>
                  </a:lnTo>
                  <a:lnTo>
                    <a:pt x="1429" y="239"/>
                  </a:lnTo>
                  <a:lnTo>
                    <a:pt x="1396" y="252"/>
                  </a:lnTo>
                  <a:lnTo>
                    <a:pt x="1368" y="264"/>
                  </a:lnTo>
                  <a:lnTo>
                    <a:pt x="1346" y="272"/>
                  </a:lnTo>
                  <a:lnTo>
                    <a:pt x="1326" y="279"/>
                  </a:lnTo>
                  <a:lnTo>
                    <a:pt x="1306" y="286"/>
                  </a:lnTo>
                  <a:lnTo>
                    <a:pt x="1285" y="292"/>
                  </a:lnTo>
                  <a:lnTo>
                    <a:pt x="1263" y="299"/>
                  </a:lnTo>
                  <a:lnTo>
                    <a:pt x="1241" y="304"/>
                  </a:lnTo>
                  <a:lnTo>
                    <a:pt x="1219" y="309"/>
                  </a:lnTo>
                  <a:lnTo>
                    <a:pt x="1197" y="315"/>
                  </a:lnTo>
                  <a:lnTo>
                    <a:pt x="1174" y="318"/>
                  </a:lnTo>
                  <a:lnTo>
                    <a:pt x="1152" y="322"/>
                  </a:lnTo>
                  <a:lnTo>
                    <a:pt x="1129" y="324"/>
                  </a:lnTo>
                  <a:lnTo>
                    <a:pt x="1107" y="326"/>
                  </a:lnTo>
                  <a:lnTo>
                    <a:pt x="1086" y="327"/>
                  </a:lnTo>
                  <a:lnTo>
                    <a:pt x="1065" y="327"/>
                  </a:lnTo>
                  <a:lnTo>
                    <a:pt x="1045" y="326"/>
                  </a:lnTo>
                  <a:lnTo>
                    <a:pt x="1025" y="324"/>
                  </a:lnTo>
                  <a:lnTo>
                    <a:pt x="1007" y="321"/>
                  </a:lnTo>
                  <a:lnTo>
                    <a:pt x="1029" y="370"/>
                  </a:lnTo>
                  <a:lnTo>
                    <a:pt x="988" y="347"/>
                  </a:lnTo>
                  <a:lnTo>
                    <a:pt x="932" y="229"/>
                  </a:lnTo>
                  <a:lnTo>
                    <a:pt x="891" y="206"/>
                  </a:lnTo>
                  <a:lnTo>
                    <a:pt x="845" y="188"/>
                  </a:lnTo>
                  <a:lnTo>
                    <a:pt x="797" y="174"/>
                  </a:lnTo>
                  <a:lnTo>
                    <a:pt x="747" y="165"/>
                  </a:lnTo>
                  <a:lnTo>
                    <a:pt x="695" y="159"/>
                  </a:lnTo>
                  <a:lnTo>
                    <a:pt x="640" y="157"/>
                  </a:lnTo>
                  <a:lnTo>
                    <a:pt x="585" y="157"/>
                  </a:lnTo>
                  <a:lnTo>
                    <a:pt x="531" y="160"/>
                  </a:lnTo>
                  <a:lnTo>
                    <a:pt x="476" y="167"/>
                  </a:lnTo>
                  <a:lnTo>
                    <a:pt x="420" y="175"/>
                  </a:lnTo>
                  <a:lnTo>
                    <a:pt x="368" y="184"/>
                  </a:lnTo>
                  <a:lnTo>
                    <a:pt x="316" y="195"/>
                  </a:lnTo>
                  <a:lnTo>
                    <a:pt x="266" y="208"/>
                  </a:lnTo>
                  <a:lnTo>
                    <a:pt x="220" y="219"/>
                  </a:lnTo>
                  <a:lnTo>
                    <a:pt x="177" y="232"/>
                  </a:lnTo>
                  <a:lnTo>
                    <a:pt x="137" y="244"/>
                  </a:lnTo>
                  <a:lnTo>
                    <a:pt x="119" y="206"/>
                  </a:lnTo>
                  <a:lnTo>
                    <a:pt x="166" y="191"/>
                  </a:lnTo>
                  <a:lnTo>
                    <a:pt x="216" y="179"/>
                  </a:lnTo>
                  <a:lnTo>
                    <a:pt x="269" y="167"/>
                  </a:lnTo>
                  <a:lnTo>
                    <a:pt x="323" y="157"/>
                  </a:lnTo>
                  <a:lnTo>
                    <a:pt x="378" y="149"/>
                  </a:lnTo>
                  <a:lnTo>
                    <a:pt x="435" y="143"/>
                  </a:lnTo>
                  <a:lnTo>
                    <a:pt x="492" y="138"/>
                  </a:lnTo>
                  <a:lnTo>
                    <a:pt x="547" y="136"/>
                  </a:lnTo>
                  <a:lnTo>
                    <a:pt x="602" y="135"/>
                  </a:lnTo>
                  <a:lnTo>
                    <a:pt x="655" y="137"/>
                  </a:lnTo>
                  <a:lnTo>
                    <a:pt x="708" y="142"/>
                  </a:lnTo>
                  <a:lnTo>
                    <a:pt x="756" y="149"/>
                  </a:lnTo>
                  <a:lnTo>
                    <a:pt x="803" y="158"/>
                  </a:lnTo>
                  <a:lnTo>
                    <a:pt x="846" y="171"/>
                  </a:lnTo>
                  <a:lnTo>
                    <a:pt x="886" y="186"/>
                  </a:lnTo>
                  <a:lnTo>
                    <a:pt x="920" y="204"/>
                  </a:lnTo>
                  <a:lnTo>
                    <a:pt x="886" y="131"/>
                  </a:lnTo>
                  <a:lnTo>
                    <a:pt x="849" y="103"/>
                  </a:lnTo>
                  <a:lnTo>
                    <a:pt x="805" y="80"/>
                  </a:lnTo>
                  <a:lnTo>
                    <a:pt x="756" y="61"/>
                  </a:lnTo>
                  <a:lnTo>
                    <a:pt x="702" y="48"/>
                  </a:lnTo>
                  <a:lnTo>
                    <a:pt x="646" y="39"/>
                  </a:lnTo>
                  <a:lnTo>
                    <a:pt x="586" y="35"/>
                  </a:lnTo>
                  <a:lnTo>
                    <a:pt x="526" y="32"/>
                  </a:lnTo>
                  <a:lnTo>
                    <a:pt x="464" y="35"/>
                  </a:lnTo>
                  <a:lnTo>
                    <a:pt x="403" y="38"/>
                  </a:lnTo>
                  <a:lnTo>
                    <a:pt x="343" y="45"/>
                  </a:lnTo>
                  <a:lnTo>
                    <a:pt x="286" y="53"/>
                  </a:lnTo>
                  <a:lnTo>
                    <a:pt x="232" y="62"/>
                  </a:lnTo>
                  <a:lnTo>
                    <a:pt x="182" y="73"/>
                  </a:lnTo>
                  <a:lnTo>
                    <a:pt x="138" y="83"/>
                  </a:lnTo>
                  <a:lnTo>
                    <a:pt x="100" y="95"/>
                  </a:lnTo>
                  <a:lnTo>
                    <a:pt x="70" y="105"/>
                  </a:lnTo>
                  <a:lnTo>
                    <a:pt x="119" y="206"/>
                  </a:lnTo>
                  <a:lnTo>
                    <a:pt x="137" y="2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115" name="Freeform 22"/>
            <p:cNvSpPr>
              <a:spLocks/>
            </p:cNvSpPr>
            <p:nvPr/>
          </p:nvSpPr>
          <p:spPr bwMode="auto">
            <a:xfrm>
              <a:off x="1665" y="3669"/>
              <a:ext cx="1505" cy="194"/>
            </a:xfrm>
            <a:custGeom>
              <a:avLst/>
              <a:gdLst>
                <a:gd name="T0" fmla="*/ 87 w 1505"/>
                <a:gd name="T1" fmla="*/ 367 h 386"/>
                <a:gd name="T2" fmla="*/ 71 w 1505"/>
                <a:gd name="T3" fmla="*/ 347 h 386"/>
                <a:gd name="T4" fmla="*/ 47 w 1505"/>
                <a:gd name="T5" fmla="*/ 331 h 386"/>
                <a:gd name="T6" fmla="*/ 17 w 1505"/>
                <a:gd name="T7" fmla="*/ 317 h 386"/>
                <a:gd name="T8" fmla="*/ 24 w 1505"/>
                <a:gd name="T9" fmla="*/ 319 h 386"/>
                <a:gd name="T10" fmla="*/ 63 w 1505"/>
                <a:gd name="T11" fmla="*/ 332 h 386"/>
                <a:gd name="T12" fmla="*/ 98 w 1505"/>
                <a:gd name="T13" fmla="*/ 340 h 386"/>
                <a:gd name="T14" fmla="*/ 133 w 1505"/>
                <a:gd name="T15" fmla="*/ 347 h 386"/>
                <a:gd name="T16" fmla="*/ 167 w 1505"/>
                <a:gd name="T17" fmla="*/ 350 h 386"/>
                <a:gd name="T18" fmla="*/ 206 w 1505"/>
                <a:gd name="T19" fmla="*/ 345 h 386"/>
                <a:gd name="T20" fmla="*/ 256 w 1505"/>
                <a:gd name="T21" fmla="*/ 332 h 386"/>
                <a:gd name="T22" fmla="*/ 314 w 1505"/>
                <a:gd name="T23" fmla="*/ 311 h 386"/>
                <a:gd name="T24" fmla="*/ 382 w 1505"/>
                <a:gd name="T25" fmla="*/ 286 h 386"/>
                <a:gd name="T26" fmla="*/ 457 w 1505"/>
                <a:gd name="T27" fmla="*/ 256 h 386"/>
                <a:gd name="T28" fmla="*/ 539 w 1505"/>
                <a:gd name="T29" fmla="*/ 224 h 386"/>
                <a:gd name="T30" fmla="*/ 629 w 1505"/>
                <a:gd name="T31" fmla="*/ 189 h 386"/>
                <a:gd name="T32" fmla="*/ 722 w 1505"/>
                <a:gd name="T33" fmla="*/ 154 h 386"/>
                <a:gd name="T34" fmla="*/ 821 w 1505"/>
                <a:gd name="T35" fmla="*/ 120 h 386"/>
                <a:gd name="T36" fmla="*/ 922 w 1505"/>
                <a:gd name="T37" fmla="*/ 89 h 386"/>
                <a:gd name="T38" fmla="*/ 1027 w 1505"/>
                <a:gd name="T39" fmla="*/ 60 h 386"/>
                <a:gd name="T40" fmla="*/ 1133 w 1505"/>
                <a:gd name="T41" fmla="*/ 34 h 386"/>
                <a:gd name="T42" fmla="*/ 1240 w 1505"/>
                <a:gd name="T43" fmla="*/ 16 h 386"/>
                <a:gd name="T44" fmla="*/ 1347 w 1505"/>
                <a:gd name="T45" fmla="*/ 3 h 386"/>
                <a:gd name="T46" fmla="*/ 1452 w 1505"/>
                <a:gd name="T47" fmla="*/ 0 h 386"/>
                <a:gd name="T48" fmla="*/ 1447 w 1505"/>
                <a:gd name="T49" fmla="*/ 2 h 386"/>
                <a:gd name="T50" fmla="*/ 1330 w 1505"/>
                <a:gd name="T51" fmla="*/ 13 h 386"/>
                <a:gd name="T52" fmla="*/ 1214 w 1505"/>
                <a:gd name="T53" fmla="*/ 32 h 386"/>
                <a:gd name="T54" fmla="*/ 1098 w 1505"/>
                <a:gd name="T55" fmla="*/ 57 h 386"/>
                <a:gd name="T56" fmla="*/ 986 w 1505"/>
                <a:gd name="T57" fmla="*/ 89 h 386"/>
                <a:gd name="T58" fmla="*/ 876 w 1505"/>
                <a:gd name="T59" fmla="*/ 123 h 386"/>
                <a:gd name="T60" fmla="*/ 770 w 1505"/>
                <a:gd name="T61" fmla="*/ 161 h 386"/>
                <a:gd name="T62" fmla="*/ 668 w 1505"/>
                <a:gd name="T63" fmla="*/ 200 h 386"/>
                <a:gd name="T64" fmla="*/ 572 w 1505"/>
                <a:gd name="T65" fmla="*/ 239 h 386"/>
                <a:gd name="T66" fmla="*/ 481 w 1505"/>
                <a:gd name="T67" fmla="*/ 275 h 386"/>
                <a:gd name="T68" fmla="*/ 398 w 1505"/>
                <a:gd name="T69" fmla="*/ 310 h 386"/>
                <a:gd name="T70" fmla="*/ 322 w 1505"/>
                <a:gd name="T71" fmla="*/ 339 h 386"/>
                <a:gd name="T72" fmla="*/ 253 w 1505"/>
                <a:gd name="T73" fmla="*/ 363 h 386"/>
                <a:gd name="T74" fmla="*/ 195 w 1505"/>
                <a:gd name="T75" fmla="*/ 378 h 386"/>
                <a:gd name="T76" fmla="*/ 146 w 1505"/>
                <a:gd name="T77" fmla="*/ 386 h 386"/>
                <a:gd name="T78" fmla="*/ 107 w 1505"/>
                <a:gd name="T79" fmla="*/ 383 h 38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05"/>
                <a:gd name="T121" fmla="*/ 0 h 386"/>
                <a:gd name="T122" fmla="*/ 1505 w 1505"/>
                <a:gd name="T123" fmla="*/ 386 h 38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05" h="386">
                  <a:moveTo>
                    <a:pt x="92" y="377"/>
                  </a:moveTo>
                  <a:lnTo>
                    <a:pt x="87" y="367"/>
                  </a:lnTo>
                  <a:lnTo>
                    <a:pt x="80" y="356"/>
                  </a:lnTo>
                  <a:lnTo>
                    <a:pt x="71" y="347"/>
                  </a:lnTo>
                  <a:lnTo>
                    <a:pt x="61" y="338"/>
                  </a:lnTo>
                  <a:lnTo>
                    <a:pt x="47" y="331"/>
                  </a:lnTo>
                  <a:lnTo>
                    <a:pt x="33" y="324"/>
                  </a:lnTo>
                  <a:lnTo>
                    <a:pt x="17" y="317"/>
                  </a:lnTo>
                  <a:lnTo>
                    <a:pt x="0" y="312"/>
                  </a:lnTo>
                  <a:lnTo>
                    <a:pt x="24" y="319"/>
                  </a:lnTo>
                  <a:lnTo>
                    <a:pt x="45" y="326"/>
                  </a:lnTo>
                  <a:lnTo>
                    <a:pt x="63" y="332"/>
                  </a:lnTo>
                  <a:lnTo>
                    <a:pt x="80" y="337"/>
                  </a:lnTo>
                  <a:lnTo>
                    <a:pt x="98" y="340"/>
                  </a:lnTo>
                  <a:lnTo>
                    <a:pt x="115" y="343"/>
                  </a:lnTo>
                  <a:lnTo>
                    <a:pt x="133" y="347"/>
                  </a:lnTo>
                  <a:lnTo>
                    <a:pt x="153" y="350"/>
                  </a:lnTo>
                  <a:lnTo>
                    <a:pt x="167" y="350"/>
                  </a:lnTo>
                  <a:lnTo>
                    <a:pt x="186" y="349"/>
                  </a:lnTo>
                  <a:lnTo>
                    <a:pt x="206" y="345"/>
                  </a:lnTo>
                  <a:lnTo>
                    <a:pt x="229" y="339"/>
                  </a:lnTo>
                  <a:lnTo>
                    <a:pt x="256" y="332"/>
                  </a:lnTo>
                  <a:lnTo>
                    <a:pt x="283" y="323"/>
                  </a:lnTo>
                  <a:lnTo>
                    <a:pt x="314" y="311"/>
                  </a:lnTo>
                  <a:lnTo>
                    <a:pt x="347" y="300"/>
                  </a:lnTo>
                  <a:lnTo>
                    <a:pt x="382" y="286"/>
                  </a:lnTo>
                  <a:lnTo>
                    <a:pt x="418" y="272"/>
                  </a:lnTo>
                  <a:lnTo>
                    <a:pt x="457" y="256"/>
                  </a:lnTo>
                  <a:lnTo>
                    <a:pt x="498" y="240"/>
                  </a:lnTo>
                  <a:lnTo>
                    <a:pt x="539" y="224"/>
                  </a:lnTo>
                  <a:lnTo>
                    <a:pt x="584" y="206"/>
                  </a:lnTo>
                  <a:lnTo>
                    <a:pt x="629" y="189"/>
                  </a:lnTo>
                  <a:lnTo>
                    <a:pt x="675" y="172"/>
                  </a:lnTo>
                  <a:lnTo>
                    <a:pt x="722" y="154"/>
                  </a:lnTo>
                  <a:lnTo>
                    <a:pt x="771" y="137"/>
                  </a:lnTo>
                  <a:lnTo>
                    <a:pt x="821" y="120"/>
                  </a:lnTo>
                  <a:lnTo>
                    <a:pt x="871" y="104"/>
                  </a:lnTo>
                  <a:lnTo>
                    <a:pt x="922" y="89"/>
                  </a:lnTo>
                  <a:lnTo>
                    <a:pt x="974" y="74"/>
                  </a:lnTo>
                  <a:lnTo>
                    <a:pt x="1027" y="60"/>
                  </a:lnTo>
                  <a:lnTo>
                    <a:pt x="1079" y="46"/>
                  </a:lnTo>
                  <a:lnTo>
                    <a:pt x="1133" y="34"/>
                  </a:lnTo>
                  <a:lnTo>
                    <a:pt x="1186" y="24"/>
                  </a:lnTo>
                  <a:lnTo>
                    <a:pt x="1240" y="16"/>
                  </a:lnTo>
                  <a:lnTo>
                    <a:pt x="1294" y="9"/>
                  </a:lnTo>
                  <a:lnTo>
                    <a:pt x="1347" y="3"/>
                  </a:lnTo>
                  <a:lnTo>
                    <a:pt x="1400" y="1"/>
                  </a:lnTo>
                  <a:lnTo>
                    <a:pt x="1452" y="0"/>
                  </a:lnTo>
                  <a:lnTo>
                    <a:pt x="1505" y="1"/>
                  </a:lnTo>
                  <a:lnTo>
                    <a:pt x="1447" y="2"/>
                  </a:lnTo>
                  <a:lnTo>
                    <a:pt x="1388" y="7"/>
                  </a:lnTo>
                  <a:lnTo>
                    <a:pt x="1330" y="13"/>
                  </a:lnTo>
                  <a:lnTo>
                    <a:pt x="1272" y="22"/>
                  </a:lnTo>
                  <a:lnTo>
                    <a:pt x="1214" y="32"/>
                  </a:lnTo>
                  <a:lnTo>
                    <a:pt x="1156" y="44"/>
                  </a:lnTo>
                  <a:lnTo>
                    <a:pt x="1098" y="57"/>
                  </a:lnTo>
                  <a:lnTo>
                    <a:pt x="1041" y="72"/>
                  </a:lnTo>
                  <a:lnTo>
                    <a:pt x="986" y="89"/>
                  </a:lnTo>
                  <a:lnTo>
                    <a:pt x="930" y="106"/>
                  </a:lnTo>
                  <a:lnTo>
                    <a:pt x="876" y="123"/>
                  </a:lnTo>
                  <a:lnTo>
                    <a:pt x="822" y="142"/>
                  </a:lnTo>
                  <a:lnTo>
                    <a:pt x="770" y="161"/>
                  </a:lnTo>
                  <a:lnTo>
                    <a:pt x="718" y="181"/>
                  </a:lnTo>
                  <a:lnTo>
                    <a:pt x="668" y="200"/>
                  </a:lnTo>
                  <a:lnTo>
                    <a:pt x="619" y="220"/>
                  </a:lnTo>
                  <a:lnTo>
                    <a:pt x="572" y="239"/>
                  </a:lnTo>
                  <a:lnTo>
                    <a:pt x="526" y="258"/>
                  </a:lnTo>
                  <a:lnTo>
                    <a:pt x="481" y="275"/>
                  </a:lnTo>
                  <a:lnTo>
                    <a:pt x="439" y="294"/>
                  </a:lnTo>
                  <a:lnTo>
                    <a:pt x="398" y="310"/>
                  </a:lnTo>
                  <a:lnTo>
                    <a:pt x="358" y="325"/>
                  </a:lnTo>
                  <a:lnTo>
                    <a:pt x="322" y="339"/>
                  </a:lnTo>
                  <a:lnTo>
                    <a:pt x="286" y="352"/>
                  </a:lnTo>
                  <a:lnTo>
                    <a:pt x="253" y="363"/>
                  </a:lnTo>
                  <a:lnTo>
                    <a:pt x="223" y="371"/>
                  </a:lnTo>
                  <a:lnTo>
                    <a:pt x="195" y="378"/>
                  </a:lnTo>
                  <a:lnTo>
                    <a:pt x="169" y="384"/>
                  </a:lnTo>
                  <a:lnTo>
                    <a:pt x="146" y="386"/>
                  </a:lnTo>
                  <a:lnTo>
                    <a:pt x="125" y="386"/>
                  </a:lnTo>
                  <a:lnTo>
                    <a:pt x="107" y="383"/>
                  </a:lnTo>
                  <a:lnTo>
                    <a:pt x="92" y="3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4119" name="WordArt 23"/>
          <p:cNvSpPr>
            <a:spLocks noChangeArrowheads="1" noChangeShapeType="1" noTextEdit="1"/>
          </p:cNvSpPr>
          <p:nvPr/>
        </p:nvSpPr>
        <p:spPr bwMode="auto">
          <a:xfrm>
            <a:off x="5286380" y="4000504"/>
            <a:ext cx="3672408" cy="13681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Рейда В.П</a:t>
            </a:r>
            <a:r>
              <a:rPr lang="ru-RU" sz="3600" b="1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FF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 algn="ctr"/>
            <a:r>
              <a:rPr lang="ru-RU" sz="3600" b="1" i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Вчитель</a:t>
            </a:r>
            <a:r>
              <a:rPr lang="ru-RU" sz="3600" b="1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i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музичного</a:t>
            </a:r>
            <a:r>
              <a:rPr lang="ru-RU" sz="3600" b="1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i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мистецтва</a:t>
            </a:r>
            <a:endParaRPr lang="uk-UA" sz="3600" b="1" i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uk-UA" sz="3600" b="1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І кваліфікаційна категорія</a:t>
            </a:r>
            <a:endParaRPr lang="ru-RU" sz="3600" b="1" i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3600" b="1" i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FF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Мужилівської</a:t>
            </a:r>
            <a:r>
              <a:rPr lang="ru-RU" sz="3600" b="1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FF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ЗОШ І-ІІ ст.</a:t>
            </a:r>
            <a:endParaRPr lang="uk-UA" sz="3600" b="1" i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FFFF"/>
                  </a:gs>
                  <a:gs pos="100000">
                    <a:srgbClr val="0066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20" name="Bethoven-Lunaji sonat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/>
          <p:cNvPicPr>
            <a:picLocks noGrp="1" noChangeAspect="1" noChangeArrowheads="1"/>
          </p:cNvPicPr>
          <p:nvPr>
            <p:ph idx="4294967295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2714620"/>
            <a:ext cx="278608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9" descr="unlock_playing_b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00026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000" decel="100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3" presetClass="emph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7" presetClass="emph" presetSubtype="0" fill="hold" grpId="2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5" dur="1000" autoRev="1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1000" autoRev="1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1000" autoRev="1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autoRev="1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4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20"/>
                </p:tgtEl>
              </p:cMediaNode>
            </p:audio>
          </p:childTnLst>
        </p:cTn>
      </p:par>
    </p:tnLst>
    <p:bldLst>
      <p:bldP spid="4103" grpId="0" animBg="1"/>
      <p:bldP spid="4104" grpId="0" animBg="1"/>
      <p:bldP spid="4104" grpId="1" animBg="1"/>
      <p:bldP spid="4104" grpId="2" animBg="1"/>
      <p:bldP spid="41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00425164354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14338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55776" y="332656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CC00CC"/>
                </a:solidFill>
              </a:rPr>
              <a:t>Методи роботи на уроках музики</a:t>
            </a:r>
            <a:endParaRPr lang="uk-UA" sz="2400" b="1" dirty="0">
              <a:solidFill>
                <a:srgbClr val="CC00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852936"/>
            <a:ext cx="2393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7030A0"/>
                </a:solidFill>
              </a:rPr>
              <a:t>Елементи</a:t>
            </a:r>
            <a:r>
              <a:rPr lang="uk-UA" dirty="0" smtClean="0"/>
              <a:t> </a:t>
            </a:r>
            <a:r>
              <a:rPr lang="uk-UA" b="1" dirty="0" smtClean="0">
                <a:solidFill>
                  <a:srgbClr val="7030A0"/>
                </a:solidFill>
              </a:rPr>
              <a:t>імпровізації</a:t>
            </a:r>
            <a:endParaRPr lang="uk-UA" b="1" dirty="0">
              <a:solidFill>
                <a:srgbClr val="7030A0"/>
              </a:solidFill>
            </a:endParaRPr>
          </a:p>
        </p:txBody>
      </p:sp>
      <p:sp>
        <p:nvSpPr>
          <p:cNvPr id="8" name="6-конечная звезда 7"/>
          <p:cNvSpPr/>
          <p:nvPr/>
        </p:nvSpPr>
        <p:spPr>
          <a:xfrm>
            <a:off x="395536" y="2276872"/>
            <a:ext cx="288032" cy="21602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6-конечная звезда 8"/>
          <p:cNvSpPr/>
          <p:nvPr/>
        </p:nvSpPr>
        <p:spPr>
          <a:xfrm>
            <a:off x="395536" y="2924944"/>
            <a:ext cx="288032" cy="216024"/>
          </a:xfrm>
          <a:prstGeom prst="star6">
            <a:avLst>
              <a:gd name="adj" fmla="val 32647"/>
              <a:gd name="h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6-конечная звезда 9"/>
          <p:cNvSpPr/>
          <p:nvPr/>
        </p:nvSpPr>
        <p:spPr>
          <a:xfrm>
            <a:off x="467544" y="3645024"/>
            <a:ext cx="288032" cy="21602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6-конечная звезда 10"/>
          <p:cNvSpPr/>
          <p:nvPr/>
        </p:nvSpPr>
        <p:spPr>
          <a:xfrm>
            <a:off x="467544" y="4365104"/>
            <a:ext cx="288032" cy="21602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6-конечная звезда 11"/>
          <p:cNvSpPr/>
          <p:nvPr/>
        </p:nvSpPr>
        <p:spPr>
          <a:xfrm>
            <a:off x="467544" y="5085184"/>
            <a:ext cx="288032" cy="21602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6-конечная звезда 12"/>
          <p:cNvSpPr/>
          <p:nvPr/>
        </p:nvSpPr>
        <p:spPr>
          <a:xfrm>
            <a:off x="467544" y="5805264"/>
            <a:ext cx="288032" cy="21602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5013176"/>
            <a:ext cx="2150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7030A0"/>
                </a:solidFill>
              </a:rPr>
              <a:t>Метод  дослідження</a:t>
            </a:r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5733256"/>
            <a:ext cx="6753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7030A0"/>
                </a:solidFill>
              </a:rPr>
              <a:t>Метод  практичного застосування основних музичних понять при </a:t>
            </a:r>
          </a:p>
          <a:p>
            <a:r>
              <a:rPr lang="uk-UA" b="1" dirty="0" smtClean="0">
                <a:solidFill>
                  <a:srgbClr val="7030A0"/>
                </a:solidFill>
              </a:rPr>
              <a:t>створенні мелодії</a:t>
            </a:r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3573016"/>
            <a:ext cx="2351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7030A0"/>
                </a:solidFill>
              </a:rPr>
              <a:t>Ігрові</a:t>
            </a:r>
            <a:r>
              <a:rPr lang="uk-UA" b="1" dirty="0" smtClean="0">
                <a:solidFill>
                  <a:srgbClr val="00B0F0"/>
                </a:solidFill>
              </a:rPr>
              <a:t> </a:t>
            </a:r>
            <a:r>
              <a:rPr lang="uk-UA" b="1" dirty="0" smtClean="0">
                <a:solidFill>
                  <a:srgbClr val="7030A0"/>
                </a:solidFill>
              </a:rPr>
              <a:t>форми і методи</a:t>
            </a:r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7584" y="4293096"/>
            <a:ext cx="2723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7030A0"/>
                </a:solidFill>
              </a:rPr>
              <a:t>Метод емоційного заряду</a:t>
            </a:r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7584" y="1268760"/>
            <a:ext cx="7012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7030A0"/>
                </a:solidFill>
              </a:rPr>
              <a:t>Інтерактивні методи (</a:t>
            </a:r>
            <a:r>
              <a:rPr lang="uk-UA" b="1" dirty="0" err="1" smtClean="0">
                <a:solidFill>
                  <a:srgbClr val="7030A0"/>
                </a:solidFill>
              </a:rPr>
              <a:t>“Мікрофон”</a:t>
            </a:r>
            <a:r>
              <a:rPr lang="uk-UA" b="1" dirty="0" smtClean="0">
                <a:solidFill>
                  <a:srgbClr val="7030A0"/>
                </a:solidFill>
              </a:rPr>
              <a:t>, </a:t>
            </a:r>
            <a:r>
              <a:rPr lang="uk-UA" b="1" dirty="0" err="1" smtClean="0">
                <a:solidFill>
                  <a:srgbClr val="7030A0"/>
                </a:solidFill>
              </a:rPr>
              <a:t>“Навчаючи</a:t>
            </a:r>
            <a:r>
              <a:rPr lang="uk-UA" b="1" dirty="0" smtClean="0">
                <a:solidFill>
                  <a:srgbClr val="7030A0"/>
                </a:solidFill>
              </a:rPr>
              <a:t> – </a:t>
            </a:r>
            <a:r>
              <a:rPr lang="uk-UA" b="1" dirty="0" err="1" smtClean="0">
                <a:solidFill>
                  <a:srgbClr val="7030A0"/>
                </a:solidFill>
              </a:rPr>
              <a:t>вчуся”</a:t>
            </a:r>
            <a:r>
              <a:rPr lang="uk-UA" b="1" dirty="0" smtClean="0">
                <a:solidFill>
                  <a:srgbClr val="7030A0"/>
                </a:solidFill>
              </a:rPr>
              <a:t>, </a:t>
            </a:r>
            <a:r>
              <a:rPr lang="uk-UA" b="1" dirty="0" err="1" smtClean="0">
                <a:solidFill>
                  <a:srgbClr val="7030A0"/>
                </a:solidFill>
              </a:rPr>
              <a:t>“Ланцюжок”</a:t>
            </a:r>
            <a:r>
              <a:rPr lang="uk-UA" b="1" dirty="0" smtClean="0">
                <a:solidFill>
                  <a:srgbClr val="7030A0"/>
                </a:solidFill>
              </a:rPr>
              <a:t>,</a:t>
            </a:r>
          </a:p>
          <a:p>
            <a:r>
              <a:rPr lang="uk-UA" b="1" dirty="0" err="1" smtClean="0">
                <a:solidFill>
                  <a:srgbClr val="7030A0"/>
                </a:solidFill>
              </a:rPr>
              <a:t>“Мозковий</a:t>
            </a:r>
            <a:r>
              <a:rPr lang="uk-UA" b="1" dirty="0" smtClean="0">
                <a:solidFill>
                  <a:srgbClr val="7030A0"/>
                </a:solidFill>
              </a:rPr>
              <a:t> </a:t>
            </a:r>
            <a:r>
              <a:rPr lang="uk-UA" b="1" dirty="0" err="1" smtClean="0">
                <a:solidFill>
                  <a:srgbClr val="7030A0"/>
                </a:solidFill>
              </a:rPr>
              <a:t>штурм”</a:t>
            </a:r>
            <a:r>
              <a:rPr lang="uk-UA" b="1" dirty="0" smtClean="0">
                <a:solidFill>
                  <a:srgbClr val="7030A0"/>
                </a:solidFill>
              </a:rPr>
              <a:t>)</a:t>
            </a:r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20" name="6-конечная звезда 19"/>
          <p:cNvSpPr/>
          <p:nvPr/>
        </p:nvSpPr>
        <p:spPr>
          <a:xfrm>
            <a:off x="467544" y="1340768"/>
            <a:ext cx="288032" cy="21602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785786" y="2285992"/>
            <a:ext cx="4169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7030A0"/>
                </a:solidFill>
              </a:rPr>
              <a:t>Елементи гри на музичних інструментах</a:t>
            </a:r>
            <a:endParaRPr lang="uk-UA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00425164354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1438"/>
            <a:ext cx="9048749" cy="67865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86050" y="571480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B0F0"/>
                </a:solidFill>
              </a:rPr>
              <a:t>Інтерпретація пісні</a:t>
            </a:r>
          </a:p>
          <a:p>
            <a:r>
              <a:rPr lang="uk-UA" sz="2400" b="1" dirty="0" smtClean="0">
                <a:solidFill>
                  <a:srgbClr val="00B0F0"/>
                </a:solidFill>
              </a:rPr>
              <a:t>Методи роботи над піснею</a:t>
            </a:r>
            <a:endParaRPr lang="uk-UA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852936"/>
            <a:ext cx="2145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Рухові інтерпретації</a:t>
            </a:r>
            <a:endParaRPr lang="uk-UA" dirty="0"/>
          </a:p>
        </p:txBody>
      </p:sp>
      <p:sp>
        <p:nvSpPr>
          <p:cNvPr id="8" name="6-конечная звезда 7"/>
          <p:cNvSpPr/>
          <p:nvPr/>
        </p:nvSpPr>
        <p:spPr>
          <a:xfrm>
            <a:off x="395536" y="2276872"/>
            <a:ext cx="288032" cy="21602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6-конечная звезда 8"/>
          <p:cNvSpPr/>
          <p:nvPr/>
        </p:nvSpPr>
        <p:spPr>
          <a:xfrm>
            <a:off x="395536" y="2924944"/>
            <a:ext cx="288032" cy="216024"/>
          </a:xfrm>
          <a:prstGeom prst="star6">
            <a:avLst>
              <a:gd name="adj" fmla="val 32647"/>
              <a:gd name="h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6-конечная звезда 9"/>
          <p:cNvSpPr/>
          <p:nvPr/>
        </p:nvSpPr>
        <p:spPr>
          <a:xfrm>
            <a:off x="467544" y="3645024"/>
            <a:ext cx="288032" cy="21602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6-конечная звезда 10"/>
          <p:cNvSpPr/>
          <p:nvPr/>
        </p:nvSpPr>
        <p:spPr>
          <a:xfrm>
            <a:off x="467544" y="4365104"/>
            <a:ext cx="288032" cy="21602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6-конечная звезда 12"/>
          <p:cNvSpPr/>
          <p:nvPr/>
        </p:nvSpPr>
        <p:spPr>
          <a:xfrm>
            <a:off x="500034" y="5072074"/>
            <a:ext cx="288032" cy="21602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1000100" y="5000636"/>
            <a:ext cx="2612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Живописна </a:t>
            </a:r>
            <a:r>
              <a:rPr lang="uk-UA" dirty="0" err="1" smtClean="0"/>
              <a:t>інтерпетація</a:t>
            </a:r>
            <a:endParaRPr lang="uk-UA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3573016"/>
            <a:ext cx="2713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Театральна інтерпретація</a:t>
            </a:r>
            <a:endParaRPr lang="uk-UA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27584" y="4293096"/>
            <a:ext cx="3243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Інструментальна інтерпретація</a:t>
            </a:r>
            <a:endParaRPr lang="uk-UA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27584" y="1268760"/>
            <a:ext cx="2462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Музична інтерпретація</a:t>
            </a:r>
            <a:endParaRPr lang="uk-UA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2204864"/>
            <a:ext cx="2823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Драматична інтерпретація</a:t>
            </a:r>
            <a:endParaRPr lang="uk-UA" dirty="0"/>
          </a:p>
        </p:txBody>
      </p:sp>
      <p:sp>
        <p:nvSpPr>
          <p:cNvPr id="20" name="6-конечная звезда 19"/>
          <p:cNvSpPr/>
          <p:nvPr/>
        </p:nvSpPr>
        <p:spPr>
          <a:xfrm>
            <a:off x="428596" y="1357298"/>
            <a:ext cx="288032" cy="21602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bstract-Wavy-PPT-Sl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67744" y="188640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7030A0"/>
                </a:solidFill>
              </a:rPr>
              <a:t>Форми роботи на уроках музики</a:t>
            </a:r>
            <a:endParaRPr lang="uk-UA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1772816"/>
            <a:ext cx="2007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музичні загадки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595535">
            <a:off x="1575538" y="2441117"/>
            <a:ext cx="1194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rgbClr val="00B0F0"/>
                </a:solidFill>
              </a:rPr>
              <a:t>поспівки</a:t>
            </a:r>
            <a:endParaRPr lang="uk-UA" dirty="0">
              <a:solidFill>
                <a:srgbClr val="00B0F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289519">
            <a:off x="4018188" y="1063111"/>
            <a:ext cx="1305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rgbClr val="00B050"/>
                </a:solidFill>
              </a:rPr>
              <a:t>розспівки</a:t>
            </a: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178267">
            <a:off x="6233879" y="2159764"/>
            <a:ext cx="1938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FF3399"/>
                </a:solidFill>
              </a:rPr>
              <a:t>музичні ребуси</a:t>
            </a:r>
            <a:endParaRPr lang="uk-UA" dirty="0">
              <a:solidFill>
                <a:srgbClr val="FF33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309475">
            <a:off x="134309" y="1418317"/>
            <a:ext cx="3242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92D050"/>
                </a:solidFill>
              </a:rPr>
              <a:t>музичні </a:t>
            </a:r>
            <a:r>
              <a:rPr lang="uk-UA" b="1" dirty="0" err="1" smtClean="0">
                <a:solidFill>
                  <a:srgbClr val="92D050"/>
                </a:solidFill>
              </a:rPr>
              <a:t>фізкультхвилинки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 rot="1010595">
            <a:off x="6516216" y="1124744"/>
            <a:ext cx="2183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CC00CC"/>
                </a:solidFill>
              </a:rPr>
              <a:t>сольфеджування</a:t>
            </a:r>
            <a:endParaRPr lang="uk-UA" dirty="0">
              <a:solidFill>
                <a:srgbClr val="CC00CC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919669">
            <a:off x="2613872" y="4078790"/>
            <a:ext cx="1471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rgbClr val="002060"/>
                </a:solidFill>
              </a:rPr>
              <a:t>тактування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23928" y="2708920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00FF00"/>
                </a:solidFill>
              </a:rPr>
              <a:t>спів в парах</a:t>
            </a:r>
            <a:endParaRPr lang="uk-UA" dirty="0">
              <a:solidFill>
                <a:srgbClr val="00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3573016"/>
            <a:ext cx="1688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CC00CC"/>
                </a:solidFill>
              </a:rPr>
              <a:t>спів в групах</a:t>
            </a:r>
            <a:endParaRPr lang="uk-UA" dirty="0">
              <a:solidFill>
                <a:srgbClr val="CC00CC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20040327">
            <a:off x="4278907" y="3710886"/>
            <a:ext cx="1700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3333FF"/>
                </a:solidFill>
              </a:rPr>
              <a:t>сольний спів</a:t>
            </a:r>
            <a:endParaRPr lang="uk-UA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urple-flower-ppt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07704" y="548680"/>
            <a:ext cx="6123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</a:rPr>
              <a:t>У підготовці до уроків допомагають:</a:t>
            </a:r>
            <a:endParaRPr lang="uk-UA" sz="2400" i="1" dirty="0">
              <a:solidFill>
                <a:srgbClr val="002060"/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323528" y="1412776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Блок-схема: узел 7"/>
          <p:cNvSpPr/>
          <p:nvPr/>
        </p:nvSpPr>
        <p:spPr>
          <a:xfrm>
            <a:off x="323528" y="1772816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Блок-схема: узел 8"/>
          <p:cNvSpPr/>
          <p:nvPr/>
        </p:nvSpPr>
        <p:spPr>
          <a:xfrm>
            <a:off x="323528" y="2132856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Блок-схема: узел 9"/>
          <p:cNvSpPr/>
          <p:nvPr/>
        </p:nvSpPr>
        <p:spPr>
          <a:xfrm>
            <a:off x="323528" y="2564904"/>
            <a:ext cx="207640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Блок-схема: узел 10"/>
          <p:cNvSpPr/>
          <p:nvPr/>
        </p:nvSpPr>
        <p:spPr>
          <a:xfrm>
            <a:off x="323528" y="2996952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Блок-схема: узел 11"/>
          <p:cNvSpPr/>
          <p:nvPr/>
        </p:nvSpPr>
        <p:spPr>
          <a:xfrm>
            <a:off x="323528" y="3501008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Блок-схема: узел 12"/>
          <p:cNvSpPr/>
          <p:nvPr/>
        </p:nvSpPr>
        <p:spPr>
          <a:xfrm>
            <a:off x="323528" y="4005064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Блок-схема: узел 13"/>
          <p:cNvSpPr/>
          <p:nvPr/>
        </p:nvSpPr>
        <p:spPr>
          <a:xfrm>
            <a:off x="323528" y="4653136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Блок-схема: узел 14"/>
          <p:cNvSpPr/>
          <p:nvPr/>
        </p:nvSpPr>
        <p:spPr>
          <a:xfrm>
            <a:off x="323528" y="5445224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683568" y="1340768"/>
            <a:ext cx="4369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solidFill>
                  <a:srgbClr val="002060"/>
                </a:solidFill>
              </a:rPr>
              <a:t>Підручники “ Музичне мистецтво ”</a:t>
            </a:r>
            <a:endParaRPr lang="uk-UA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1700808"/>
            <a:ext cx="3634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solidFill>
                  <a:srgbClr val="002060"/>
                </a:solidFill>
              </a:rPr>
              <a:t>Посібники – зошити з музики</a:t>
            </a:r>
            <a:endParaRPr lang="uk-UA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2060848"/>
            <a:ext cx="2231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solidFill>
                  <a:srgbClr val="002060"/>
                </a:solidFill>
              </a:rPr>
              <a:t>Зошити з музики</a:t>
            </a:r>
            <a:endParaRPr lang="uk-UA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2492896"/>
            <a:ext cx="3023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solidFill>
                  <a:srgbClr val="002060"/>
                </a:solidFill>
              </a:rPr>
              <a:t>Робочі зошити з музики</a:t>
            </a:r>
            <a:endParaRPr lang="uk-UA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11560" y="2924944"/>
            <a:ext cx="4465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solidFill>
                  <a:srgbClr val="002060"/>
                </a:solidFill>
              </a:rPr>
              <a:t>Збірники пісень “ Вчимося співати “</a:t>
            </a:r>
            <a:endParaRPr lang="uk-UA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11560" y="3429000"/>
            <a:ext cx="3003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solidFill>
                  <a:srgbClr val="002060"/>
                </a:solidFill>
              </a:rPr>
              <a:t>Методична література</a:t>
            </a:r>
            <a:endParaRPr lang="uk-UA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83568" y="3933056"/>
            <a:ext cx="60805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solidFill>
                  <a:srgbClr val="002060"/>
                </a:solidFill>
              </a:rPr>
              <a:t>Матеріали науково-методичних журналів </a:t>
            </a:r>
          </a:p>
          <a:p>
            <a:r>
              <a:rPr lang="uk-UA" b="1" i="1" dirty="0" smtClean="0">
                <a:solidFill>
                  <a:srgbClr val="002060"/>
                </a:solidFill>
              </a:rPr>
              <a:t>“ Мистецтво в школі ”, “ Мистецтво та освіта ”</a:t>
            </a:r>
            <a:endParaRPr lang="uk-UA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11560" y="4581128"/>
            <a:ext cx="58420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solidFill>
                  <a:srgbClr val="002060"/>
                </a:solidFill>
              </a:rPr>
              <a:t>Сучасні інформаційні технології, музичні диски</a:t>
            </a:r>
            <a:r>
              <a:rPr lang="uk-UA" dirty="0" smtClean="0"/>
              <a:t>,</a:t>
            </a:r>
          </a:p>
          <a:p>
            <a:r>
              <a:rPr lang="uk-UA" b="1" i="1" dirty="0" smtClean="0">
                <a:solidFill>
                  <a:srgbClr val="002060"/>
                </a:solidFill>
              </a:rPr>
              <a:t>електронні енциклопедії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50265" y="5373216"/>
            <a:ext cx="84937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solidFill>
                  <a:srgbClr val="002060"/>
                </a:solidFill>
              </a:rPr>
              <a:t>Пісенний матеріал ( </a:t>
            </a:r>
            <a:r>
              <a:rPr lang="uk-UA" b="1" i="1" dirty="0" err="1" smtClean="0">
                <a:solidFill>
                  <a:srgbClr val="002060"/>
                </a:solidFill>
              </a:rPr>
              <a:t>поспівки</a:t>
            </a:r>
            <a:r>
              <a:rPr lang="uk-UA" b="1" i="1" dirty="0" smtClean="0">
                <a:solidFill>
                  <a:srgbClr val="002060"/>
                </a:solidFill>
              </a:rPr>
              <a:t>, народні та авторські пісні, вокалізи</a:t>
            </a:r>
          </a:p>
          <a:p>
            <a:r>
              <a:rPr lang="uk-UA" b="1" i="1" dirty="0" smtClean="0">
                <a:solidFill>
                  <a:srgbClr val="002060"/>
                </a:solidFill>
              </a:rPr>
              <a:t>на теми з класичних творів, твори народного, класичного, сучасного</a:t>
            </a:r>
          </a:p>
          <a:p>
            <a:r>
              <a:rPr lang="uk-UA" b="1" i="1" dirty="0" smtClean="0">
                <a:solidFill>
                  <a:srgbClr val="002060"/>
                </a:solidFill>
              </a:rPr>
              <a:t>мистецтва для слухання. )</a:t>
            </a:r>
            <a:endParaRPr lang="uk-UA" dirty="0"/>
          </a:p>
        </p:txBody>
      </p:sp>
      <p:pic>
        <p:nvPicPr>
          <p:cNvPr id="25" name="Picture 9" descr="unlock_playing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643050"/>
            <a:ext cx="250033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Юзверь\Рабочий стол\100D5000\DSC_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353" y="3548245"/>
            <a:ext cx="4248472" cy="2821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27" name="Picture 3" descr="C:\Documents and Settings\Юзверь\Рабочий стол\100D5000\DSC_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76" y="3548245"/>
            <a:ext cx="4248472" cy="28215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Юзверь\Рабочий стол\100D5000\DSC_0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76" y="343094"/>
            <a:ext cx="4394877" cy="29187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F:\Рейда В. П\PA1705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759" y="589148"/>
            <a:ext cx="3498713" cy="26239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51447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J01754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775"/>
            <a:ext cx="91440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684213" y="620713"/>
            <a:ext cx="8010525" cy="2095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"/>
                <a:cs typeface="Arial"/>
              </a:rPr>
              <a:t>Твори </a:t>
            </a:r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"/>
                <a:cs typeface="Arial"/>
              </a:rPr>
              <a:t>мистецтва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"/>
                <a:cs typeface="Arial"/>
              </a:rPr>
              <a:t>формують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CFF"/>
              </a:solidFill>
              <a:latin typeface="Arial"/>
              <a:cs typeface="Arial"/>
            </a:endParaRP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"/>
                <a:cs typeface="Arial"/>
              </a:rPr>
              <a:t>нашу </a:t>
            </a:r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"/>
                <a:cs typeface="Arial"/>
              </a:rPr>
              <a:t>емоційну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"/>
                <a:cs typeface="Arial"/>
              </a:rPr>
              <a:t> культуру,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"/>
                <a:cs typeface="Arial"/>
              </a:rPr>
              <a:t>культуру </a:t>
            </a:r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"/>
                <a:cs typeface="Arial"/>
              </a:rPr>
              <a:t>естетичних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"/>
                <a:cs typeface="Arial"/>
              </a:rPr>
              <a:t>почуттів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"/>
                <a:cs typeface="Arial"/>
              </a:rPr>
              <a:t>і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"/>
                <a:cs typeface="Arial"/>
              </a:rPr>
              <a:t>смаків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"/>
                <a:cs typeface="Arial"/>
              </a:rPr>
              <a:t>,</a:t>
            </a:r>
          </a:p>
          <a:p>
            <a:pPr algn="ctr"/>
            <a:r>
              <a:rPr lang="ru-RU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"/>
                <a:cs typeface="Arial"/>
              </a:rPr>
              <a:t>духовну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"/>
                <a:cs typeface="Arial"/>
              </a:rPr>
              <a:t> культуру </a:t>
            </a:r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"/>
                <a:cs typeface="Arial"/>
              </a:rPr>
              <a:t>нашого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"/>
                <a:cs typeface="Arial"/>
              </a:rPr>
              <a:t>життя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"/>
                <a:cs typeface="Arial"/>
              </a:rPr>
              <a:t>.</a:t>
            </a:r>
            <a:endParaRPr lang="uk-U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C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163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appy-Events-Celebration-PPT-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933" y="-1"/>
            <a:ext cx="9269453" cy="69264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3688" y="1268760"/>
            <a:ext cx="57606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uk-UA" sz="2400" b="1" i="1" dirty="0" smtClean="0">
                <a:solidFill>
                  <a:srgbClr val="FF0000"/>
                </a:solidFill>
              </a:rPr>
              <a:t>Духовне життя дитини повноцінне</a:t>
            </a:r>
          </a:p>
          <a:p>
            <a:pPr algn="ctr"/>
            <a:r>
              <a:rPr lang="uk-UA" sz="2400" b="1" i="1" dirty="0" smtClean="0">
                <a:solidFill>
                  <a:srgbClr val="FF0000"/>
                </a:solidFill>
              </a:rPr>
              <a:t>лише тоді, коли вона живе</a:t>
            </a:r>
          </a:p>
          <a:p>
            <a:pPr algn="ctr"/>
            <a:r>
              <a:rPr lang="uk-UA" sz="2400" b="1" i="1" dirty="0" smtClean="0">
                <a:solidFill>
                  <a:srgbClr val="FF0000"/>
                </a:solidFill>
              </a:rPr>
              <a:t>у світі гри, казки, музики, фантазії,</a:t>
            </a:r>
          </a:p>
          <a:p>
            <a:pPr algn="ctr"/>
            <a:r>
              <a:rPr lang="uk-UA" sz="2400" b="1" i="1" dirty="0" smtClean="0">
                <a:solidFill>
                  <a:srgbClr val="FF0000"/>
                </a:solidFill>
              </a:rPr>
              <a:t>творчості. Без цього вона – засушена квітка.</a:t>
            </a:r>
          </a:p>
          <a:p>
            <a:pPr algn="r"/>
            <a:r>
              <a:rPr lang="uk-UA" sz="2400" b="1" i="1" dirty="0" smtClean="0">
                <a:solidFill>
                  <a:srgbClr val="FF0000"/>
                </a:solidFill>
              </a:rPr>
              <a:t>В.О.Сухомлинський</a:t>
            </a:r>
            <a:endParaRPr lang="uk-UA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1772816"/>
            <a:ext cx="6156176" cy="4536504"/>
          </a:xfrm>
        </p:spPr>
        <p:txBody>
          <a:bodyPr>
            <a:normAutofit/>
          </a:bodyPr>
          <a:lstStyle/>
          <a:p>
            <a:r>
              <a:rPr lang="uk-UA" dirty="0" smtClean="0"/>
              <a:t>“ </a:t>
            </a:r>
            <a:r>
              <a:rPr lang="uk-UA" b="1" i="1" dirty="0" smtClean="0"/>
              <a:t>Чим більше бачить і чує людина у навколишньому світі відтінків, тонів і напівтонів, тим глибше виражається особиста емоційна оцінка фактів, предметів, явищ, подій, тим ширший емоційний діапазон, який характеризує духовну культуру людини ” </a:t>
            </a:r>
          </a:p>
          <a:p>
            <a:pPr algn="r"/>
            <a:r>
              <a:rPr lang="uk-UA" b="1" i="1" dirty="0" smtClean="0"/>
              <a:t>В.О. Сухомлинський</a:t>
            </a:r>
          </a:p>
          <a:p>
            <a:endParaRPr lang="uk-UA" dirty="0"/>
          </a:p>
        </p:txBody>
      </p:sp>
      <p:pic>
        <p:nvPicPr>
          <p:cNvPr id="4" name="Picture 6" descr="EN00397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3608388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Rot="1" noChangeArrowheads="1"/>
          </p:cNvSpPr>
          <p:nvPr/>
        </p:nvSpPr>
        <p:spPr bwMode="auto">
          <a:xfrm>
            <a:off x="457200" y="533400"/>
            <a:ext cx="80073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uk-UA" sz="3200" b="1" i="1" dirty="0" smtClean="0"/>
              <a:t>.</a:t>
            </a:r>
            <a:endParaRPr lang="uk-UA" sz="3200" b="1" i="1" dirty="0"/>
          </a:p>
          <a:p>
            <a:pPr marL="342900" indent="-342900">
              <a:spcBef>
                <a:spcPct val="20000"/>
              </a:spcBef>
            </a:pPr>
            <a:r>
              <a:rPr lang="uk-UA" sz="3200" b="1" i="1" dirty="0"/>
              <a:t>                                </a:t>
            </a:r>
            <a:endParaRPr lang="ru-RU" sz="3200" b="1" i="1" dirty="0">
              <a:solidFill>
                <a:srgbClr val="006666"/>
              </a:solidFill>
            </a:endParaRPr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827088" y="404664"/>
            <a:ext cx="6841256" cy="12961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FF"/>
                    </a:gs>
                    <a:gs pos="100000">
                      <a:srgbClr val="003399"/>
                    </a:gs>
                  </a:gsLst>
                  <a:path path="rect">
                    <a:fillToRect l="100000" t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Моє педагогічне кредо</a:t>
            </a:r>
            <a:endParaRPr lang="uk-UA" sz="3600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CCFF"/>
                  </a:gs>
                  <a:gs pos="100000">
                    <a:srgbClr val="003399"/>
                  </a:gs>
                </a:gsLst>
                <a:path path="rect">
                  <a:fillToRect l="100000" t="10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971550" y="2060574"/>
            <a:ext cx="7200850" cy="25205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50000">
                      <a:srgbClr val="CC00CC"/>
                    </a:gs>
                    <a:gs pos="100000">
                      <a:srgbClr val="0033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Відкрити  в  кожній  дитині </a:t>
            </a:r>
          </a:p>
          <a:p>
            <a:pPr algn="ctr"/>
            <a:r>
              <a:rPr lang="uk-UA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50000">
                      <a:srgbClr val="CC00CC"/>
                    </a:gs>
                    <a:gs pos="100000">
                      <a:srgbClr val="0033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душу  творця, </a:t>
            </a:r>
          </a:p>
          <a:p>
            <a:pPr algn="ctr"/>
            <a:r>
              <a:rPr lang="uk-UA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50000">
                      <a:srgbClr val="CC00CC"/>
                    </a:gs>
                    <a:gs pos="100000">
                      <a:srgbClr val="0033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дати  змогу  їй пробудитися </a:t>
            </a:r>
          </a:p>
          <a:p>
            <a:pPr algn="ctr"/>
            <a:r>
              <a:rPr lang="uk-UA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50000">
                      <a:srgbClr val="CC00CC"/>
                    </a:gs>
                    <a:gs pos="100000">
                      <a:srgbClr val="0033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і розквітнути.</a:t>
            </a:r>
            <a:endParaRPr lang="uk-UA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3399"/>
                  </a:gs>
                  <a:gs pos="50000">
                    <a:srgbClr val="CC00CC"/>
                  </a:gs>
                  <a:gs pos="100000">
                    <a:srgbClr val="0033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8201" name="Picture 9" descr="PE0073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4581525"/>
            <a:ext cx="24098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 descr="PE00934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5105400"/>
            <a:ext cx="928688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Rectangle 11"/>
          <p:cNvSpPr>
            <a:spLocks noRot="1" noChangeArrowheads="1"/>
          </p:cNvSpPr>
          <p:nvPr/>
        </p:nvSpPr>
        <p:spPr bwMode="auto">
          <a:xfrm>
            <a:off x="609600" y="1981200"/>
            <a:ext cx="80073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uk-UA" sz="3200" b="1" i="1" dirty="0"/>
              <a:t>                                    </a:t>
            </a:r>
          </a:p>
          <a:p>
            <a:pPr marL="342900" indent="-342900">
              <a:spcBef>
                <a:spcPct val="20000"/>
              </a:spcBef>
            </a:pPr>
            <a:endParaRPr lang="ru-RU" sz="3200" b="1" i="1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 animBg="1"/>
      <p:bldP spid="8199" grpId="0" animBg="1"/>
      <p:bldP spid="82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ak-zrozumiti-noti-na-piani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404664"/>
            <a:ext cx="73026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i="1" dirty="0" smtClean="0">
                <a:solidFill>
                  <a:srgbClr val="002060"/>
                </a:solidFill>
              </a:rPr>
              <a:t>Принципи музичної педагогіки, </a:t>
            </a:r>
          </a:p>
          <a:p>
            <a:r>
              <a:rPr lang="uk-UA" sz="4000" b="1" i="1" dirty="0" smtClean="0">
                <a:solidFill>
                  <a:srgbClr val="002060"/>
                </a:solidFill>
              </a:rPr>
              <a:t>які я використовую </a:t>
            </a:r>
            <a:endParaRPr lang="uk-UA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789040"/>
            <a:ext cx="76145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 smtClean="0">
                <a:solidFill>
                  <a:schemeClr val="bg1"/>
                </a:solidFill>
              </a:rPr>
              <a:t>Орієнтація на духовний розвиток особистості засобами музичного</a:t>
            </a:r>
          </a:p>
          <a:p>
            <a:r>
              <a:rPr lang="uk-UA" sz="2000" b="1" i="1" dirty="0" smtClean="0">
                <a:solidFill>
                  <a:schemeClr val="bg1"/>
                </a:solidFill>
              </a:rPr>
              <a:t>мистецтва</a:t>
            </a:r>
            <a:r>
              <a:rPr lang="uk-UA" b="1" i="1" dirty="0" smtClean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7" name="Минус 6"/>
          <p:cNvSpPr/>
          <p:nvPr/>
        </p:nvSpPr>
        <p:spPr>
          <a:xfrm>
            <a:off x="179512" y="3861048"/>
            <a:ext cx="288032" cy="14401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Минус 7"/>
          <p:cNvSpPr/>
          <p:nvPr/>
        </p:nvSpPr>
        <p:spPr>
          <a:xfrm>
            <a:off x="179512" y="4509120"/>
            <a:ext cx="288032" cy="14401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Минус 8"/>
          <p:cNvSpPr/>
          <p:nvPr/>
        </p:nvSpPr>
        <p:spPr>
          <a:xfrm>
            <a:off x="179512" y="4869160"/>
            <a:ext cx="288032" cy="14401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Минус 9"/>
          <p:cNvSpPr/>
          <p:nvPr/>
        </p:nvSpPr>
        <p:spPr>
          <a:xfrm>
            <a:off x="179512" y="5229200"/>
            <a:ext cx="288032" cy="14401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Минус 10"/>
          <p:cNvSpPr/>
          <p:nvPr/>
        </p:nvSpPr>
        <p:spPr>
          <a:xfrm>
            <a:off x="179512" y="5589240"/>
            <a:ext cx="288032" cy="14401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Минус 11"/>
          <p:cNvSpPr/>
          <p:nvPr/>
        </p:nvSpPr>
        <p:spPr>
          <a:xfrm>
            <a:off x="179512" y="6021288"/>
            <a:ext cx="288032" cy="14401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4437112"/>
            <a:ext cx="3009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 err="1" smtClean="0">
                <a:solidFill>
                  <a:schemeClr val="bg1"/>
                </a:solidFill>
              </a:rPr>
              <a:t>Зв</a:t>
            </a:r>
            <a:r>
              <a:rPr lang="en-US" sz="2000" b="1" i="1" dirty="0" smtClean="0">
                <a:solidFill>
                  <a:schemeClr val="bg1"/>
                </a:solidFill>
              </a:rPr>
              <a:t>’</a:t>
            </a:r>
            <a:r>
              <a:rPr lang="uk-UA" sz="2000" b="1" i="1" dirty="0" err="1" smtClean="0">
                <a:solidFill>
                  <a:schemeClr val="bg1"/>
                </a:solidFill>
              </a:rPr>
              <a:t>язок</a:t>
            </a:r>
            <a:r>
              <a:rPr lang="uk-UA" sz="2000" b="1" i="1" dirty="0" smtClean="0">
                <a:solidFill>
                  <a:schemeClr val="bg1"/>
                </a:solidFill>
              </a:rPr>
              <a:t> музики з життям.</a:t>
            </a:r>
            <a:endParaRPr lang="uk-UA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4797152"/>
            <a:ext cx="3907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 smtClean="0">
                <a:solidFill>
                  <a:schemeClr val="bg1"/>
                </a:solidFill>
              </a:rPr>
              <a:t>Активізація музичного мислення</a:t>
            </a:r>
            <a:r>
              <a:rPr lang="uk-UA" b="1" i="1" dirty="0" smtClean="0">
                <a:solidFill>
                  <a:schemeClr val="bg1"/>
                </a:solidFill>
              </a:rPr>
              <a:t>.</a:t>
            </a:r>
            <a:endParaRPr lang="uk-UA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5157192"/>
            <a:ext cx="64740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 smtClean="0">
                <a:solidFill>
                  <a:schemeClr val="bg1"/>
                </a:solidFill>
              </a:rPr>
              <a:t>Єдність емоційного і свідомого, художнього і технічного. </a:t>
            </a:r>
            <a:endParaRPr lang="uk-UA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5517232"/>
            <a:ext cx="2500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 smtClean="0">
                <a:solidFill>
                  <a:schemeClr val="bg1"/>
                </a:solidFill>
              </a:rPr>
              <a:t>Взаємодія мистецтв.</a:t>
            </a:r>
            <a:endParaRPr lang="uk-UA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5934670"/>
            <a:ext cx="6697026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 err="1" smtClean="0">
                <a:solidFill>
                  <a:schemeClr val="bg1"/>
                </a:solidFill>
              </a:rPr>
              <a:t>Особистісно</a:t>
            </a:r>
            <a:r>
              <a:rPr lang="uk-UA" sz="2000" b="1" i="1" dirty="0" smtClean="0">
                <a:solidFill>
                  <a:schemeClr val="bg1"/>
                </a:solidFill>
              </a:rPr>
              <a:t> - </a:t>
            </a:r>
            <a:r>
              <a:rPr lang="uk-UA" sz="2000" b="1" i="1" dirty="0" err="1" smtClean="0">
                <a:solidFill>
                  <a:schemeClr val="bg1"/>
                </a:solidFill>
              </a:rPr>
              <a:t>діяльнісний</a:t>
            </a:r>
            <a:r>
              <a:rPr lang="uk-UA" sz="2000" b="1" i="1" dirty="0" smtClean="0">
                <a:solidFill>
                  <a:schemeClr val="bg1"/>
                </a:solidFill>
              </a:rPr>
              <a:t> підхід, визнання самобутності й </a:t>
            </a:r>
          </a:p>
          <a:p>
            <a:r>
              <a:rPr lang="uk-UA" sz="2000" b="1" i="1" dirty="0" smtClean="0">
                <a:solidFill>
                  <a:schemeClr val="bg1"/>
                </a:solidFill>
              </a:rPr>
              <a:t>самоцінності особистості учня.</a:t>
            </a:r>
          </a:p>
          <a:p>
            <a:endParaRPr lang="uk-UA" b="1" i="1" dirty="0" smtClean="0">
              <a:solidFill>
                <a:schemeClr val="bg1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982882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одготовка 3"/>
          <p:cNvSpPr/>
          <p:nvPr/>
        </p:nvSpPr>
        <p:spPr>
          <a:xfrm>
            <a:off x="2699792" y="332656"/>
            <a:ext cx="3240360" cy="1872208"/>
          </a:xfrm>
          <a:prstGeom prst="flowChartPreparation">
            <a:avLst/>
          </a:prstGeom>
          <a:gradFill flip="none" rotWithShape="1">
            <a:gsLst>
              <a:gs pos="0">
                <a:srgbClr val="18987A">
                  <a:tint val="66000"/>
                  <a:satMod val="160000"/>
                </a:srgbClr>
              </a:gs>
              <a:gs pos="50000">
                <a:srgbClr val="18987A">
                  <a:tint val="44500"/>
                  <a:satMod val="160000"/>
                </a:srgbClr>
              </a:gs>
              <a:gs pos="100000">
                <a:srgbClr val="18987A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Музичне мистецтво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джерело і предмет </a:t>
            </a:r>
            <a:r>
              <a:rPr lang="uk-UA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духовного</a:t>
            </a:r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спілкування</a:t>
            </a:r>
          </a:p>
          <a:p>
            <a:pPr algn="ctr"/>
            <a:endParaRPr lang="uk-UA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51520" y="1916832"/>
            <a:ext cx="2592288" cy="20882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Пісня - душа народу</a:t>
            </a:r>
          </a:p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(патріотичні, ліричні,побутові, обрядові,колискові, естрадні)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868144" y="1700808"/>
            <a:ext cx="2952328" cy="20882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Духовна, класична, інструментальна музика 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286116" y="3357562"/>
            <a:ext cx="2428892" cy="25717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Оперне, театральне мистецтво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Рисунок 9" descr="mus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88640"/>
            <a:ext cx="1832992" cy="1832992"/>
          </a:xfrm>
          <a:prstGeom prst="rect">
            <a:avLst/>
          </a:prstGeom>
        </p:spPr>
      </p:pic>
      <p:pic>
        <p:nvPicPr>
          <p:cNvPr id="11" name="Рисунок 10" descr="236a3f4-sedty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260648"/>
            <a:ext cx="2232248" cy="1503411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>
            <a:off x="3491880" y="263691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644008" y="2276872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203848" y="2276872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283968" y="2348880"/>
            <a:ext cx="7200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:\Images\Фото01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214818"/>
            <a:ext cx="3071834" cy="2375314"/>
          </a:xfrm>
          <a:prstGeom prst="rect">
            <a:avLst/>
          </a:prstGeom>
          <a:noFill/>
        </p:spPr>
      </p:pic>
      <p:pic>
        <p:nvPicPr>
          <p:cNvPr id="2" name="Picture 2" descr="F:\PC101050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286256"/>
            <a:ext cx="3071833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893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0" y="4481736"/>
            <a:ext cx="2906323" cy="2376264"/>
          </a:xfrm>
        </p:spPr>
      </p:pic>
      <p:sp>
        <p:nvSpPr>
          <p:cNvPr id="4" name="Блок-схема: подготовка 3"/>
          <p:cNvSpPr/>
          <p:nvPr/>
        </p:nvSpPr>
        <p:spPr>
          <a:xfrm>
            <a:off x="2699792" y="332656"/>
            <a:ext cx="3240360" cy="1872208"/>
          </a:xfrm>
          <a:prstGeom prst="flowChartPreparation">
            <a:avLst/>
          </a:prstGeom>
          <a:gradFill flip="none" rotWithShape="1">
            <a:gsLst>
              <a:gs pos="0">
                <a:srgbClr val="18987A">
                  <a:tint val="66000"/>
                  <a:satMod val="160000"/>
                </a:srgbClr>
              </a:gs>
              <a:gs pos="50000">
                <a:srgbClr val="18987A">
                  <a:tint val="44500"/>
                  <a:satMod val="160000"/>
                </a:srgbClr>
              </a:gs>
              <a:gs pos="100000">
                <a:srgbClr val="18987A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Засоби залучення учнів до культури й духовних цінностей народу через  музичне мистецтво в школі</a:t>
            </a:r>
            <a:endParaRPr lang="uk-UA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51520" y="1916832"/>
            <a:ext cx="2592288" cy="20882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Інтегровані уроки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929322" y="1714488"/>
            <a:ext cx="2952328" cy="20882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Участь у проектах, конкурсах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14282" y="4000504"/>
            <a:ext cx="2857520" cy="250033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Виховні заходи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Рисунок 9" descr="mus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88640"/>
            <a:ext cx="1832992" cy="1832992"/>
          </a:xfrm>
          <a:prstGeom prst="rect">
            <a:avLst/>
          </a:prstGeom>
        </p:spPr>
      </p:pic>
      <p:pic>
        <p:nvPicPr>
          <p:cNvPr id="11" name="Рисунок 10" descr="236a3f4-sedty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60648"/>
            <a:ext cx="2232248" cy="1503411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>
            <a:off x="3491880" y="263691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644008" y="2276872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3679025" y="3036091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429124" y="2285992"/>
            <a:ext cx="1431040" cy="13658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8"/>
          <p:cNvCxnSpPr/>
          <p:nvPr/>
        </p:nvCxnSpPr>
        <p:spPr>
          <a:xfrm rot="5400000">
            <a:off x="3000364" y="2357430"/>
            <a:ext cx="1357322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Горизонтальный свиток 5"/>
          <p:cNvSpPr/>
          <p:nvPr/>
        </p:nvSpPr>
        <p:spPr>
          <a:xfrm>
            <a:off x="6143636" y="3857628"/>
            <a:ext cx="2809452" cy="250033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Гуртки художньо-естетичного  напрямку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6" name="Прямая со стрелкой 16"/>
          <p:cNvCxnSpPr/>
          <p:nvPr/>
        </p:nvCxnSpPr>
        <p:spPr>
          <a:xfrm flipH="1">
            <a:off x="3143240" y="2285992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Горизонтальный свиток 5"/>
          <p:cNvSpPr/>
          <p:nvPr/>
        </p:nvSpPr>
        <p:spPr>
          <a:xfrm>
            <a:off x="3286116" y="3500438"/>
            <a:ext cx="2571768" cy="20882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Дослідницька робота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856984" cy="62692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61724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rticle_106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2285992"/>
            <a:ext cx="2995533" cy="2016224"/>
          </a:xfrm>
          <a:prstGeom prst="rect">
            <a:avLst/>
          </a:prstGeom>
        </p:spPr>
      </p:pic>
      <p:sp>
        <p:nvSpPr>
          <p:cNvPr id="5" name="Волна 4"/>
          <p:cNvSpPr/>
          <p:nvPr/>
        </p:nvSpPr>
        <p:spPr>
          <a:xfrm>
            <a:off x="251520" y="1556792"/>
            <a:ext cx="2592288" cy="792088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урок - вікторина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179512" y="2996952"/>
            <a:ext cx="2520280" cy="720080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урок - концерт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251520" y="4509120"/>
            <a:ext cx="2520280" cy="792088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урок – </a:t>
            </a:r>
            <a:r>
              <a:rPr lang="uk-UA" b="1" dirty="0" err="1" smtClean="0">
                <a:solidFill>
                  <a:srgbClr val="FF0000"/>
                </a:solidFill>
              </a:rPr>
              <a:t>інтерв</a:t>
            </a:r>
            <a:r>
              <a:rPr lang="en-US" b="1" dirty="0" smtClean="0">
                <a:solidFill>
                  <a:srgbClr val="FF0000"/>
                </a:solidFill>
              </a:rPr>
              <a:t>’</a:t>
            </a:r>
            <a:r>
              <a:rPr lang="uk-UA" b="1" dirty="0" smtClean="0">
                <a:solidFill>
                  <a:srgbClr val="FF0000"/>
                </a:solidFill>
              </a:rPr>
              <a:t>ю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3347864" y="5373216"/>
            <a:ext cx="2808312" cy="792088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урок - конкурс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6444208" y="4653136"/>
            <a:ext cx="2376264" cy="720080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урок - дискусія 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6444208" y="3140968"/>
            <a:ext cx="2520280" cy="720080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урок - захист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11" name="Волна 10"/>
          <p:cNvSpPr/>
          <p:nvPr/>
        </p:nvSpPr>
        <p:spPr>
          <a:xfrm>
            <a:off x="6444208" y="1628800"/>
            <a:ext cx="2448272" cy="792088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урок - КВК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12" name="Двойная волна 11"/>
          <p:cNvSpPr/>
          <p:nvPr/>
        </p:nvSpPr>
        <p:spPr>
          <a:xfrm>
            <a:off x="2699792" y="260648"/>
            <a:ext cx="3528392" cy="1152128"/>
          </a:xfrm>
          <a:prstGeom prst="double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92D050"/>
                </a:solidFill>
              </a:rPr>
              <a:t>Щоб  музика захоплювала</a:t>
            </a:r>
            <a:endParaRPr lang="uk-UA" sz="28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1" i="1" dirty="0" smtClean="0"/>
              <a:t>Нам цікаво і весело</a:t>
            </a:r>
            <a:endParaRPr lang="uk-UA" sz="2400" b="1" i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b="1" i="1" dirty="0" smtClean="0"/>
              <a:t>Гра на інструментах зацікавлює учнів, сприяє розвитку музикального слуху, збагачує творчі здібності учнів</a:t>
            </a:r>
            <a:endParaRPr lang="uk-UA" sz="24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97783">
            <a:off x="229006" y="2625734"/>
            <a:ext cx="32147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49234">
            <a:off x="5640465" y="2657367"/>
            <a:ext cx="307183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857628"/>
            <a:ext cx="314327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458</TotalTime>
  <Words>469</Words>
  <Application>Microsoft Office PowerPoint</Application>
  <PresentationFormat>Екран (4:3)</PresentationFormat>
  <Paragraphs>110</Paragraphs>
  <Slides>16</Slides>
  <Notes>8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Нам цікаво і весело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Користувач Windows</cp:lastModifiedBy>
  <cp:revision>64</cp:revision>
  <cp:lastPrinted>2013-01-09T08:02:24Z</cp:lastPrinted>
  <dcterms:created xsi:type="dcterms:W3CDTF">2013-01-04T16:42:25Z</dcterms:created>
  <dcterms:modified xsi:type="dcterms:W3CDTF">2013-01-15T22:13:34Z</dcterms:modified>
</cp:coreProperties>
</file>