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A1C768-4C6E-4093-9C89-5B37FDA0AF14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F22C0C-D602-476E-A598-A08159B90FB4}">
      <dgm:prSet phldrT="[Text]" custT="1"/>
      <dgm:spPr/>
      <dgm:t>
        <a:bodyPr/>
        <a:lstStyle/>
        <a:p>
          <a:r>
            <a:rPr lang="uk-UA" sz="1600" dirty="0" smtClean="0"/>
            <a:t>Психічні процеси</a:t>
          </a:r>
          <a:endParaRPr lang="en-US" sz="1600" dirty="0"/>
        </a:p>
      </dgm:t>
    </dgm:pt>
    <dgm:pt modelId="{FF73A0AC-DEAC-4ADE-9278-1FA728247103}" type="parTrans" cxnId="{109C1812-EF26-4FEF-9498-43D334A17C90}">
      <dgm:prSet/>
      <dgm:spPr/>
      <dgm:t>
        <a:bodyPr/>
        <a:lstStyle/>
        <a:p>
          <a:endParaRPr lang="en-US" sz="1600"/>
        </a:p>
      </dgm:t>
    </dgm:pt>
    <dgm:pt modelId="{C8595825-895F-4769-8472-8F3E980D742A}" type="sibTrans" cxnId="{109C1812-EF26-4FEF-9498-43D334A17C90}">
      <dgm:prSet/>
      <dgm:spPr/>
      <dgm:t>
        <a:bodyPr/>
        <a:lstStyle/>
        <a:p>
          <a:endParaRPr lang="en-US" sz="1600"/>
        </a:p>
      </dgm:t>
    </dgm:pt>
    <dgm:pt modelId="{5E1929A6-5EB1-49EB-8F9B-75DE32774F45}">
      <dgm:prSet phldrT="[Text]" custT="1"/>
      <dgm:spPr/>
      <dgm:t>
        <a:bodyPr/>
        <a:lstStyle/>
        <a:p>
          <a:r>
            <a:rPr lang="uk-UA" sz="1600" dirty="0" smtClean="0"/>
            <a:t>Потреба в пізнанні</a:t>
          </a:r>
          <a:endParaRPr lang="en-US" sz="1600" dirty="0"/>
        </a:p>
      </dgm:t>
    </dgm:pt>
    <dgm:pt modelId="{330EF091-2D14-4D27-BB2B-95808A6506EE}" type="parTrans" cxnId="{65BA8B95-5632-438C-9F0B-F45A43FC896E}">
      <dgm:prSet/>
      <dgm:spPr/>
      <dgm:t>
        <a:bodyPr/>
        <a:lstStyle/>
        <a:p>
          <a:endParaRPr lang="en-US" sz="1600"/>
        </a:p>
      </dgm:t>
    </dgm:pt>
    <dgm:pt modelId="{4976A773-A600-495B-8E4D-B31643AAD3DE}" type="sibTrans" cxnId="{65BA8B95-5632-438C-9F0B-F45A43FC896E}">
      <dgm:prSet/>
      <dgm:spPr/>
      <dgm:t>
        <a:bodyPr/>
        <a:lstStyle/>
        <a:p>
          <a:endParaRPr lang="en-US" sz="1600"/>
        </a:p>
      </dgm:t>
    </dgm:pt>
    <dgm:pt modelId="{395035D7-C4EC-4D9B-B24B-5AB0D9F6EAEB}">
      <dgm:prSet phldrT="[Text]" custT="1"/>
      <dgm:spPr/>
      <dgm:t>
        <a:bodyPr/>
        <a:lstStyle/>
        <a:p>
          <a:r>
            <a:rPr lang="uk-UA" sz="1600" dirty="0" smtClean="0"/>
            <a:t>Зацікавленість </a:t>
          </a:r>
          <a:endParaRPr lang="en-US" sz="1600" dirty="0"/>
        </a:p>
      </dgm:t>
    </dgm:pt>
    <dgm:pt modelId="{83BD2C0F-19B3-48FC-8EEA-53EB3233AA9E}" type="parTrans" cxnId="{FAB58E97-1822-49AD-A8B6-C391D321D40E}">
      <dgm:prSet/>
      <dgm:spPr/>
      <dgm:t>
        <a:bodyPr/>
        <a:lstStyle/>
        <a:p>
          <a:endParaRPr lang="en-US" sz="1600"/>
        </a:p>
      </dgm:t>
    </dgm:pt>
    <dgm:pt modelId="{6A14F443-3764-43FA-A356-56CC844AE771}" type="sibTrans" cxnId="{FAB58E97-1822-49AD-A8B6-C391D321D40E}">
      <dgm:prSet/>
      <dgm:spPr/>
      <dgm:t>
        <a:bodyPr/>
        <a:lstStyle/>
        <a:p>
          <a:endParaRPr lang="en-US" sz="1600"/>
        </a:p>
      </dgm:t>
    </dgm:pt>
    <dgm:pt modelId="{4DFA12D4-8D5D-459F-A071-3F993AAF3B13}">
      <dgm:prSet custT="1"/>
      <dgm:spPr/>
      <dgm:t>
        <a:bodyPr vert="vert270"/>
        <a:lstStyle/>
        <a:p>
          <a:r>
            <a:rPr lang="uk-UA" sz="1600" dirty="0" smtClean="0"/>
            <a:t>Пізнавальний інтерес</a:t>
          </a:r>
          <a:endParaRPr lang="en-US" sz="1600" dirty="0"/>
        </a:p>
      </dgm:t>
    </dgm:pt>
    <dgm:pt modelId="{063BEE04-1461-44EF-9D95-A3E063B45D20}" type="parTrans" cxnId="{C5E8D18C-C2C5-47DE-AC9C-C92119546A71}">
      <dgm:prSet/>
      <dgm:spPr/>
      <dgm:t>
        <a:bodyPr/>
        <a:lstStyle/>
        <a:p>
          <a:endParaRPr lang="en-US" sz="1600"/>
        </a:p>
      </dgm:t>
    </dgm:pt>
    <dgm:pt modelId="{5985F916-D6D9-40FB-8D8E-271270A97551}" type="sibTrans" cxnId="{C5E8D18C-C2C5-47DE-AC9C-C92119546A71}">
      <dgm:prSet/>
      <dgm:spPr/>
      <dgm:t>
        <a:bodyPr/>
        <a:lstStyle/>
        <a:p>
          <a:endParaRPr lang="en-US" sz="1600"/>
        </a:p>
      </dgm:t>
    </dgm:pt>
    <dgm:pt modelId="{52629ECD-AB12-45AC-9357-57C95C58151D}" type="pres">
      <dgm:prSet presAssocID="{58A1C768-4C6E-4093-9C89-5B37FDA0AF1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90C1E47-65A3-45B1-A33A-FC543865145F}" type="pres">
      <dgm:prSet presAssocID="{EFF22C0C-D602-476E-A598-A08159B90FB4}" presName="parTxOnly" presStyleLbl="node1" presStyleIdx="0" presStyleCnt="4" custLinFactNeighborX="-3258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46EAC-9168-4A39-959D-6B26D60F4EE5}" type="pres">
      <dgm:prSet presAssocID="{C8595825-895F-4769-8472-8F3E980D742A}" presName="parTxOnlySpace" presStyleCnt="0"/>
      <dgm:spPr/>
    </dgm:pt>
    <dgm:pt modelId="{4C8B53EA-4962-447D-8D31-0BB0E039D844}" type="pres">
      <dgm:prSet presAssocID="{5E1929A6-5EB1-49EB-8F9B-75DE32774F45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E52C3-67F8-4281-B4C9-FD4B8BDDB02A}" type="pres">
      <dgm:prSet presAssocID="{4976A773-A600-495B-8E4D-B31643AAD3DE}" presName="parTxOnlySpace" presStyleCnt="0"/>
      <dgm:spPr/>
    </dgm:pt>
    <dgm:pt modelId="{3D6D4E72-3011-4EE6-B6A9-859E57C658CE}" type="pres">
      <dgm:prSet presAssocID="{395035D7-C4EC-4D9B-B24B-5AB0D9F6EAEB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897A5E-2A48-47E3-811A-B6527E7A8DF3}" type="pres">
      <dgm:prSet presAssocID="{6A14F443-3764-43FA-A356-56CC844AE771}" presName="parTxOnlySpace" presStyleCnt="0"/>
      <dgm:spPr/>
    </dgm:pt>
    <dgm:pt modelId="{9B5DC0B5-A932-4DA1-9225-9718A25322FD}" type="pres">
      <dgm:prSet presAssocID="{4DFA12D4-8D5D-459F-A071-3F993AAF3B13}" presName="parTxOnly" presStyleLbl="node1" presStyleIdx="3" presStyleCnt="4" custAng="5400000" custScaleY="141841" custLinFactX="-960" custLinFactNeighborX="-100000" custLinFactNeighborY="9799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9C1812-EF26-4FEF-9498-43D334A17C90}" srcId="{58A1C768-4C6E-4093-9C89-5B37FDA0AF14}" destId="{EFF22C0C-D602-476E-A598-A08159B90FB4}" srcOrd="0" destOrd="0" parTransId="{FF73A0AC-DEAC-4ADE-9278-1FA728247103}" sibTransId="{C8595825-895F-4769-8472-8F3E980D742A}"/>
    <dgm:cxn modelId="{656ACB1C-B79F-403A-BAED-30FFC0B5B7CF}" type="presOf" srcId="{58A1C768-4C6E-4093-9C89-5B37FDA0AF14}" destId="{52629ECD-AB12-45AC-9357-57C95C58151D}" srcOrd="0" destOrd="0" presId="urn:microsoft.com/office/officeart/2005/8/layout/chevron1"/>
    <dgm:cxn modelId="{01D570CC-BCE1-4A18-BC1B-8B07B9ECE8FF}" type="presOf" srcId="{5E1929A6-5EB1-49EB-8F9B-75DE32774F45}" destId="{4C8B53EA-4962-447D-8D31-0BB0E039D844}" srcOrd="0" destOrd="0" presId="urn:microsoft.com/office/officeart/2005/8/layout/chevron1"/>
    <dgm:cxn modelId="{FF5173F0-E7D9-4233-97A7-A5768C169364}" type="presOf" srcId="{395035D7-C4EC-4D9B-B24B-5AB0D9F6EAEB}" destId="{3D6D4E72-3011-4EE6-B6A9-859E57C658CE}" srcOrd="0" destOrd="0" presId="urn:microsoft.com/office/officeart/2005/8/layout/chevron1"/>
    <dgm:cxn modelId="{FAB58E97-1822-49AD-A8B6-C391D321D40E}" srcId="{58A1C768-4C6E-4093-9C89-5B37FDA0AF14}" destId="{395035D7-C4EC-4D9B-B24B-5AB0D9F6EAEB}" srcOrd="2" destOrd="0" parTransId="{83BD2C0F-19B3-48FC-8EEA-53EB3233AA9E}" sibTransId="{6A14F443-3764-43FA-A356-56CC844AE771}"/>
    <dgm:cxn modelId="{65BA8B95-5632-438C-9F0B-F45A43FC896E}" srcId="{58A1C768-4C6E-4093-9C89-5B37FDA0AF14}" destId="{5E1929A6-5EB1-49EB-8F9B-75DE32774F45}" srcOrd="1" destOrd="0" parTransId="{330EF091-2D14-4D27-BB2B-95808A6506EE}" sibTransId="{4976A773-A600-495B-8E4D-B31643AAD3DE}"/>
    <dgm:cxn modelId="{047626DC-3820-4E95-8EB2-23A162E27899}" type="presOf" srcId="{EFF22C0C-D602-476E-A598-A08159B90FB4}" destId="{C90C1E47-65A3-45B1-A33A-FC543865145F}" srcOrd="0" destOrd="0" presId="urn:microsoft.com/office/officeart/2005/8/layout/chevron1"/>
    <dgm:cxn modelId="{9CDFE69D-710D-4CC9-802A-93156417828B}" type="presOf" srcId="{4DFA12D4-8D5D-459F-A071-3F993AAF3B13}" destId="{9B5DC0B5-A932-4DA1-9225-9718A25322FD}" srcOrd="0" destOrd="0" presId="urn:microsoft.com/office/officeart/2005/8/layout/chevron1"/>
    <dgm:cxn modelId="{C5E8D18C-C2C5-47DE-AC9C-C92119546A71}" srcId="{58A1C768-4C6E-4093-9C89-5B37FDA0AF14}" destId="{4DFA12D4-8D5D-459F-A071-3F993AAF3B13}" srcOrd="3" destOrd="0" parTransId="{063BEE04-1461-44EF-9D95-A3E063B45D20}" sibTransId="{5985F916-D6D9-40FB-8D8E-271270A97551}"/>
    <dgm:cxn modelId="{708ED1BA-F5C8-4C00-8D6B-C8C47EFE7510}" type="presParOf" srcId="{52629ECD-AB12-45AC-9357-57C95C58151D}" destId="{C90C1E47-65A3-45B1-A33A-FC543865145F}" srcOrd="0" destOrd="0" presId="urn:microsoft.com/office/officeart/2005/8/layout/chevron1"/>
    <dgm:cxn modelId="{597B54AC-70C6-4102-ADE8-A0553BE2A1ED}" type="presParOf" srcId="{52629ECD-AB12-45AC-9357-57C95C58151D}" destId="{19C46EAC-9168-4A39-959D-6B26D60F4EE5}" srcOrd="1" destOrd="0" presId="urn:microsoft.com/office/officeart/2005/8/layout/chevron1"/>
    <dgm:cxn modelId="{3BE9B53A-9CA2-4941-904A-4B6F838B7AC7}" type="presParOf" srcId="{52629ECD-AB12-45AC-9357-57C95C58151D}" destId="{4C8B53EA-4962-447D-8D31-0BB0E039D844}" srcOrd="2" destOrd="0" presId="urn:microsoft.com/office/officeart/2005/8/layout/chevron1"/>
    <dgm:cxn modelId="{595CDF17-C67E-46E5-8D06-6F413572ACF5}" type="presParOf" srcId="{52629ECD-AB12-45AC-9357-57C95C58151D}" destId="{1D1E52C3-67F8-4281-B4C9-FD4B8BDDB02A}" srcOrd="3" destOrd="0" presId="urn:microsoft.com/office/officeart/2005/8/layout/chevron1"/>
    <dgm:cxn modelId="{9BAAAE52-5F0D-4C05-AF81-6342E09DCD32}" type="presParOf" srcId="{52629ECD-AB12-45AC-9357-57C95C58151D}" destId="{3D6D4E72-3011-4EE6-B6A9-859E57C658CE}" srcOrd="4" destOrd="0" presId="urn:microsoft.com/office/officeart/2005/8/layout/chevron1"/>
    <dgm:cxn modelId="{8F03369F-0BB5-4A9C-9A7D-7B22A29D121A}" type="presParOf" srcId="{52629ECD-AB12-45AC-9357-57C95C58151D}" destId="{8B897A5E-2A48-47E3-811A-B6527E7A8DF3}" srcOrd="5" destOrd="0" presId="urn:microsoft.com/office/officeart/2005/8/layout/chevron1"/>
    <dgm:cxn modelId="{1EBF1469-8074-40C3-B249-58EB4AC25662}" type="presParOf" srcId="{52629ECD-AB12-45AC-9357-57C95C58151D}" destId="{9B5DC0B5-A932-4DA1-9225-9718A25322FD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A1C768-4C6E-4093-9C89-5B37FDA0AF14}" type="doc">
      <dgm:prSet loTypeId="urn:microsoft.com/office/officeart/2005/8/layout/chevron1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FF22C0C-D602-476E-A598-A08159B90FB4}">
      <dgm:prSet phldrT="[Text]"/>
      <dgm:spPr/>
      <dgm:t>
        <a:bodyPr/>
        <a:lstStyle/>
        <a:p>
          <a:r>
            <a:rPr lang="uk-UA" dirty="0" smtClean="0"/>
            <a:t>Діяльність</a:t>
          </a:r>
        </a:p>
        <a:p>
          <a:r>
            <a:rPr lang="uk-UA" dirty="0" smtClean="0"/>
            <a:t>- Пізнавальна</a:t>
          </a:r>
        </a:p>
        <a:p>
          <a:r>
            <a:rPr lang="uk-UA" dirty="0" smtClean="0"/>
            <a:t>- навчальна</a:t>
          </a:r>
          <a:endParaRPr lang="en-US" dirty="0"/>
        </a:p>
      </dgm:t>
    </dgm:pt>
    <dgm:pt modelId="{FF73A0AC-DEAC-4ADE-9278-1FA728247103}" type="parTrans" cxnId="{109C1812-EF26-4FEF-9498-43D334A17C90}">
      <dgm:prSet/>
      <dgm:spPr/>
      <dgm:t>
        <a:bodyPr/>
        <a:lstStyle/>
        <a:p>
          <a:endParaRPr lang="en-US"/>
        </a:p>
      </dgm:t>
    </dgm:pt>
    <dgm:pt modelId="{C8595825-895F-4769-8472-8F3E980D742A}" type="sibTrans" cxnId="{109C1812-EF26-4FEF-9498-43D334A17C90}">
      <dgm:prSet/>
      <dgm:spPr/>
      <dgm:t>
        <a:bodyPr/>
        <a:lstStyle/>
        <a:p>
          <a:endParaRPr lang="en-US"/>
        </a:p>
      </dgm:t>
    </dgm:pt>
    <dgm:pt modelId="{5E1929A6-5EB1-49EB-8F9B-75DE32774F45}">
      <dgm:prSet phldrT="[Text]"/>
      <dgm:spPr/>
      <dgm:t>
        <a:bodyPr/>
        <a:lstStyle/>
        <a:p>
          <a:r>
            <a:rPr lang="uk-UA" dirty="0" smtClean="0"/>
            <a:t>Навчальна успішність</a:t>
          </a:r>
          <a:endParaRPr lang="en-US" dirty="0"/>
        </a:p>
      </dgm:t>
    </dgm:pt>
    <dgm:pt modelId="{330EF091-2D14-4D27-BB2B-95808A6506EE}" type="parTrans" cxnId="{65BA8B95-5632-438C-9F0B-F45A43FC896E}">
      <dgm:prSet/>
      <dgm:spPr/>
      <dgm:t>
        <a:bodyPr/>
        <a:lstStyle/>
        <a:p>
          <a:endParaRPr lang="en-US"/>
        </a:p>
      </dgm:t>
    </dgm:pt>
    <dgm:pt modelId="{4976A773-A600-495B-8E4D-B31643AAD3DE}" type="sibTrans" cxnId="{65BA8B95-5632-438C-9F0B-F45A43FC896E}">
      <dgm:prSet/>
      <dgm:spPr/>
      <dgm:t>
        <a:bodyPr/>
        <a:lstStyle/>
        <a:p>
          <a:endParaRPr lang="en-US"/>
        </a:p>
      </dgm:t>
    </dgm:pt>
    <dgm:pt modelId="{8EBEEA2C-B7DF-4DAB-B0AA-051C8E18113B}">
      <dgm:prSet/>
      <dgm:spPr/>
      <dgm:t>
        <a:bodyPr/>
        <a:lstStyle/>
        <a:p>
          <a:r>
            <a:rPr lang="uk-UA" dirty="0" smtClean="0"/>
            <a:t>Активність </a:t>
          </a:r>
          <a:endParaRPr lang="en-US" dirty="0"/>
        </a:p>
      </dgm:t>
    </dgm:pt>
    <dgm:pt modelId="{22374872-8531-413F-B7B7-00A376D1B7A9}" type="parTrans" cxnId="{641B88DB-77C8-4D8C-ACC2-3C481B978B25}">
      <dgm:prSet/>
      <dgm:spPr/>
      <dgm:t>
        <a:bodyPr/>
        <a:lstStyle/>
        <a:p>
          <a:endParaRPr lang="en-US"/>
        </a:p>
      </dgm:t>
    </dgm:pt>
    <dgm:pt modelId="{E0F52B82-D7A1-47A7-93F3-4E401C74251B}" type="sibTrans" cxnId="{641B88DB-77C8-4D8C-ACC2-3C481B978B25}">
      <dgm:prSet/>
      <dgm:spPr/>
      <dgm:t>
        <a:bodyPr/>
        <a:lstStyle/>
        <a:p>
          <a:endParaRPr lang="en-US"/>
        </a:p>
      </dgm:t>
    </dgm:pt>
    <dgm:pt modelId="{52629ECD-AB12-45AC-9357-57C95C58151D}" type="pres">
      <dgm:prSet presAssocID="{58A1C768-4C6E-4093-9C89-5B37FDA0AF14}" presName="Name0" presStyleCnt="0">
        <dgm:presLayoutVars>
          <dgm:dir val="rev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092E6B5-12BE-4669-96C0-3C6A91977BC2}" type="pres">
      <dgm:prSet presAssocID="{8EBEEA2C-B7DF-4DAB-B0AA-051C8E18113B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A32661-F4F5-467B-99DB-FA214D6C54A2}" type="pres">
      <dgm:prSet presAssocID="{E0F52B82-D7A1-47A7-93F3-4E401C74251B}" presName="parTxOnlySpace" presStyleCnt="0"/>
      <dgm:spPr/>
    </dgm:pt>
    <dgm:pt modelId="{C90C1E47-65A3-45B1-A33A-FC543865145F}" type="pres">
      <dgm:prSet presAssocID="{EFF22C0C-D602-476E-A598-A08159B90FB4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C46EAC-9168-4A39-959D-6B26D60F4EE5}" type="pres">
      <dgm:prSet presAssocID="{C8595825-895F-4769-8472-8F3E980D742A}" presName="parTxOnlySpace" presStyleCnt="0"/>
      <dgm:spPr/>
    </dgm:pt>
    <dgm:pt modelId="{4C8B53EA-4962-447D-8D31-0BB0E039D844}" type="pres">
      <dgm:prSet presAssocID="{5E1929A6-5EB1-49EB-8F9B-75DE32774F45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41B88DB-77C8-4D8C-ACC2-3C481B978B25}" srcId="{58A1C768-4C6E-4093-9C89-5B37FDA0AF14}" destId="{8EBEEA2C-B7DF-4DAB-B0AA-051C8E18113B}" srcOrd="0" destOrd="0" parTransId="{22374872-8531-413F-B7B7-00A376D1B7A9}" sibTransId="{E0F52B82-D7A1-47A7-93F3-4E401C74251B}"/>
    <dgm:cxn modelId="{109C1812-EF26-4FEF-9498-43D334A17C90}" srcId="{58A1C768-4C6E-4093-9C89-5B37FDA0AF14}" destId="{EFF22C0C-D602-476E-A598-A08159B90FB4}" srcOrd="1" destOrd="0" parTransId="{FF73A0AC-DEAC-4ADE-9278-1FA728247103}" sibTransId="{C8595825-895F-4769-8472-8F3E980D742A}"/>
    <dgm:cxn modelId="{65BA8B95-5632-438C-9F0B-F45A43FC896E}" srcId="{58A1C768-4C6E-4093-9C89-5B37FDA0AF14}" destId="{5E1929A6-5EB1-49EB-8F9B-75DE32774F45}" srcOrd="2" destOrd="0" parTransId="{330EF091-2D14-4D27-BB2B-95808A6506EE}" sibTransId="{4976A773-A600-495B-8E4D-B31643AAD3DE}"/>
    <dgm:cxn modelId="{1A68FD88-5780-4FAA-9B8E-2D0EAE1CAB1C}" type="presOf" srcId="{5E1929A6-5EB1-49EB-8F9B-75DE32774F45}" destId="{4C8B53EA-4962-447D-8D31-0BB0E039D844}" srcOrd="0" destOrd="0" presId="urn:microsoft.com/office/officeart/2005/8/layout/chevron1"/>
    <dgm:cxn modelId="{EDDB2927-4142-4B05-B2EE-96AC2D88E582}" type="presOf" srcId="{8EBEEA2C-B7DF-4DAB-B0AA-051C8E18113B}" destId="{9092E6B5-12BE-4669-96C0-3C6A91977BC2}" srcOrd="0" destOrd="0" presId="urn:microsoft.com/office/officeart/2005/8/layout/chevron1"/>
    <dgm:cxn modelId="{46F9B817-9FAD-4F6F-B8D9-6E79EE48854D}" type="presOf" srcId="{58A1C768-4C6E-4093-9C89-5B37FDA0AF14}" destId="{52629ECD-AB12-45AC-9357-57C95C58151D}" srcOrd="0" destOrd="0" presId="urn:microsoft.com/office/officeart/2005/8/layout/chevron1"/>
    <dgm:cxn modelId="{51C92A3E-0DA8-4185-8530-2354BBEEAEE2}" type="presOf" srcId="{EFF22C0C-D602-476E-A598-A08159B90FB4}" destId="{C90C1E47-65A3-45B1-A33A-FC543865145F}" srcOrd="0" destOrd="0" presId="urn:microsoft.com/office/officeart/2005/8/layout/chevron1"/>
    <dgm:cxn modelId="{78276584-8439-4E34-8836-25F3662C2BF4}" type="presParOf" srcId="{52629ECD-AB12-45AC-9357-57C95C58151D}" destId="{9092E6B5-12BE-4669-96C0-3C6A91977BC2}" srcOrd="0" destOrd="0" presId="urn:microsoft.com/office/officeart/2005/8/layout/chevron1"/>
    <dgm:cxn modelId="{7FC9B85B-2530-41CD-B2AA-DBE28A71C5FD}" type="presParOf" srcId="{52629ECD-AB12-45AC-9357-57C95C58151D}" destId="{4FA32661-F4F5-467B-99DB-FA214D6C54A2}" srcOrd="1" destOrd="0" presId="urn:microsoft.com/office/officeart/2005/8/layout/chevron1"/>
    <dgm:cxn modelId="{EF2FD5BA-283F-43FD-9AB8-77D905D56D42}" type="presParOf" srcId="{52629ECD-AB12-45AC-9357-57C95C58151D}" destId="{C90C1E47-65A3-45B1-A33A-FC543865145F}" srcOrd="2" destOrd="0" presId="urn:microsoft.com/office/officeart/2005/8/layout/chevron1"/>
    <dgm:cxn modelId="{0FF8E614-ED22-4E8B-8EDC-089E07A5AE6D}" type="presParOf" srcId="{52629ECD-AB12-45AC-9357-57C95C58151D}" destId="{19C46EAC-9168-4A39-959D-6B26D60F4EE5}" srcOrd="3" destOrd="0" presId="urn:microsoft.com/office/officeart/2005/8/layout/chevron1"/>
    <dgm:cxn modelId="{31FB2CB3-DB68-4DB8-B9A7-B17C6F1CF042}" type="presParOf" srcId="{52629ECD-AB12-45AC-9357-57C95C58151D}" destId="{4C8B53EA-4962-447D-8D31-0BB0E039D84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AB07CBB-37B3-4764-8897-921A9B39EE10}" type="doc">
      <dgm:prSet loTypeId="urn:microsoft.com/office/officeart/2005/8/layout/radial5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824C56-32B9-4D7A-BBB5-52D762C8B7E0}">
      <dgm:prSet phldrT="[Text]"/>
      <dgm:spPr/>
      <dgm:t>
        <a:bodyPr/>
        <a:lstStyle/>
        <a:p>
          <a:r>
            <a:rPr lang="uk-UA" dirty="0" smtClean="0"/>
            <a:t>Чинники </a:t>
          </a:r>
          <a:endParaRPr lang="en-US" dirty="0"/>
        </a:p>
      </dgm:t>
    </dgm:pt>
    <dgm:pt modelId="{8CF070DE-5140-4EBF-9A43-6317A186E4C3}" type="parTrans" cxnId="{1FE3E662-6562-4023-93B0-406A2D50D82F}">
      <dgm:prSet/>
      <dgm:spPr/>
      <dgm:t>
        <a:bodyPr/>
        <a:lstStyle/>
        <a:p>
          <a:endParaRPr lang="en-US"/>
        </a:p>
      </dgm:t>
    </dgm:pt>
    <dgm:pt modelId="{D2DA144B-F23E-4676-8CA3-45CC1317F37D}" type="sibTrans" cxnId="{1FE3E662-6562-4023-93B0-406A2D50D82F}">
      <dgm:prSet/>
      <dgm:spPr/>
      <dgm:t>
        <a:bodyPr/>
        <a:lstStyle/>
        <a:p>
          <a:endParaRPr lang="en-US"/>
        </a:p>
      </dgm:t>
    </dgm:pt>
    <dgm:pt modelId="{0573E56B-EF33-4189-BDE6-CD7A6C21D986}">
      <dgm:prSet phldrT="[Text]"/>
      <dgm:spPr/>
      <dgm:t>
        <a:bodyPr/>
        <a:lstStyle/>
        <a:p>
          <a:r>
            <a:rPr lang="uk-UA" dirty="0" smtClean="0"/>
            <a:t>Організація навчально- пізнавальної діяльності через альтернативні форми роботи </a:t>
          </a:r>
          <a:endParaRPr lang="en-US" dirty="0"/>
        </a:p>
      </dgm:t>
    </dgm:pt>
    <dgm:pt modelId="{1470B534-18ED-42DE-9D10-0194853FD744}" type="parTrans" cxnId="{9C1BA942-E764-431D-AE72-020A33C39F8D}">
      <dgm:prSet/>
      <dgm:spPr/>
      <dgm:t>
        <a:bodyPr/>
        <a:lstStyle/>
        <a:p>
          <a:endParaRPr lang="en-US" dirty="0"/>
        </a:p>
      </dgm:t>
    </dgm:pt>
    <dgm:pt modelId="{16136E79-229B-4C2A-9929-73D5C59B2B4B}" type="sibTrans" cxnId="{9C1BA942-E764-431D-AE72-020A33C39F8D}">
      <dgm:prSet/>
      <dgm:spPr/>
      <dgm:t>
        <a:bodyPr/>
        <a:lstStyle/>
        <a:p>
          <a:endParaRPr lang="en-US"/>
        </a:p>
      </dgm:t>
    </dgm:pt>
    <dgm:pt modelId="{13BCCFB3-FBB7-4DD3-BE83-51F8B6BA8A76}">
      <dgm:prSet phldrT="[Text]"/>
      <dgm:spPr/>
      <dgm:t>
        <a:bodyPr/>
        <a:lstStyle/>
        <a:p>
          <a:r>
            <a:rPr lang="uk-UA" dirty="0" smtClean="0"/>
            <a:t>Створення емоційного фону уроку</a:t>
          </a:r>
          <a:endParaRPr lang="en-US" dirty="0"/>
        </a:p>
      </dgm:t>
    </dgm:pt>
    <dgm:pt modelId="{ACEC7A2B-6099-4A01-A9E2-640A736BCEEE}" type="parTrans" cxnId="{D3713610-0160-4066-890B-F6CAF4C45030}">
      <dgm:prSet/>
      <dgm:spPr/>
      <dgm:t>
        <a:bodyPr/>
        <a:lstStyle/>
        <a:p>
          <a:endParaRPr lang="en-US" dirty="0"/>
        </a:p>
      </dgm:t>
    </dgm:pt>
    <dgm:pt modelId="{EA088B06-A494-4FB0-9AEF-FF93798D8A59}" type="sibTrans" cxnId="{D3713610-0160-4066-890B-F6CAF4C45030}">
      <dgm:prSet/>
      <dgm:spPr/>
      <dgm:t>
        <a:bodyPr/>
        <a:lstStyle/>
        <a:p>
          <a:endParaRPr lang="en-US"/>
        </a:p>
      </dgm:t>
    </dgm:pt>
    <dgm:pt modelId="{7D99B0E3-67CC-482F-91BF-1C683FED061B}">
      <dgm:prSet phldrT="[Text]"/>
      <dgm:spPr/>
      <dgm:t>
        <a:bodyPr/>
        <a:lstStyle/>
        <a:p>
          <a:r>
            <a:rPr lang="uk-UA" dirty="0" smtClean="0"/>
            <a:t>Залучення дітей до різноманітних творчих завдань</a:t>
          </a:r>
          <a:endParaRPr lang="en-US" dirty="0"/>
        </a:p>
      </dgm:t>
    </dgm:pt>
    <dgm:pt modelId="{363CE7A7-B632-4CFF-9BBE-A0387EF45B95}" type="parTrans" cxnId="{F4ECFB6B-755E-4A0F-BE13-D8B6744C21C1}">
      <dgm:prSet/>
      <dgm:spPr/>
      <dgm:t>
        <a:bodyPr/>
        <a:lstStyle/>
        <a:p>
          <a:endParaRPr lang="en-US" dirty="0"/>
        </a:p>
      </dgm:t>
    </dgm:pt>
    <dgm:pt modelId="{60C5786F-8A7D-4C62-BD1D-4BBB48438929}" type="sibTrans" cxnId="{F4ECFB6B-755E-4A0F-BE13-D8B6744C21C1}">
      <dgm:prSet/>
      <dgm:spPr/>
      <dgm:t>
        <a:bodyPr/>
        <a:lstStyle/>
        <a:p>
          <a:endParaRPr lang="en-US"/>
        </a:p>
      </dgm:t>
    </dgm:pt>
    <dgm:pt modelId="{6E02B349-4CC6-4E93-B31A-2D2D7E7F79CA}">
      <dgm:prSet phldrT="[Text]" custT="1"/>
      <dgm:spPr/>
      <dgm:t>
        <a:bodyPr/>
        <a:lstStyle/>
        <a:p>
          <a:r>
            <a:rPr lang="uk-UA" sz="1200" dirty="0" smtClean="0"/>
            <a:t>Заохочення висловлювання дітьми оригінальних ідей</a:t>
          </a:r>
          <a:endParaRPr lang="en-US" sz="1200" dirty="0"/>
        </a:p>
      </dgm:t>
    </dgm:pt>
    <dgm:pt modelId="{404CA077-2B95-4555-8DDE-35333B27305E}" type="parTrans" cxnId="{622A0E61-E0B2-4020-84E9-B2A51C365735}">
      <dgm:prSet/>
      <dgm:spPr/>
      <dgm:t>
        <a:bodyPr/>
        <a:lstStyle/>
        <a:p>
          <a:endParaRPr lang="en-US" dirty="0"/>
        </a:p>
      </dgm:t>
    </dgm:pt>
    <dgm:pt modelId="{491BA9C8-EB45-46FB-890D-60539B03802E}" type="sibTrans" cxnId="{622A0E61-E0B2-4020-84E9-B2A51C365735}">
      <dgm:prSet/>
      <dgm:spPr/>
      <dgm:t>
        <a:bodyPr/>
        <a:lstStyle/>
        <a:p>
          <a:endParaRPr lang="en-US"/>
        </a:p>
      </dgm:t>
    </dgm:pt>
    <dgm:pt modelId="{82535A27-ADC6-4396-8A4F-9111C797B2D1}">
      <dgm:prSet/>
      <dgm:spPr/>
      <dgm:t>
        <a:bodyPr/>
        <a:lstStyle/>
        <a:p>
          <a:r>
            <a:rPr lang="uk-UA" dirty="0" smtClean="0"/>
            <a:t>Створення ситуації успіху</a:t>
          </a:r>
          <a:endParaRPr lang="en-US" dirty="0"/>
        </a:p>
      </dgm:t>
    </dgm:pt>
    <dgm:pt modelId="{56870F2E-1316-4569-B8EE-50E94060B62E}" type="parTrans" cxnId="{FE1264B4-93EE-4349-9E0C-055E6AB2C50F}">
      <dgm:prSet/>
      <dgm:spPr/>
      <dgm:t>
        <a:bodyPr/>
        <a:lstStyle/>
        <a:p>
          <a:endParaRPr lang="en-US" dirty="0"/>
        </a:p>
      </dgm:t>
    </dgm:pt>
    <dgm:pt modelId="{BFFF5D10-C2F6-4DAF-A679-AD9225E5CC46}" type="sibTrans" cxnId="{FE1264B4-93EE-4349-9E0C-055E6AB2C50F}">
      <dgm:prSet/>
      <dgm:spPr/>
      <dgm:t>
        <a:bodyPr/>
        <a:lstStyle/>
        <a:p>
          <a:endParaRPr lang="en-US"/>
        </a:p>
      </dgm:t>
    </dgm:pt>
    <dgm:pt modelId="{BC1A663C-9280-4D93-AEAD-77F4D7A63336}">
      <dgm:prSet/>
      <dgm:spPr/>
      <dgm:t>
        <a:bodyPr/>
        <a:lstStyle/>
        <a:p>
          <a:r>
            <a:rPr lang="uk-UA" dirty="0" smtClean="0"/>
            <a:t>Використання дидактичних та рольових ігор</a:t>
          </a:r>
          <a:endParaRPr lang="en-US" dirty="0"/>
        </a:p>
      </dgm:t>
    </dgm:pt>
    <dgm:pt modelId="{2F5B6096-EB48-43A8-9A4C-02F73D965FF7}" type="parTrans" cxnId="{2397B0A2-A0F7-4598-858D-A116A2DACF72}">
      <dgm:prSet/>
      <dgm:spPr/>
      <dgm:t>
        <a:bodyPr/>
        <a:lstStyle/>
        <a:p>
          <a:endParaRPr lang="en-US" dirty="0"/>
        </a:p>
      </dgm:t>
    </dgm:pt>
    <dgm:pt modelId="{3404A8DA-B9B0-4AE0-84F8-862DA85ED2C9}" type="sibTrans" cxnId="{2397B0A2-A0F7-4598-858D-A116A2DACF72}">
      <dgm:prSet/>
      <dgm:spPr/>
      <dgm:t>
        <a:bodyPr/>
        <a:lstStyle/>
        <a:p>
          <a:endParaRPr lang="en-US"/>
        </a:p>
      </dgm:t>
    </dgm:pt>
    <dgm:pt modelId="{4A90FFAB-04AE-4DF0-BC91-8142DF5C5013}">
      <dgm:prSet/>
      <dgm:spPr/>
      <dgm:t>
        <a:bodyPr/>
        <a:lstStyle/>
        <a:p>
          <a:r>
            <a:rPr lang="uk-UA" dirty="0" smtClean="0"/>
            <a:t>Незвичайні способи постановки й оформлення навчального завдання</a:t>
          </a:r>
          <a:endParaRPr lang="en-US" dirty="0"/>
        </a:p>
      </dgm:t>
    </dgm:pt>
    <dgm:pt modelId="{74FA358B-4A8B-4143-AC73-3904ECB0B676}" type="parTrans" cxnId="{FA97DB2E-C547-4B7A-8755-305860AB417F}">
      <dgm:prSet/>
      <dgm:spPr/>
      <dgm:t>
        <a:bodyPr/>
        <a:lstStyle/>
        <a:p>
          <a:endParaRPr lang="en-US" dirty="0"/>
        </a:p>
      </dgm:t>
    </dgm:pt>
    <dgm:pt modelId="{5E148652-ADC1-4173-A3BC-3E6B7E192DF6}" type="sibTrans" cxnId="{FA97DB2E-C547-4B7A-8755-305860AB417F}">
      <dgm:prSet/>
      <dgm:spPr/>
      <dgm:t>
        <a:bodyPr/>
        <a:lstStyle/>
        <a:p>
          <a:endParaRPr lang="en-US"/>
        </a:p>
      </dgm:t>
    </dgm:pt>
    <dgm:pt modelId="{34EBCA38-DC42-44D7-B65C-25AD44BC04D3}">
      <dgm:prSet/>
      <dgm:spPr/>
      <dgm:t>
        <a:bodyPr/>
        <a:lstStyle/>
        <a:p>
          <a:r>
            <a:rPr lang="uk-UA" dirty="0" smtClean="0"/>
            <a:t>Створення ситуації вільного вибору</a:t>
          </a:r>
          <a:endParaRPr lang="en-US" dirty="0"/>
        </a:p>
      </dgm:t>
    </dgm:pt>
    <dgm:pt modelId="{7B88C02D-F1D7-48D2-BF21-4AD3C1ABE3ED}" type="parTrans" cxnId="{938A1BE3-51E6-4E36-A4E5-F5A698A6D10E}">
      <dgm:prSet/>
      <dgm:spPr/>
      <dgm:t>
        <a:bodyPr/>
        <a:lstStyle/>
        <a:p>
          <a:endParaRPr lang="en-US" dirty="0"/>
        </a:p>
      </dgm:t>
    </dgm:pt>
    <dgm:pt modelId="{AB612770-BBF2-491E-9CCA-E40B29B03DEA}" type="sibTrans" cxnId="{938A1BE3-51E6-4E36-A4E5-F5A698A6D10E}">
      <dgm:prSet/>
      <dgm:spPr/>
      <dgm:t>
        <a:bodyPr/>
        <a:lstStyle/>
        <a:p>
          <a:endParaRPr lang="en-US"/>
        </a:p>
      </dgm:t>
    </dgm:pt>
    <dgm:pt modelId="{D4AECBDE-7810-4BDF-8873-B7426533DD66}" type="pres">
      <dgm:prSet presAssocID="{BAB07CBB-37B3-4764-8897-921A9B39EE1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2459A3-2E7D-4D35-A79F-FD9B2F0B24F2}" type="pres">
      <dgm:prSet presAssocID="{84824C56-32B9-4D7A-BBB5-52D762C8B7E0}" presName="centerShape" presStyleLbl="node0" presStyleIdx="0" presStyleCnt="1"/>
      <dgm:spPr/>
      <dgm:t>
        <a:bodyPr/>
        <a:lstStyle/>
        <a:p>
          <a:endParaRPr lang="en-US"/>
        </a:p>
      </dgm:t>
    </dgm:pt>
    <dgm:pt modelId="{255E1645-2427-4054-BB9D-C4572FC89C1B}" type="pres">
      <dgm:prSet presAssocID="{1470B534-18ED-42DE-9D10-0194853FD744}" presName="parTrans" presStyleLbl="sibTrans2D1" presStyleIdx="0" presStyleCnt="8"/>
      <dgm:spPr/>
      <dgm:t>
        <a:bodyPr/>
        <a:lstStyle/>
        <a:p>
          <a:endParaRPr lang="en-US"/>
        </a:p>
      </dgm:t>
    </dgm:pt>
    <dgm:pt modelId="{6CFCD8C5-3671-47FA-ACDC-73D442012BD6}" type="pres">
      <dgm:prSet presAssocID="{1470B534-18ED-42DE-9D10-0194853FD744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D98167E7-B0FE-43AC-92D5-540D52AB1126}" type="pres">
      <dgm:prSet presAssocID="{0573E56B-EF33-4189-BDE6-CD7A6C21D986}" presName="node" presStyleLbl="node1" presStyleIdx="0" presStyleCnt="8" custScaleX="1413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D1FD9-6FB6-4C6A-824A-BBBEC88394AD}" type="pres">
      <dgm:prSet presAssocID="{56870F2E-1316-4569-B8EE-50E94060B62E}" presName="parTrans" presStyleLbl="sibTrans2D1" presStyleIdx="1" presStyleCnt="8"/>
      <dgm:spPr/>
      <dgm:t>
        <a:bodyPr/>
        <a:lstStyle/>
        <a:p>
          <a:endParaRPr lang="en-US"/>
        </a:p>
      </dgm:t>
    </dgm:pt>
    <dgm:pt modelId="{EE19EDF2-B8A9-46CC-B2B6-6FF4E6BD2CDA}" type="pres">
      <dgm:prSet presAssocID="{56870F2E-1316-4569-B8EE-50E94060B62E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9EE34761-9B36-43D1-AE4B-92112EFB410E}" type="pres">
      <dgm:prSet presAssocID="{82535A27-ADC6-4396-8A4F-9111C797B2D1}" presName="node" presStyleLbl="node1" presStyleIdx="1" presStyleCnt="8" custScaleX="1450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3891BB-0A76-44E5-8F0D-1AB75A09F82D}" type="pres">
      <dgm:prSet presAssocID="{74FA358B-4A8B-4143-AC73-3904ECB0B676}" presName="parTrans" presStyleLbl="sibTrans2D1" presStyleIdx="2" presStyleCnt="8"/>
      <dgm:spPr/>
      <dgm:t>
        <a:bodyPr/>
        <a:lstStyle/>
        <a:p>
          <a:endParaRPr lang="en-US"/>
        </a:p>
      </dgm:t>
    </dgm:pt>
    <dgm:pt modelId="{D908CAFC-2116-40AF-AE0E-3610924789EA}" type="pres">
      <dgm:prSet presAssocID="{74FA358B-4A8B-4143-AC73-3904ECB0B676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405A6D1C-365F-4535-9355-76E1A38E67DE}" type="pres">
      <dgm:prSet presAssocID="{4A90FFAB-04AE-4DF0-BC91-8142DF5C5013}" presName="node" presStyleLbl="node1" presStyleIdx="2" presStyleCnt="8" custScaleX="1663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B4D69-51BC-4DC0-97A7-1686550E60DB}" type="pres">
      <dgm:prSet presAssocID="{7B88C02D-F1D7-48D2-BF21-4AD3C1ABE3ED}" presName="parTrans" presStyleLbl="sibTrans2D1" presStyleIdx="3" presStyleCnt="8"/>
      <dgm:spPr/>
      <dgm:t>
        <a:bodyPr/>
        <a:lstStyle/>
        <a:p>
          <a:endParaRPr lang="en-US"/>
        </a:p>
      </dgm:t>
    </dgm:pt>
    <dgm:pt modelId="{1F166594-B753-42FD-9E8C-CC85CA36668A}" type="pres">
      <dgm:prSet presAssocID="{7B88C02D-F1D7-48D2-BF21-4AD3C1ABE3ED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2E8A1FF0-20A9-4F31-824E-F6705B585B26}" type="pres">
      <dgm:prSet presAssocID="{34EBCA38-DC42-44D7-B65C-25AD44BC04D3}" presName="node" presStyleLbl="node1" presStyleIdx="3" presStyleCnt="8" custScaleX="162232" custRadScaleRad="106014" custRadScaleInc="-31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8378C9-E1BF-491D-B206-641E32EF6024}" type="pres">
      <dgm:prSet presAssocID="{2F5B6096-EB48-43A8-9A4C-02F73D965FF7}" presName="parTrans" presStyleLbl="sibTrans2D1" presStyleIdx="4" presStyleCnt="8"/>
      <dgm:spPr/>
      <dgm:t>
        <a:bodyPr/>
        <a:lstStyle/>
        <a:p>
          <a:endParaRPr lang="en-US"/>
        </a:p>
      </dgm:t>
    </dgm:pt>
    <dgm:pt modelId="{B17E8CE6-452C-43B1-8C3A-52C5B1A7C5DE}" type="pres">
      <dgm:prSet presAssocID="{2F5B6096-EB48-43A8-9A4C-02F73D965FF7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A8CFABB5-CE56-4562-82ED-1F4C2944A101}" type="pres">
      <dgm:prSet presAssocID="{BC1A663C-9280-4D93-AEAD-77F4D7A63336}" presName="node" presStyleLbl="node1" presStyleIdx="4" presStyleCnt="8" custScaleX="151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8354B5-AA93-4942-A045-9E583F9F942B}" type="pres">
      <dgm:prSet presAssocID="{ACEC7A2B-6099-4A01-A9E2-640A736BCEEE}" presName="parTrans" presStyleLbl="sibTrans2D1" presStyleIdx="5" presStyleCnt="8"/>
      <dgm:spPr/>
      <dgm:t>
        <a:bodyPr/>
        <a:lstStyle/>
        <a:p>
          <a:endParaRPr lang="en-US"/>
        </a:p>
      </dgm:t>
    </dgm:pt>
    <dgm:pt modelId="{F732E90E-88EC-4E3C-8633-C304B92128C2}" type="pres">
      <dgm:prSet presAssocID="{ACEC7A2B-6099-4A01-A9E2-640A736BCEEE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ADE49A63-B0AA-4707-A6CE-BBE60DF276BB}" type="pres">
      <dgm:prSet presAssocID="{13BCCFB3-FBB7-4DD3-BE83-51F8B6BA8A76}" presName="node" presStyleLbl="node1" presStyleIdx="5" presStyleCnt="8" custScaleX="173353" custRadScaleRad="104294" custRadScaleInc="286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B5DC58-DE1C-4E32-8B0F-F77E165184BE}" type="pres">
      <dgm:prSet presAssocID="{363CE7A7-B632-4CFF-9BBE-A0387EF45B95}" presName="parTrans" presStyleLbl="sibTrans2D1" presStyleIdx="6" presStyleCnt="8"/>
      <dgm:spPr/>
      <dgm:t>
        <a:bodyPr/>
        <a:lstStyle/>
        <a:p>
          <a:endParaRPr lang="en-US"/>
        </a:p>
      </dgm:t>
    </dgm:pt>
    <dgm:pt modelId="{CA286C9E-22C5-4418-A299-B91594840887}" type="pres">
      <dgm:prSet presAssocID="{363CE7A7-B632-4CFF-9BBE-A0387EF45B95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936BF00B-0456-4D5A-8497-CA4AA5B26C52}" type="pres">
      <dgm:prSet presAssocID="{7D99B0E3-67CC-482F-91BF-1C683FED061B}" presName="node" presStyleLbl="node1" presStyleIdx="6" presStyleCnt="8" custScaleX="1700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343D33-37ED-44D0-92C5-CA8A5E61B8A2}" type="pres">
      <dgm:prSet presAssocID="{404CA077-2B95-4555-8DDE-35333B27305E}" presName="parTrans" presStyleLbl="sibTrans2D1" presStyleIdx="7" presStyleCnt="8"/>
      <dgm:spPr/>
      <dgm:t>
        <a:bodyPr/>
        <a:lstStyle/>
        <a:p>
          <a:endParaRPr lang="en-US"/>
        </a:p>
      </dgm:t>
    </dgm:pt>
    <dgm:pt modelId="{563982AC-0D54-46C0-BAC5-654EA3A2EC79}" type="pres">
      <dgm:prSet presAssocID="{404CA077-2B95-4555-8DDE-35333B27305E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4EE987BF-2B37-4D38-BE9B-B93E8C6FBE2D}" type="pres">
      <dgm:prSet presAssocID="{6E02B349-4CC6-4E93-B31A-2D2D7E7F79CA}" presName="node" presStyleLbl="node1" presStyleIdx="7" presStyleCnt="8" custScaleX="14876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B6E54AF-3E9F-4AC5-833F-AF5ADC886CDD}" type="presOf" srcId="{56870F2E-1316-4569-B8EE-50E94060B62E}" destId="{6DBD1FD9-6FB6-4C6A-824A-BBBEC88394AD}" srcOrd="0" destOrd="0" presId="urn:microsoft.com/office/officeart/2005/8/layout/radial5"/>
    <dgm:cxn modelId="{3D35E2DD-2F22-4214-B8A6-F6C353EB8733}" type="presOf" srcId="{ACEC7A2B-6099-4A01-A9E2-640A736BCEEE}" destId="{F732E90E-88EC-4E3C-8633-C304B92128C2}" srcOrd="1" destOrd="0" presId="urn:microsoft.com/office/officeart/2005/8/layout/radial5"/>
    <dgm:cxn modelId="{D3713610-0160-4066-890B-F6CAF4C45030}" srcId="{84824C56-32B9-4D7A-BBB5-52D762C8B7E0}" destId="{13BCCFB3-FBB7-4DD3-BE83-51F8B6BA8A76}" srcOrd="5" destOrd="0" parTransId="{ACEC7A2B-6099-4A01-A9E2-640A736BCEEE}" sibTransId="{EA088B06-A494-4FB0-9AEF-FF93798D8A59}"/>
    <dgm:cxn modelId="{618C641B-9277-4371-BBE3-3AD3AA3CA0AA}" type="presOf" srcId="{74FA358B-4A8B-4143-AC73-3904ECB0B676}" destId="{D908CAFC-2116-40AF-AE0E-3610924789EA}" srcOrd="1" destOrd="0" presId="urn:microsoft.com/office/officeart/2005/8/layout/radial5"/>
    <dgm:cxn modelId="{F6B8E417-1CE5-41DB-AEC0-EFE2A8D74BDF}" type="presOf" srcId="{7D99B0E3-67CC-482F-91BF-1C683FED061B}" destId="{936BF00B-0456-4D5A-8497-CA4AA5B26C52}" srcOrd="0" destOrd="0" presId="urn:microsoft.com/office/officeart/2005/8/layout/radial5"/>
    <dgm:cxn modelId="{A9F025B4-B6A9-49FB-B12C-302EAE9F3FC7}" type="presOf" srcId="{1470B534-18ED-42DE-9D10-0194853FD744}" destId="{6CFCD8C5-3671-47FA-ACDC-73D442012BD6}" srcOrd="1" destOrd="0" presId="urn:microsoft.com/office/officeart/2005/8/layout/radial5"/>
    <dgm:cxn modelId="{12E96524-7596-49B7-826A-B087F1A8288C}" type="presOf" srcId="{363CE7A7-B632-4CFF-9BBE-A0387EF45B95}" destId="{CA286C9E-22C5-4418-A299-B91594840887}" srcOrd="1" destOrd="0" presId="urn:microsoft.com/office/officeart/2005/8/layout/radial5"/>
    <dgm:cxn modelId="{0F42B605-9AA8-4022-AF84-A7F1EB646E32}" type="presOf" srcId="{34EBCA38-DC42-44D7-B65C-25AD44BC04D3}" destId="{2E8A1FF0-20A9-4F31-824E-F6705B585B26}" srcOrd="0" destOrd="0" presId="urn:microsoft.com/office/officeart/2005/8/layout/radial5"/>
    <dgm:cxn modelId="{841A386B-3AA5-42F8-A035-5F95FC31E405}" type="presOf" srcId="{1470B534-18ED-42DE-9D10-0194853FD744}" destId="{255E1645-2427-4054-BB9D-C4572FC89C1B}" srcOrd="0" destOrd="0" presId="urn:microsoft.com/office/officeart/2005/8/layout/radial5"/>
    <dgm:cxn modelId="{FE1264B4-93EE-4349-9E0C-055E6AB2C50F}" srcId="{84824C56-32B9-4D7A-BBB5-52D762C8B7E0}" destId="{82535A27-ADC6-4396-8A4F-9111C797B2D1}" srcOrd="1" destOrd="0" parTransId="{56870F2E-1316-4569-B8EE-50E94060B62E}" sibTransId="{BFFF5D10-C2F6-4DAF-A679-AD9225E5CC46}"/>
    <dgm:cxn modelId="{181639A4-2A08-421E-9F67-612829B56F90}" type="presOf" srcId="{4A90FFAB-04AE-4DF0-BC91-8142DF5C5013}" destId="{405A6D1C-365F-4535-9355-76E1A38E67DE}" srcOrd="0" destOrd="0" presId="urn:microsoft.com/office/officeart/2005/8/layout/radial5"/>
    <dgm:cxn modelId="{7B44552B-9BFA-41F7-8E32-510038F512D3}" type="presOf" srcId="{6E02B349-4CC6-4E93-B31A-2D2D7E7F79CA}" destId="{4EE987BF-2B37-4D38-BE9B-B93E8C6FBE2D}" srcOrd="0" destOrd="0" presId="urn:microsoft.com/office/officeart/2005/8/layout/radial5"/>
    <dgm:cxn modelId="{938A1BE3-51E6-4E36-A4E5-F5A698A6D10E}" srcId="{84824C56-32B9-4D7A-BBB5-52D762C8B7E0}" destId="{34EBCA38-DC42-44D7-B65C-25AD44BC04D3}" srcOrd="3" destOrd="0" parTransId="{7B88C02D-F1D7-48D2-BF21-4AD3C1ABE3ED}" sibTransId="{AB612770-BBF2-491E-9CCA-E40B29B03DEA}"/>
    <dgm:cxn modelId="{C4900B2D-5B7D-419B-8638-BB137C80F570}" type="presOf" srcId="{404CA077-2B95-4555-8DDE-35333B27305E}" destId="{563982AC-0D54-46C0-BAC5-654EA3A2EC79}" srcOrd="1" destOrd="0" presId="urn:microsoft.com/office/officeart/2005/8/layout/radial5"/>
    <dgm:cxn modelId="{0732B007-0D87-4369-A4E8-BD0A16041C69}" type="presOf" srcId="{BAB07CBB-37B3-4764-8897-921A9B39EE10}" destId="{D4AECBDE-7810-4BDF-8873-B7426533DD66}" srcOrd="0" destOrd="0" presId="urn:microsoft.com/office/officeart/2005/8/layout/radial5"/>
    <dgm:cxn modelId="{0CDF09CC-0162-4F38-861C-806681A08309}" type="presOf" srcId="{7B88C02D-F1D7-48D2-BF21-4AD3C1ABE3ED}" destId="{1F166594-B753-42FD-9E8C-CC85CA36668A}" srcOrd="1" destOrd="0" presId="urn:microsoft.com/office/officeart/2005/8/layout/radial5"/>
    <dgm:cxn modelId="{F7F0DD81-B993-469C-838B-BFD6F99A33ED}" type="presOf" srcId="{2F5B6096-EB48-43A8-9A4C-02F73D965FF7}" destId="{B17E8CE6-452C-43B1-8C3A-52C5B1A7C5DE}" srcOrd="1" destOrd="0" presId="urn:microsoft.com/office/officeart/2005/8/layout/radial5"/>
    <dgm:cxn modelId="{7D25DF83-EFF7-4448-B708-631EA25F5165}" type="presOf" srcId="{56870F2E-1316-4569-B8EE-50E94060B62E}" destId="{EE19EDF2-B8A9-46CC-B2B6-6FF4E6BD2CDA}" srcOrd="1" destOrd="0" presId="urn:microsoft.com/office/officeart/2005/8/layout/radial5"/>
    <dgm:cxn modelId="{1FE3E662-6562-4023-93B0-406A2D50D82F}" srcId="{BAB07CBB-37B3-4764-8897-921A9B39EE10}" destId="{84824C56-32B9-4D7A-BBB5-52D762C8B7E0}" srcOrd="0" destOrd="0" parTransId="{8CF070DE-5140-4EBF-9A43-6317A186E4C3}" sibTransId="{D2DA144B-F23E-4676-8CA3-45CC1317F37D}"/>
    <dgm:cxn modelId="{9DB09EE7-7C0C-46DC-BBAB-7C5463823622}" type="presOf" srcId="{BC1A663C-9280-4D93-AEAD-77F4D7A63336}" destId="{A8CFABB5-CE56-4562-82ED-1F4C2944A101}" srcOrd="0" destOrd="0" presId="urn:microsoft.com/office/officeart/2005/8/layout/radial5"/>
    <dgm:cxn modelId="{622A0E61-E0B2-4020-84E9-B2A51C365735}" srcId="{84824C56-32B9-4D7A-BBB5-52D762C8B7E0}" destId="{6E02B349-4CC6-4E93-B31A-2D2D7E7F79CA}" srcOrd="7" destOrd="0" parTransId="{404CA077-2B95-4555-8DDE-35333B27305E}" sibTransId="{491BA9C8-EB45-46FB-890D-60539B03802E}"/>
    <dgm:cxn modelId="{EF88CC51-B7D2-4A46-A010-5F11E6CA7EE4}" type="presOf" srcId="{82535A27-ADC6-4396-8A4F-9111C797B2D1}" destId="{9EE34761-9B36-43D1-AE4B-92112EFB410E}" srcOrd="0" destOrd="0" presId="urn:microsoft.com/office/officeart/2005/8/layout/radial5"/>
    <dgm:cxn modelId="{8545A057-E1F7-411D-A5D7-83C56DEA395A}" type="presOf" srcId="{7B88C02D-F1D7-48D2-BF21-4AD3C1ABE3ED}" destId="{7B7B4D69-51BC-4DC0-97A7-1686550E60DB}" srcOrd="0" destOrd="0" presId="urn:microsoft.com/office/officeart/2005/8/layout/radial5"/>
    <dgm:cxn modelId="{AC95964C-F3DB-4021-B9F5-F5E0DD623413}" type="presOf" srcId="{ACEC7A2B-6099-4A01-A9E2-640A736BCEEE}" destId="{908354B5-AA93-4942-A045-9E583F9F942B}" srcOrd="0" destOrd="0" presId="urn:microsoft.com/office/officeart/2005/8/layout/radial5"/>
    <dgm:cxn modelId="{B31087D9-8962-40A5-B72E-E2575E0F5779}" type="presOf" srcId="{84824C56-32B9-4D7A-BBB5-52D762C8B7E0}" destId="{A22459A3-2E7D-4D35-A79F-FD9B2F0B24F2}" srcOrd="0" destOrd="0" presId="urn:microsoft.com/office/officeart/2005/8/layout/radial5"/>
    <dgm:cxn modelId="{D95276FC-A12A-4631-A63E-812017CB096D}" type="presOf" srcId="{13BCCFB3-FBB7-4DD3-BE83-51F8B6BA8A76}" destId="{ADE49A63-B0AA-4707-A6CE-BBE60DF276BB}" srcOrd="0" destOrd="0" presId="urn:microsoft.com/office/officeart/2005/8/layout/radial5"/>
    <dgm:cxn modelId="{005A4B29-7525-448F-B8B8-FDFB982573E7}" type="presOf" srcId="{404CA077-2B95-4555-8DDE-35333B27305E}" destId="{93343D33-37ED-44D0-92C5-CA8A5E61B8A2}" srcOrd="0" destOrd="0" presId="urn:microsoft.com/office/officeart/2005/8/layout/radial5"/>
    <dgm:cxn modelId="{F4ECFB6B-755E-4A0F-BE13-D8B6744C21C1}" srcId="{84824C56-32B9-4D7A-BBB5-52D762C8B7E0}" destId="{7D99B0E3-67CC-482F-91BF-1C683FED061B}" srcOrd="6" destOrd="0" parTransId="{363CE7A7-B632-4CFF-9BBE-A0387EF45B95}" sibTransId="{60C5786F-8A7D-4C62-BD1D-4BBB48438929}"/>
    <dgm:cxn modelId="{2397B0A2-A0F7-4598-858D-A116A2DACF72}" srcId="{84824C56-32B9-4D7A-BBB5-52D762C8B7E0}" destId="{BC1A663C-9280-4D93-AEAD-77F4D7A63336}" srcOrd="4" destOrd="0" parTransId="{2F5B6096-EB48-43A8-9A4C-02F73D965FF7}" sibTransId="{3404A8DA-B9B0-4AE0-84F8-862DA85ED2C9}"/>
    <dgm:cxn modelId="{A034112E-D853-4929-9269-16E8BE60D3ED}" type="presOf" srcId="{2F5B6096-EB48-43A8-9A4C-02F73D965FF7}" destId="{508378C9-E1BF-491D-B206-641E32EF6024}" srcOrd="0" destOrd="0" presId="urn:microsoft.com/office/officeart/2005/8/layout/radial5"/>
    <dgm:cxn modelId="{9C1BA942-E764-431D-AE72-020A33C39F8D}" srcId="{84824C56-32B9-4D7A-BBB5-52D762C8B7E0}" destId="{0573E56B-EF33-4189-BDE6-CD7A6C21D986}" srcOrd="0" destOrd="0" parTransId="{1470B534-18ED-42DE-9D10-0194853FD744}" sibTransId="{16136E79-229B-4C2A-9929-73D5C59B2B4B}"/>
    <dgm:cxn modelId="{A2D947A7-9E5B-43C5-95EC-6C6758B68DD2}" type="presOf" srcId="{363CE7A7-B632-4CFF-9BBE-A0387EF45B95}" destId="{E1B5DC58-DE1C-4E32-8B0F-F77E165184BE}" srcOrd="0" destOrd="0" presId="urn:microsoft.com/office/officeart/2005/8/layout/radial5"/>
    <dgm:cxn modelId="{FA97DB2E-C547-4B7A-8755-305860AB417F}" srcId="{84824C56-32B9-4D7A-BBB5-52D762C8B7E0}" destId="{4A90FFAB-04AE-4DF0-BC91-8142DF5C5013}" srcOrd="2" destOrd="0" parTransId="{74FA358B-4A8B-4143-AC73-3904ECB0B676}" sibTransId="{5E148652-ADC1-4173-A3BC-3E6B7E192DF6}"/>
    <dgm:cxn modelId="{24DC4563-157B-4D97-AAE3-DDA6C6F02B3B}" type="presOf" srcId="{0573E56B-EF33-4189-BDE6-CD7A6C21D986}" destId="{D98167E7-B0FE-43AC-92D5-540D52AB1126}" srcOrd="0" destOrd="0" presId="urn:microsoft.com/office/officeart/2005/8/layout/radial5"/>
    <dgm:cxn modelId="{C6337EC3-55A0-4B64-9BDC-D64ACCA3AA8A}" type="presOf" srcId="{74FA358B-4A8B-4143-AC73-3904ECB0B676}" destId="{993891BB-0A76-44E5-8F0D-1AB75A09F82D}" srcOrd="0" destOrd="0" presId="urn:microsoft.com/office/officeart/2005/8/layout/radial5"/>
    <dgm:cxn modelId="{30C9182E-EFC5-489F-BE87-E9B81A99551B}" type="presParOf" srcId="{D4AECBDE-7810-4BDF-8873-B7426533DD66}" destId="{A22459A3-2E7D-4D35-A79F-FD9B2F0B24F2}" srcOrd="0" destOrd="0" presId="urn:microsoft.com/office/officeart/2005/8/layout/radial5"/>
    <dgm:cxn modelId="{7A15F115-607F-47C9-8DD3-5704B1D7B232}" type="presParOf" srcId="{D4AECBDE-7810-4BDF-8873-B7426533DD66}" destId="{255E1645-2427-4054-BB9D-C4572FC89C1B}" srcOrd="1" destOrd="0" presId="urn:microsoft.com/office/officeart/2005/8/layout/radial5"/>
    <dgm:cxn modelId="{B37BF850-EF58-4A98-BC39-2D93A44C4CCC}" type="presParOf" srcId="{255E1645-2427-4054-BB9D-C4572FC89C1B}" destId="{6CFCD8C5-3671-47FA-ACDC-73D442012BD6}" srcOrd="0" destOrd="0" presId="urn:microsoft.com/office/officeart/2005/8/layout/radial5"/>
    <dgm:cxn modelId="{E6E4B8E5-849D-40BB-9E3E-1D1008F097A2}" type="presParOf" srcId="{D4AECBDE-7810-4BDF-8873-B7426533DD66}" destId="{D98167E7-B0FE-43AC-92D5-540D52AB1126}" srcOrd="2" destOrd="0" presId="urn:microsoft.com/office/officeart/2005/8/layout/radial5"/>
    <dgm:cxn modelId="{57DFB6D2-79CB-45A6-92D1-A36FC80F69C5}" type="presParOf" srcId="{D4AECBDE-7810-4BDF-8873-B7426533DD66}" destId="{6DBD1FD9-6FB6-4C6A-824A-BBBEC88394AD}" srcOrd="3" destOrd="0" presId="urn:microsoft.com/office/officeart/2005/8/layout/radial5"/>
    <dgm:cxn modelId="{CE993CA3-46D4-425A-8B91-A815699477CD}" type="presParOf" srcId="{6DBD1FD9-6FB6-4C6A-824A-BBBEC88394AD}" destId="{EE19EDF2-B8A9-46CC-B2B6-6FF4E6BD2CDA}" srcOrd="0" destOrd="0" presId="urn:microsoft.com/office/officeart/2005/8/layout/radial5"/>
    <dgm:cxn modelId="{01D7E8A5-8922-4548-A05B-8863A35D2ED9}" type="presParOf" srcId="{D4AECBDE-7810-4BDF-8873-B7426533DD66}" destId="{9EE34761-9B36-43D1-AE4B-92112EFB410E}" srcOrd="4" destOrd="0" presId="urn:microsoft.com/office/officeart/2005/8/layout/radial5"/>
    <dgm:cxn modelId="{C8FE0D0F-80C6-4AB0-A8D4-A9BC0977BB75}" type="presParOf" srcId="{D4AECBDE-7810-4BDF-8873-B7426533DD66}" destId="{993891BB-0A76-44E5-8F0D-1AB75A09F82D}" srcOrd="5" destOrd="0" presId="urn:microsoft.com/office/officeart/2005/8/layout/radial5"/>
    <dgm:cxn modelId="{0D2DE57C-30D2-4F14-89F2-CDC1805D958A}" type="presParOf" srcId="{993891BB-0A76-44E5-8F0D-1AB75A09F82D}" destId="{D908CAFC-2116-40AF-AE0E-3610924789EA}" srcOrd="0" destOrd="0" presId="urn:microsoft.com/office/officeart/2005/8/layout/radial5"/>
    <dgm:cxn modelId="{2E460ADB-D717-4AB5-9698-CD0FA464A6C7}" type="presParOf" srcId="{D4AECBDE-7810-4BDF-8873-B7426533DD66}" destId="{405A6D1C-365F-4535-9355-76E1A38E67DE}" srcOrd="6" destOrd="0" presId="urn:microsoft.com/office/officeart/2005/8/layout/radial5"/>
    <dgm:cxn modelId="{7C836296-0590-45A0-81CA-A52E430DCD97}" type="presParOf" srcId="{D4AECBDE-7810-4BDF-8873-B7426533DD66}" destId="{7B7B4D69-51BC-4DC0-97A7-1686550E60DB}" srcOrd="7" destOrd="0" presId="urn:microsoft.com/office/officeart/2005/8/layout/radial5"/>
    <dgm:cxn modelId="{2D1FEAE9-75A4-406C-8A50-268301CC5517}" type="presParOf" srcId="{7B7B4D69-51BC-4DC0-97A7-1686550E60DB}" destId="{1F166594-B753-42FD-9E8C-CC85CA36668A}" srcOrd="0" destOrd="0" presId="urn:microsoft.com/office/officeart/2005/8/layout/radial5"/>
    <dgm:cxn modelId="{CBF3469C-45E3-43E9-8172-D8366F63EA18}" type="presParOf" srcId="{D4AECBDE-7810-4BDF-8873-B7426533DD66}" destId="{2E8A1FF0-20A9-4F31-824E-F6705B585B26}" srcOrd="8" destOrd="0" presId="urn:microsoft.com/office/officeart/2005/8/layout/radial5"/>
    <dgm:cxn modelId="{A01BBD60-D8BC-45E5-B170-8386EDC7CB44}" type="presParOf" srcId="{D4AECBDE-7810-4BDF-8873-B7426533DD66}" destId="{508378C9-E1BF-491D-B206-641E32EF6024}" srcOrd="9" destOrd="0" presId="urn:microsoft.com/office/officeart/2005/8/layout/radial5"/>
    <dgm:cxn modelId="{1555E62B-008C-4845-97FF-9136D6781E85}" type="presParOf" srcId="{508378C9-E1BF-491D-B206-641E32EF6024}" destId="{B17E8CE6-452C-43B1-8C3A-52C5B1A7C5DE}" srcOrd="0" destOrd="0" presId="urn:microsoft.com/office/officeart/2005/8/layout/radial5"/>
    <dgm:cxn modelId="{04F7744B-8587-4E0E-A89C-C5B2C7931B8C}" type="presParOf" srcId="{D4AECBDE-7810-4BDF-8873-B7426533DD66}" destId="{A8CFABB5-CE56-4562-82ED-1F4C2944A101}" srcOrd="10" destOrd="0" presId="urn:microsoft.com/office/officeart/2005/8/layout/radial5"/>
    <dgm:cxn modelId="{88221641-C535-4DE3-943C-BB824DB9D3C2}" type="presParOf" srcId="{D4AECBDE-7810-4BDF-8873-B7426533DD66}" destId="{908354B5-AA93-4942-A045-9E583F9F942B}" srcOrd="11" destOrd="0" presId="urn:microsoft.com/office/officeart/2005/8/layout/radial5"/>
    <dgm:cxn modelId="{FC533BDD-BF41-4E0C-8D08-1F99F2A38F8B}" type="presParOf" srcId="{908354B5-AA93-4942-A045-9E583F9F942B}" destId="{F732E90E-88EC-4E3C-8633-C304B92128C2}" srcOrd="0" destOrd="0" presId="urn:microsoft.com/office/officeart/2005/8/layout/radial5"/>
    <dgm:cxn modelId="{8AF7460F-58DA-4E6F-BAC4-EA891E4B5D92}" type="presParOf" srcId="{D4AECBDE-7810-4BDF-8873-B7426533DD66}" destId="{ADE49A63-B0AA-4707-A6CE-BBE60DF276BB}" srcOrd="12" destOrd="0" presId="urn:microsoft.com/office/officeart/2005/8/layout/radial5"/>
    <dgm:cxn modelId="{913ECF10-10E3-4762-B510-2A37F699DC17}" type="presParOf" srcId="{D4AECBDE-7810-4BDF-8873-B7426533DD66}" destId="{E1B5DC58-DE1C-4E32-8B0F-F77E165184BE}" srcOrd="13" destOrd="0" presId="urn:microsoft.com/office/officeart/2005/8/layout/radial5"/>
    <dgm:cxn modelId="{33DA683A-FC81-4FC6-A4B9-312E4D004C23}" type="presParOf" srcId="{E1B5DC58-DE1C-4E32-8B0F-F77E165184BE}" destId="{CA286C9E-22C5-4418-A299-B91594840887}" srcOrd="0" destOrd="0" presId="urn:microsoft.com/office/officeart/2005/8/layout/radial5"/>
    <dgm:cxn modelId="{16BD34BE-AEDC-4EB7-B220-B3FEC7A02DC7}" type="presParOf" srcId="{D4AECBDE-7810-4BDF-8873-B7426533DD66}" destId="{936BF00B-0456-4D5A-8497-CA4AA5B26C52}" srcOrd="14" destOrd="0" presId="urn:microsoft.com/office/officeart/2005/8/layout/radial5"/>
    <dgm:cxn modelId="{4A3A55F5-58B3-43D7-A6EC-9ABF36495D52}" type="presParOf" srcId="{D4AECBDE-7810-4BDF-8873-B7426533DD66}" destId="{93343D33-37ED-44D0-92C5-CA8A5E61B8A2}" srcOrd="15" destOrd="0" presId="urn:microsoft.com/office/officeart/2005/8/layout/radial5"/>
    <dgm:cxn modelId="{CAB9C919-79D6-464B-9023-EAF75C80ACC1}" type="presParOf" srcId="{93343D33-37ED-44D0-92C5-CA8A5E61B8A2}" destId="{563982AC-0D54-46C0-BAC5-654EA3A2EC79}" srcOrd="0" destOrd="0" presId="urn:microsoft.com/office/officeart/2005/8/layout/radial5"/>
    <dgm:cxn modelId="{2243B85A-4BF3-45B1-9434-5E6FA27D421C}" type="presParOf" srcId="{D4AECBDE-7810-4BDF-8873-B7426533DD66}" destId="{4EE987BF-2B37-4D38-BE9B-B93E8C6FBE2D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0C1E47-65A3-45B1-A33A-FC543865145F}">
      <dsp:nvSpPr>
        <dsp:cNvPr id="0" name=""/>
        <dsp:cNvSpPr/>
      </dsp:nvSpPr>
      <dsp:spPr>
        <a:xfrm>
          <a:off x="0" y="1525488"/>
          <a:ext cx="2469058" cy="9876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Психічні процеси</a:t>
          </a:r>
          <a:endParaRPr lang="en-US" sz="1600" kern="1200" dirty="0"/>
        </a:p>
      </dsp:txBody>
      <dsp:txXfrm>
        <a:off x="493812" y="1525488"/>
        <a:ext cx="1481435" cy="987623"/>
      </dsp:txXfrm>
    </dsp:sp>
    <dsp:sp modelId="{4C8B53EA-4962-447D-8D31-0BB0E039D844}">
      <dsp:nvSpPr>
        <dsp:cNvPr id="0" name=""/>
        <dsp:cNvSpPr/>
      </dsp:nvSpPr>
      <dsp:spPr>
        <a:xfrm>
          <a:off x="2226394" y="1525488"/>
          <a:ext cx="2469058" cy="9876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Потреба в пізнанні</a:t>
          </a:r>
          <a:endParaRPr lang="en-US" sz="1600" kern="1200" dirty="0"/>
        </a:p>
      </dsp:txBody>
      <dsp:txXfrm>
        <a:off x="2720206" y="1525488"/>
        <a:ext cx="1481435" cy="987623"/>
      </dsp:txXfrm>
    </dsp:sp>
    <dsp:sp modelId="{3D6D4E72-3011-4EE6-B6A9-859E57C658CE}">
      <dsp:nvSpPr>
        <dsp:cNvPr id="0" name=""/>
        <dsp:cNvSpPr/>
      </dsp:nvSpPr>
      <dsp:spPr>
        <a:xfrm>
          <a:off x="4448547" y="1525488"/>
          <a:ext cx="2469058" cy="987623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Зацікавленість </a:t>
          </a:r>
          <a:endParaRPr lang="en-US" sz="1600" kern="1200" dirty="0"/>
        </a:p>
      </dsp:txBody>
      <dsp:txXfrm>
        <a:off x="4942359" y="1525488"/>
        <a:ext cx="1481435" cy="987623"/>
      </dsp:txXfrm>
    </dsp:sp>
    <dsp:sp modelId="{9B5DC0B5-A932-4DA1-9225-9718A25322FD}">
      <dsp:nvSpPr>
        <dsp:cNvPr id="0" name=""/>
        <dsp:cNvSpPr/>
      </dsp:nvSpPr>
      <dsp:spPr>
        <a:xfrm rot="5400000">
          <a:off x="6400090" y="2103643"/>
          <a:ext cx="2469058" cy="140085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vert270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Пізнавальний інтерес</a:t>
          </a:r>
          <a:endParaRPr lang="en-US" sz="1600" kern="1200" dirty="0"/>
        </a:p>
      </dsp:txBody>
      <dsp:txXfrm>
        <a:off x="7100517" y="2103643"/>
        <a:ext cx="1068204" cy="14008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92E6B5-12BE-4669-96C0-3C6A91977BC2}">
      <dsp:nvSpPr>
        <dsp:cNvPr id="0" name=""/>
        <dsp:cNvSpPr/>
      </dsp:nvSpPr>
      <dsp:spPr>
        <a:xfrm rot="10800000">
          <a:off x="4212222" y="1246688"/>
          <a:ext cx="2339057" cy="9356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Активність </a:t>
          </a:r>
          <a:endParaRPr lang="en-US" sz="1600" kern="1200" dirty="0"/>
        </a:p>
      </dsp:txBody>
      <dsp:txXfrm rot="10800000">
        <a:off x="4680033" y="1246688"/>
        <a:ext cx="1403435" cy="935622"/>
      </dsp:txXfrm>
    </dsp:sp>
    <dsp:sp modelId="{C90C1E47-65A3-45B1-A33A-FC543865145F}">
      <dsp:nvSpPr>
        <dsp:cNvPr id="0" name=""/>
        <dsp:cNvSpPr/>
      </dsp:nvSpPr>
      <dsp:spPr>
        <a:xfrm rot="10800000">
          <a:off x="2107071" y="1246688"/>
          <a:ext cx="2339057" cy="9356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Діяльність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Пізнавальна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 навчальна</a:t>
          </a:r>
          <a:endParaRPr lang="en-US" sz="1600" kern="1200" dirty="0"/>
        </a:p>
      </dsp:txBody>
      <dsp:txXfrm rot="10800000">
        <a:off x="2574882" y="1246688"/>
        <a:ext cx="1403435" cy="935622"/>
      </dsp:txXfrm>
    </dsp:sp>
    <dsp:sp modelId="{4C8B53EA-4962-447D-8D31-0BB0E039D844}">
      <dsp:nvSpPr>
        <dsp:cNvPr id="0" name=""/>
        <dsp:cNvSpPr/>
      </dsp:nvSpPr>
      <dsp:spPr>
        <a:xfrm rot="10800000">
          <a:off x="1919" y="1246688"/>
          <a:ext cx="2339057" cy="93562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" tIns="21336" rIns="64008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Навчальна успішність</a:t>
          </a:r>
          <a:endParaRPr lang="en-US" sz="1600" kern="1200" dirty="0"/>
        </a:p>
      </dsp:txBody>
      <dsp:txXfrm rot="10800000">
        <a:off x="469730" y="1246688"/>
        <a:ext cx="1403435" cy="9356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2459A3-2E7D-4D35-A79F-FD9B2F0B24F2}">
      <dsp:nvSpPr>
        <dsp:cNvPr id="0" name=""/>
        <dsp:cNvSpPr/>
      </dsp:nvSpPr>
      <dsp:spPr>
        <a:xfrm>
          <a:off x="4289381" y="2093563"/>
          <a:ext cx="1273873" cy="127387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Чинники </a:t>
          </a:r>
          <a:endParaRPr lang="en-US" sz="1700" kern="1200" dirty="0"/>
        </a:p>
      </dsp:txBody>
      <dsp:txXfrm>
        <a:off x="4475935" y="2280117"/>
        <a:ext cx="900765" cy="900765"/>
      </dsp:txXfrm>
    </dsp:sp>
    <dsp:sp modelId="{255E1645-2427-4054-BB9D-C4572FC89C1B}">
      <dsp:nvSpPr>
        <dsp:cNvPr id="0" name=""/>
        <dsp:cNvSpPr/>
      </dsp:nvSpPr>
      <dsp:spPr>
        <a:xfrm rot="16200000">
          <a:off x="4701148" y="1447283"/>
          <a:ext cx="450338" cy="4683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768699" y="1608505"/>
        <a:ext cx="315237" cy="281013"/>
      </dsp:txXfrm>
    </dsp:sp>
    <dsp:sp modelId="{D98167E7-B0FE-43AC-92D5-540D52AB1126}">
      <dsp:nvSpPr>
        <dsp:cNvPr id="0" name=""/>
        <dsp:cNvSpPr/>
      </dsp:nvSpPr>
      <dsp:spPr>
        <a:xfrm>
          <a:off x="4050015" y="4103"/>
          <a:ext cx="1752605" cy="1239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Організація навчально- пізнавальної діяльності через альтернативні форми роботи </a:t>
          </a:r>
          <a:endParaRPr lang="en-US" sz="1000" kern="1200" dirty="0"/>
        </a:p>
      </dsp:txBody>
      <dsp:txXfrm>
        <a:off x="4306678" y="185662"/>
        <a:ext cx="1239279" cy="876646"/>
      </dsp:txXfrm>
    </dsp:sp>
    <dsp:sp modelId="{6DBD1FD9-6FB6-4C6A-824A-BBBEC88394AD}">
      <dsp:nvSpPr>
        <dsp:cNvPr id="0" name=""/>
        <dsp:cNvSpPr/>
      </dsp:nvSpPr>
      <dsp:spPr>
        <a:xfrm rot="18900000">
          <a:off x="5434987" y="1789492"/>
          <a:ext cx="396321" cy="4683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5452399" y="1925199"/>
        <a:ext cx="277425" cy="281013"/>
      </dsp:txXfrm>
    </dsp:sp>
    <dsp:sp modelId="{9EE34761-9B36-43D1-AE4B-92112EFB410E}">
      <dsp:nvSpPr>
        <dsp:cNvPr id="0" name=""/>
        <dsp:cNvSpPr/>
      </dsp:nvSpPr>
      <dsp:spPr>
        <a:xfrm>
          <a:off x="5516499" y="621087"/>
          <a:ext cx="1798699" cy="1239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Створення ситуації успіху</a:t>
          </a:r>
          <a:endParaRPr lang="en-US" sz="1000" kern="1200" dirty="0"/>
        </a:p>
      </dsp:txBody>
      <dsp:txXfrm>
        <a:off x="5779912" y="802646"/>
        <a:ext cx="1271873" cy="876646"/>
      </dsp:txXfrm>
    </dsp:sp>
    <dsp:sp modelId="{993891BB-0A76-44E5-8F0D-1AB75A09F82D}">
      <dsp:nvSpPr>
        <dsp:cNvPr id="0" name=""/>
        <dsp:cNvSpPr/>
      </dsp:nvSpPr>
      <dsp:spPr>
        <a:xfrm>
          <a:off x="5659652" y="2496322"/>
          <a:ext cx="232229" cy="4683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5659652" y="2589993"/>
        <a:ext cx="162560" cy="281013"/>
      </dsp:txXfrm>
    </dsp:sp>
    <dsp:sp modelId="{405A6D1C-365F-4535-9355-76E1A38E67DE}">
      <dsp:nvSpPr>
        <dsp:cNvPr id="0" name=""/>
        <dsp:cNvSpPr/>
      </dsp:nvSpPr>
      <dsp:spPr>
        <a:xfrm>
          <a:off x="6001423" y="2110617"/>
          <a:ext cx="2062819" cy="1239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Незвичайні способи постановки й оформлення навчального завдання</a:t>
          </a:r>
          <a:endParaRPr lang="en-US" sz="1000" kern="1200" dirty="0"/>
        </a:p>
      </dsp:txBody>
      <dsp:txXfrm>
        <a:off x="6303516" y="2292176"/>
        <a:ext cx="1458633" cy="876646"/>
      </dsp:txXfrm>
    </dsp:sp>
    <dsp:sp modelId="{7B7B4D69-51BC-4DC0-97A7-1686550E60DB}">
      <dsp:nvSpPr>
        <dsp:cNvPr id="0" name=""/>
        <dsp:cNvSpPr/>
      </dsp:nvSpPr>
      <dsp:spPr>
        <a:xfrm rot="2268864">
          <a:off x="5524556" y="3126069"/>
          <a:ext cx="426409" cy="4683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5537988" y="3180525"/>
        <a:ext cx="298486" cy="281013"/>
      </dsp:txXfrm>
    </dsp:sp>
    <dsp:sp modelId="{2E8A1FF0-20A9-4F31-824E-F6705B585B26}">
      <dsp:nvSpPr>
        <dsp:cNvPr id="0" name=""/>
        <dsp:cNvSpPr/>
      </dsp:nvSpPr>
      <dsp:spPr>
        <a:xfrm>
          <a:off x="5684901" y="3479805"/>
          <a:ext cx="2011294" cy="1239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Створення ситуації вільного вибору</a:t>
          </a:r>
          <a:endParaRPr lang="en-US" sz="1000" kern="1200" dirty="0"/>
        </a:p>
      </dsp:txBody>
      <dsp:txXfrm>
        <a:off x="5979448" y="3661364"/>
        <a:ext cx="1422200" cy="876646"/>
      </dsp:txXfrm>
    </dsp:sp>
    <dsp:sp modelId="{508378C9-E1BF-491D-B206-641E32EF6024}">
      <dsp:nvSpPr>
        <dsp:cNvPr id="0" name=""/>
        <dsp:cNvSpPr/>
      </dsp:nvSpPr>
      <dsp:spPr>
        <a:xfrm rot="5400000">
          <a:off x="4701148" y="3545361"/>
          <a:ext cx="450338" cy="4683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>
        <a:off x="4768699" y="3571482"/>
        <a:ext cx="315237" cy="281013"/>
      </dsp:txXfrm>
    </dsp:sp>
    <dsp:sp modelId="{A8CFABB5-CE56-4562-82ED-1F4C2944A101}">
      <dsp:nvSpPr>
        <dsp:cNvPr id="0" name=""/>
        <dsp:cNvSpPr/>
      </dsp:nvSpPr>
      <dsp:spPr>
        <a:xfrm>
          <a:off x="3985237" y="4217132"/>
          <a:ext cx="1882160" cy="1239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Використання дидактичних та рольових ігор</a:t>
          </a:r>
          <a:endParaRPr lang="en-US" sz="1000" kern="1200" dirty="0"/>
        </a:p>
      </dsp:txBody>
      <dsp:txXfrm>
        <a:off x="4260873" y="4398691"/>
        <a:ext cx="1330888" cy="876646"/>
      </dsp:txXfrm>
    </dsp:sp>
    <dsp:sp modelId="{908354B5-AA93-4942-A045-9E583F9F942B}">
      <dsp:nvSpPr>
        <dsp:cNvPr id="0" name=""/>
        <dsp:cNvSpPr/>
      </dsp:nvSpPr>
      <dsp:spPr>
        <a:xfrm rot="8486923">
          <a:off x="3942196" y="3121271"/>
          <a:ext cx="399790" cy="4683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4049063" y="3177569"/>
        <a:ext cx="279853" cy="281013"/>
      </dsp:txXfrm>
    </dsp:sp>
    <dsp:sp modelId="{ADE49A63-B0AA-4707-A6CE-BBE60DF276BB}">
      <dsp:nvSpPr>
        <dsp:cNvPr id="0" name=""/>
        <dsp:cNvSpPr/>
      </dsp:nvSpPr>
      <dsp:spPr>
        <a:xfrm>
          <a:off x="2133593" y="3479800"/>
          <a:ext cx="2149168" cy="1239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Створення емоційного фону уроку</a:t>
          </a:r>
          <a:endParaRPr lang="en-US" sz="1000" kern="1200" dirty="0"/>
        </a:p>
      </dsp:txBody>
      <dsp:txXfrm>
        <a:off x="2448331" y="3661359"/>
        <a:ext cx="1519692" cy="876646"/>
      </dsp:txXfrm>
    </dsp:sp>
    <dsp:sp modelId="{E1B5DC58-DE1C-4E32-8B0F-F77E165184BE}">
      <dsp:nvSpPr>
        <dsp:cNvPr id="0" name=""/>
        <dsp:cNvSpPr/>
      </dsp:nvSpPr>
      <dsp:spPr>
        <a:xfrm rot="10800000">
          <a:off x="3977882" y="2496322"/>
          <a:ext cx="220125" cy="4683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4043919" y="2589993"/>
        <a:ext cx="154088" cy="281013"/>
      </dsp:txXfrm>
    </dsp:sp>
    <dsp:sp modelId="{936BF00B-0456-4D5A-8497-CA4AA5B26C52}">
      <dsp:nvSpPr>
        <dsp:cNvPr id="0" name=""/>
        <dsp:cNvSpPr/>
      </dsp:nvSpPr>
      <dsp:spPr>
        <a:xfrm>
          <a:off x="1765557" y="2110617"/>
          <a:ext cx="2108491" cy="1239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Залучення дітей до різноманітних творчих завдань</a:t>
          </a:r>
          <a:endParaRPr lang="en-US" sz="1000" kern="1200" dirty="0"/>
        </a:p>
      </dsp:txBody>
      <dsp:txXfrm>
        <a:off x="2074338" y="2292176"/>
        <a:ext cx="1490929" cy="876646"/>
      </dsp:txXfrm>
    </dsp:sp>
    <dsp:sp modelId="{93343D33-37ED-44D0-92C5-CA8A5E61B8A2}">
      <dsp:nvSpPr>
        <dsp:cNvPr id="0" name=""/>
        <dsp:cNvSpPr/>
      </dsp:nvSpPr>
      <dsp:spPr>
        <a:xfrm rot="13500000">
          <a:off x="4024824" y="1791465"/>
          <a:ext cx="393272" cy="46835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tint val="60000"/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tint val="60000"/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tint val="60000"/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0" kern="1200" dirty="0"/>
        </a:p>
      </dsp:txBody>
      <dsp:txXfrm rot="10800000">
        <a:off x="4125528" y="1926849"/>
        <a:ext cx="275290" cy="281013"/>
      </dsp:txXfrm>
    </dsp:sp>
    <dsp:sp modelId="{4EE987BF-2B37-4D38-BE9B-B93E8C6FBE2D}">
      <dsp:nvSpPr>
        <dsp:cNvPr id="0" name=""/>
        <dsp:cNvSpPr/>
      </dsp:nvSpPr>
      <dsp:spPr>
        <a:xfrm>
          <a:off x="2514601" y="621087"/>
          <a:ext cx="1844372" cy="12397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4000"/>
              </a:schemeClr>
            </a:gs>
            <a:gs pos="49000">
              <a:schemeClr val="accent1">
                <a:hueOff val="0"/>
                <a:satOff val="0"/>
                <a:lumOff val="0"/>
                <a:alphaOff val="0"/>
                <a:tint val="96000"/>
                <a:shade val="84000"/>
                <a:satMod val="110000"/>
              </a:schemeClr>
            </a:gs>
            <a:gs pos="49100">
              <a:schemeClr val="accent1">
                <a:hueOff val="0"/>
                <a:satOff val="0"/>
                <a:lumOff val="0"/>
                <a:alphaOff val="0"/>
                <a:shade val="55000"/>
                <a:satMod val="150000"/>
              </a:schemeClr>
            </a:gs>
            <a:gs pos="92000">
              <a:schemeClr val="accent1">
                <a:hueOff val="0"/>
                <a:satOff val="0"/>
                <a:lumOff val="0"/>
                <a:alphaOff val="0"/>
                <a:tint val="98000"/>
                <a:shade val="90000"/>
                <a:satMod val="12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0000"/>
                <a:shade val="97000"/>
                <a:satMod val="128000"/>
              </a:schemeClr>
            </a:gs>
          </a:gsLst>
          <a:lin ang="5400000" scaled="1"/>
        </a:gradFill>
        <a:ln>
          <a:noFill/>
        </a:ln>
        <a:effectLst>
          <a:outerShdw blurRad="39000" dist="25400" dir="5400000" rotWithShape="0">
            <a:schemeClr val="accent1">
              <a:hueOff val="0"/>
              <a:satOff val="0"/>
              <a:lumOff val="0"/>
              <a:alphaOff val="0"/>
              <a:shade val="33000"/>
              <a:alpha val="83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Заохочення висловлювання дітьми оригінальних ідей</a:t>
          </a:r>
          <a:endParaRPr lang="en-US" sz="1200" kern="1200" dirty="0"/>
        </a:p>
      </dsp:txBody>
      <dsp:txXfrm>
        <a:off x="2784703" y="802646"/>
        <a:ext cx="1304168" cy="8766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A6EB4BE-627F-431A-A388-169B2E896FC6}" type="datetimeFigureOut">
              <a:rPr lang="en-US"/>
              <a:pPr>
                <a:defRPr/>
              </a:pPr>
              <a:t>12/19/2017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928C96F1-9053-4678-B30B-CF9CF31626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882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traight Connector 9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7A2DEC1D-6112-4B7F-9AD1-8469148ADF65}" type="datetime1">
              <a:rPr/>
              <a:pPr>
                <a:defRPr/>
              </a:pPr>
              <a:t>11/28/2011</a:t>
            </a:fld>
            <a:endParaRPr dirty="0"/>
          </a:p>
        </p:txBody>
      </p:sp>
      <p:sp>
        <p:nvSpPr>
          <p:cNvPr id="7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Галатович Алла Дмитрівна</a:t>
            </a:r>
            <a:endParaRPr/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DA95CA2-E017-47E5-B87B-7DC5050AC915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8865-54D4-41AD-ACC4-00A390CCAE0A}" type="datetime1">
              <a:rPr lang="en-US"/>
              <a:pPr>
                <a:defRPr/>
              </a:pPr>
              <a:t>12/19/2017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Галатович Алла Дмитрівна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D09E00-2BB9-47E3-8359-8F4F7AA33BA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2362D68B-4453-4BBA-8BC8-60F3178A022D}" type="datetime1">
              <a:rPr lang="en-US"/>
              <a:pPr>
                <a:defRPr/>
              </a:pPr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ru-RU"/>
              <a:t>Галатович Алла Дмитрівна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ECCB9364-256D-45EE-90E4-BD3E99DFB3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3C6632-9BA4-45E7-9C36-4350E4D396EA}" type="datetime1">
              <a:rPr lang="en-US"/>
              <a:pPr>
                <a:defRPr/>
              </a:pPr>
              <a:t>12/19/2017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Галатович Алла Дмитрівна</a:t>
            </a: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28181-DFB9-43BC-96DE-F4F35258E7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A39D0C29-438C-4D28-865B-5D3B527C572E}" type="datetime1">
              <a:rPr lang="en-US"/>
              <a:pPr>
                <a:defRPr/>
              </a:pPr>
              <a:t>12/19/2017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r>
              <a:rPr lang="ru-RU"/>
              <a:t>Галатович Алла Дмитрівна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6F0FBD-8FE8-4BA5-9840-70A45A2539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141E7-0DFF-4068-B77E-FE19C0DFE09F}" type="datetime1">
              <a:rPr lang="en-US"/>
              <a:pPr>
                <a:defRPr/>
              </a:pPr>
              <a:t>12/19/2017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Галатович Алла Дмитрівна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B8C31-A2B7-4CE2-B36A-99B1F37139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4E789B-8A41-444E-A985-8B4B2969CAC8}" type="datetime1">
              <a:rPr lang="en-US"/>
              <a:pPr>
                <a:defRPr/>
              </a:pPr>
              <a:t>12/19/2017</a:t>
            </a:fld>
            <a:endParaRPr lang="en-US" dirty="0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Галатович Алла Дмитрівна</a:t>
            </a: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DBC72-E0E3-4054-8571-4253A33A16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1336-BD76-4986-9662-2BD56F792AD0}" type="datetime1">
              <a:rPr lang="en-US"/>
              <a:pPr>
                <a:defRPr/>
              </a:pPr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Галатович Алла Дмитрівна</a:t>
            </a:r>
            <a:endParaRPr lang="en-US"/>
          </a:p>
        </p:txBody>
      </p:sp>
      <p:sp>
        <p:nvSpPr>
          <p:cNvPr id="5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1BCCAB-5573-4149-B1F6-55D5449507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3E23-76E9-4C96-9069-ED7B1ACE3C1A}" type="datetime1">
              <a:rPr lang="en-US"/>
              <a:pPr>
                <a:defRPr/>
              </a:pPr>
              <a:t>12/19/2017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Галатович Алла Дмитрівна</a:t>
            </a:r>
            <a:endParaRPr lang="en-US"/>
          </a:p>
        </p:txBody>
      </p:sp>
      <p:sp>
        <p:nvSpPr>
          <p:cNvPr id="4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73CF7D-AB6A-4916-AEC7-6CBFC66A71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03209-1FF4-4B68-A795-30BB354DFD26}" type="datetime1">
              <a:rPr lang="en-US"/>
              <a:pPr>
                <a:defRPr/>
              </a:pPr>
              <a:t>12/19/2017</a:t>
            </a:fld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Галатович Алла Дмитрівна</a:t>
            </a:r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1DFBC-EC9D-4105-8EAD-DE68F80A97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 rot="21240000">
            <a:off x="598488" y="1004888"/>
            <a:ext cx="4319587" cy="431165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9"/>
          <p:cNvSpPr/>
          <p:nvPr/>
        </p:nvSpPr>
        <p:spPr>
          <a:xfrm rot="21420000">
            <a:off x="596900" y="998538"/>
            <a:ext cx="4319588" cy="4313237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lIns="82296" tIns="0" rIns="0" bIns="0" spcCol="0" rtlCol="0" fromWordArt="0" forceAA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fld id="{A28E8E29-EBD5-4BEE-BA95-4F43101F5251}" type="datetime1">
              <a:rPr lang="en-US"/>
              <a:pPr>
                <a:defRPr/>
              </a:pPr>
              <a:t>12/19/2017</a:t>
            </a:fld>
            <a:endParaRPr lang="en-US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pPr>
              <a:defRPr/>
            </a:pPr>
            <a:r>
              <a:rPr lang="ru-RU"/>
              <a:t>Галатович Алла Дмитрівна</a:t>
            </a: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A2320C-9865-423C-BCE0-C6FF45C95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0" name="Text Placeholder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A28A596-35B1-41FD-A5A4-E0F8FC760E74}" type="datetime1">
              <a:rPr lang="en-US"/>
              <a:pPr>
                <a:defRPr/>
              </a:pPr>
              <a:t>12/19/2017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r>
              <a:rPr lang="ru-RU"/>
              <a:t>Галатович Алла Дмитрівна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731A909E-9967-4D0D-845C-2E25A5774B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7" r:id="rId2"/>
    <p:sldLayoutId id="2147483699" r:id="rId3"/>
    <p:sldLayoutId id="2147483696" r:id="rId4"/>
    <p:sldLayoutId id="2147483695" r:id="rId5"/>
    <p:sldLayoutId id="2147483694" r:id="rId6"/>
    <p:sldLayoutId id="2147483693" r:id="rId7"/>
    <p:sldLayoutId id="2147483692" r:id="rId8"/>
    <p:sldLayoutId id="2147483700" r:id="rId9"/>
    <p:sldLayoutId id="2147483691" r:id="rId10"/>
    <p:sldLayoutId id="2147483701" r:id="rId11"/>
  </p:sldLayoutIdLst>
  <p:transition>
    <p:dissolve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Презентація досвіду роботи вчителя Української мови та літератури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388" y="3622675"/>
            <a:ext cx="5114925" cy="1101725"/>
          </a:xfrm>
        </p:spPr>
        <p:txBody>
          <a:bodyPr/>
          <a:lstStyle/>
          <a:p>
            <a:pPr eaLnBrk="1" hangingPunct="1"/>
            <a:r>
              <a:rPr lang="uk-UA" dirty="0" smtClean="0"/>
              <a:t>Романюк Оксани Леонтіївни</a:t>
            </a:r>
            <a:endParaRPr lang="en-US" dirty="0" smtClean="0"/>
          </a:p>
        </p:txBody>
      </p:sp>
      <p:pic>
        <p:nvPicPr>
          <p:cNvPr id="61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6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76E8B2-8E13-4120-8C7B-8D04804206EC}" type="slidenum">
              <a:rPr smtClean="0"/>
              <a:pPr>
                <a:defRPr/>
              </a:pPr>
              <a:t>1</a:t>
            </a:fld>
            <a:endParaRPr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239000" cy="77724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МОЯ ТВОРЧА ЛАБОРАТОРІЯ</a:t>
            </a:r>
            <a:endParaRPr 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433839">
            <a:off x="141624" y="4006431"/>
            <a:ext cx="3276600" cy="245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1112094">
            <a:off x="4769133" y="1475579"/>
            <a:ext cx="2930525" cy="2197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 rot="819616">
            <a:off x="238167" y="1410762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3CE3D60-3617-40B4-B331-62F1CB3F464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/>
              <a:t>Романюк Оксана Леонтіївна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 rot="433839">
            <a:off x="3951625" y="4006433"/>
            <a:ext cx="3276598" cy="2457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600" dirty="0" smtClean="0"/>
              <a:t>Формування пізнавального інтересу до вивчення української мови та літератури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4388" y="3540125"/>
            <a:ext cx="5114925" cy="1260475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Учитель </a:t>
            </a:r>
            <a:r>
              <a:rPr lang="uk-UA" sz="2400" dirty="0" smtClean="0"/>
              <a:t>української мови та літератури</a:t>
            </a:r>
            <a:endParaRPr lang="uk-UA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err="1" smtClean="0"/>
              <a:t>Андрушівського</a:t>
            </a:r>
            <a:r>
              <a:rPr lang="uk-UA" dirty="0" smtClean="0"/>
              <a:t> НВК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dirty="0" smtClean="0"/>
              <a:t>Романюк Оксана Леонтіївна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6804" y="381000"/>
            <a:ext cx="1931789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F23AFB-39D1-4083-B76F-9A3A8FC260B6}" type="slidenum">
              <a:rPr smtClean="0"/>
              <a:pPr>
                <a:defRPr/>
              </a:pPr>
              <a:t>2</a:t>
            </a:fld>
            <a:endParaRPr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Пізнавальний інтерес - це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вибіркова спрямованість до області пізнання, до її предметної і процесуальної сторін. Інтерес до пізнання є самоціннною сутністю людини, без якої вона перестає бути особистістю (Б.Ананьєв, А.Іхтомський)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захопливий процес пізнання, що пробуджує живий та стійкий інтерес (В.Сухомлинський)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інтерес, збуджений змістом, який викликає бажання пізнати те, що невідомо учню (Г.Ващенко)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особлива вибіркова спрямованість особистості на процес пізнання. Він сприяє створенню радісної атмосфери навчання, пробуджує позитивне ставлення до навчального матеріалу (Г.Щукіна)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F1EE46-D2E1-496E-A885-C2B50FB6F47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Романюк Оксана Леонтіївна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2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7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2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7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Модель становлення навчальної успішності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304800" y="1219200"/>
          <a:ext cx="91440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304800" y="2971800"/>
          <a:ext cx="6553200" cy="342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C774F1-99C8-43AD-960D-0C5C867F5D1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Романюк Оксана Леонтіївна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Чинники, що формують пізнавальний інтерес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-228600" y="1397000"/>
          <a:ext cx="9829800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295DC3-4753-469B-9CBA-A1003D27F38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Романюк Оксана Леонтіївна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Незвичайні способи постановки й оформлення навчальних завдань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4953000" cy="484663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Індивідуальні та парні завдання пропонуються за допомогою природних, художніх, музичних об</a:t>
            </a:r>
            <a:r>
              <a:rPr lang="en-US" dirty="0" smtClean="0"/>
              <a:t>’</a:t>
            </a:r>
            <a:r>
              <a:rPr lang="uk-UA" dirty="0" smtClean="0"/>
              <a:t>єктів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Поєднання мовного завдання з конструюванням, складанням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Навчальне завдання з етичним підтекстом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"/>
              <a:defRPr/>
            </a:pPr>
            <a:r>
              <a:rPr lang="uk-UA" dirty="0" smtClean="0"/>
              <a:t>Подача тренувальних завдань через естетично привабливий ігровий реквізит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2129C1-8AFD-48FC-AB63-ECA0A16DD37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Романюк Оксана Леонтіївна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6045">
            <a:off x="5234642" y="963264"/>
            <a:ext cx="3867628" cy="2900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125377">
            <a:off x="5501103" y="4047519"/>
            <a:ext cx="3566679" cy="2675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3200" dirty="0" smtClean="0"/>
              <a:t>Незвичайні способи постановки й оформлення навчальних завдань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9725"/>
            <a:ext cx="5257800" cy="4846638"/>
          </a:xfrm>
        </p:spPr>
        <p:txBody>
          <a:bodyPr/>
          <a:lstStyle/>
          <a:p>
            <a:pPr eaLnBrk="1" hangingPunct="1"/>
            <a:r>
              <a:rPr lang="uk-UA" dirty="0" smtClean="0"/>
              <a:t>Завдання з гумористичним підтекстом</a:t>
            </a:r>
          </a:p>
          <a:p>
            <a:pPr eaLnBrk="1" hangingPunct="1"/>
            <a:r>
              <a:rPr lang="uk-UA" dirty="0" smtClean="0"/>
              <a:t>Завдання дає казковий персонаж або у вигляді листа</a:t>
            </a:r>
          </a:p>
          <a:p>
            <a:pPr eaLnBrk="1" hangingPunct="1"/>
            <a:r>
              <a:rPr lang="uk-UA" dirty="0" smtClean="0"/>
              <a:t>Введення елементів змагання</a:t>
            </a:r>
          </a:p>
          <a:p>
            <a:pPr eaLnBrk="1" hangingPunct="1"/>
            <a:r>
              <a:rPr lang="uk-UA" dirty="0" smtClean="0"/>
              <a:t>Завдання у вигляді загадки, ребуса, кросворда</a:t>
            </a:r>
          </a:p>
          <a:p>
            <a:pPr eaLnBrk="1" hangingPunct="1"/>
            <a:r>
              <a:rPr lang="uk-UA" dirty="0" smtClean="0"/>
              <a:t>Завдання, неправильно складені</a:t>
            </a:r>
          </a:p>
          <a:p>
            <a:pPr eaLnBrk="1" hangingPunct="1"/>
            <a:r>
              <a:rPr lang="uk-UA" dirty="0" smtClean="0"/>
              <a:t>Завдання </a:t>
            </a:r>
            <a:r>
              <a:rPr lang="uk-UA" dirty="0" err="1" smtClean="0"/>
              <a:t>“впіймай</a:t>
            </a:r>
            <a:r>
              <a:rPr lang="uk-UA" dirty="0" smtClean="0"/>
              <a:t> </a:t>
            </a:r>
            <a:r>
              <a:rPr lang="uk-UA" dirty="0" err="1" smtClean="0"/>
              <a:t>помилку”</a:t>
            </a:r>
            <a:endParaRPr lang="en-US" dirty="0" smtClean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 rot="21037478">
            <a:off x="5355073" y="3925324"/>
            <a:ext cx="3384203" cy="2538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 rot="21169363">
            <a:off x="5259450" y="975182"/>
            <a:ext cx="3588012" cy="2691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0C5B8-C0E9-4565-9B88-F8DCCB5730C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Романюк Оксана Леонтіївна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400" dirty="0" smtClean="0"/>
              <a:t>Структура </a:t>
            </a:r>
            <a:r>
              <a:rPr lang="uk-UA" sz="2400" dirty="0" err="1" smtClean="0"/>
              <a:t>особистісно</a:t>
            </a:r>
            <a:r>
              <a:rPr lang="uk-UA" sz="2400" smtClean="0"/>
              <a:t> орієнтованого </a:t>
            </a:r>
            <a:r>
              <a:rPr lang="uk-UA" sz="2400" dirty="0" smtClean="0"/>
              <a:t>уроку, на якому провідним є пізнавальний інтерес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2791102"/>
              </p:ext>
            </p:extLst>
          </p:nvPr>
        </p:nvGraphicFramePr>
        <p:xfrm>
          <a:off x="533400" y="1676400"/>
          <a:ext cx="74676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0928"/>
                <a:gridCol w="3061716"/>
                <a:gridCol w="2314956"/>
              </a:tblGrid>
              <a:tr h="380110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Етапи уроку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Варіанти</a:t>
                      </a:r>
                      <a:r>
                        <a:rPr lang="uk-UA" sz="1200" baseline="0" dirty="0" smtClean="0"/>
                        <a:t> дидактичних прийомів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Активні методи навчання</a:t>
                      </a:r>
                      <a:endParaRPr lang="en-US" sz="1200" dirty="0"/>
                    </a:p>
                  </a:txBody>
                  <a:tcPr/>
                </a:tc>
              </a:tr>
              <a:tr h="1140329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1.</a:t>
                      </a:r>
                      <a:r>
                        <a:rPr lang="uk-UA" sz="1200" baseline="0" dirty="0" smtClean="0"/>
                        <a:t> Стимулювання та мотивація навчально- пізнавальної </a:t>
                      </a:r>
                      <a:r>
                        <a:rPr lang="uk-UA" sz="1200" baseline="0" dirty="0" smtClean="0"/>
                        <a:t>діяльності. </a:t>
                      </a:r>
                      <a:r>
                        <a:rPr lang="uk-UA" sz="1200" baseline="0" dirty="0" err="1" smtClean="0"/>
                        <a:t>Цілевизначення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uk-UA" sz="1200" baseline="0" dirty="0" smtClean="0"/>
                        <a:t>Вибір та аргументація мети уроку серед багатьох поданих.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uk-UA" sz="1200" baseline="0" dirty="0" smtClean="0"/>
                        <a:t>Визначення перспективи у засвоєнні теми уроку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“Побажання”, </a:t>
                      </a:r>
                      <a:r>
                        <a:rPr lang="uk-UA" sz="1200" dirty="0" smtClean="0"/>
                        <a:t>“Мозкова</a:t>
                      </a:r>
                      <a:r>
                        <a:rPr lang="uk-UA" sz="1200" baseline="0" dirty="0" smtClean="0"/>
                        <a:t> атака”, робота в парі, в малих і великих групах</a:t>
                      </a:r>
                      <a:endParaRPr lang="en-US" sz="1200" dirty="0"/>
                    </a:p>
                  </a:txBody>
                  <a:tcPr/>
                </a:tc>
              </a:tr>
              <a:tr h="1270653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2.</a:t>
                      </a:r>
                      <a:r>
                        <a:rPr lang="uk-UA" sz="1200" baseline="0" dirty="0" smtClean="0"/>
                        <a:t> </a:t>
                      </a:r>
                      <a:r>
                        <a:rPr lang="uk-UA" sz="1200" baseline="0" dirty="0" smtClean="0"/>
                        <a:t>Засвоєння нових знань. Робота </a:t>
                      </a:r>
                      <a:r>
                        <a:rPr lang="uk-UA" sz="1200" baseline="0" dirty="0" smtClean="0"/>
                        <a:t>з інформацією: 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uk-UA" sz="1200" baseline="0" dirty="0" smtClean="0"/>
                        <a:t>відкриття нового знання</a:t>
                      </a:r>
                    </a:p>
                    <a:p>
                      <a:pPr>
                        <a:buFontTx/>
                        <a:buChar char="-"/>
                      </a:pPr>
                      <a:r>
                        <a:rPr lang="uk-UA" sz="1200" baseline="0" dirty="0" smtClean="0"/>
                        <a:t> засвоєння та формування знань, вмінь і навичок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uk-UA" sz="1200" dirty="0" smtClean="0"/>
                        <a:t>Створення умов для використання учнями планів, алгоритмів, пам</a:t>
                      </a:r>
                      <a:r>
                        <a:rPr lang="en-US" sz="1200" dirty="0" smtClean="0"/>
                        <a:t>’</a:t>
                      </a:r>
                      <a:r>
                        <a:rPr lang="uk-UA" sz="1200" dirty="0" smtClean="0"/>
                        <a:t>яток.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uk-UA" sz="1200" dirty="0" smtClean="0"/>
                        <a:t>Створення умов для виконання учнями</a:t>
                      </a:r>
                      <a:r>
                        <a:rPr lang="uk-UA" sz="1200" baseline="0" dirty="0" smtClean="0"/>
                        <a:t> завдання до кінця, отримання результату.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“Акваріум”, “Ажурна пилка”, “Карусель”, “Коло ідей”, метод проектів, “Дерево</a:t>
                      </a:r>
                      <a:r>
                        <a:rPr lang="uk-UA" sz="1200" baseline="0" dirty="0" smtClean="0"/>
                        <a:t> рішень”, фантастичне запитання, помилка в поясненні.</a:t>
                      </a:r>
                      <a:endParaRPr lang="en-US" sz="1200" dirty="0"/>
                    </a:p>
                  </a:txBody>
                  <a:tcPr/>
                </a:tc>
              </a:tr>
              <a:tr h="1857108"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3. Узагальнюючий етап уроку (</a:t>
                      </a:r>
                      <a:r>
                        <a:rPr lang="uk-UA" sz="1200" dirty="0" smtClean="0"/>
                        <a:t>рефлексія,</a:t>
                      </a:r>
                      <a:r>
                        <a:rPr lang="uk-UA" sz="1200" baseline="0" dirty="0" smtClean="0"/>
                        <a:t> підсумок</a:t>
                      </a:r>
                      <a:r>
                        <a:rPr lang="uk-UA" sz="1200" dirty="0" smtClean="0"/>
                        <a:t>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eriod"/>
                      </a:pPr>
                      <a:r>
                        <a:rPr lang="uk-UA" sz="1200" baseline="0" dirty="0" smtClean="0"/>
                        <a:t>Коментування виконання навчального завдання.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uk-UA" sz="1200" baseline="0" dirty="0" smtClean="0"/>
                        <a:t>Порівняння отриманого результату із зразком.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uk-UA" sz="1200" baseline="0" dirty="0" smtClean="0"/>
                        <a:t>Взаємоперевірка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uk-UA" sz="1200" baseline="0" dirty="0" smtClean="0"/>
                        <a:t>Визначення можливостей виконання завдання іншим способом.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uk-UA" sz="1200" baseline="0" dirty="0" smtClean="0"/>
                        <a:t>Оговорення реалізації плану уроку.</a:t>
                      </a:r>
                    </a:p>
                    <a:p>
                      <a:pPr marL="228600" indent="-228600">
                        <a:buAutoNum type="arabicPeriod"/>
                      </a:pPr>
                      <a:r>
                        <a:rPr lang="uk-UA" sz="1200" baseline="0" dirty="0" smtClean="0"/>
                        <a:t>Засвоєння оціночних суджень.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200" dirty="0" smtClean="0"/>
                        <a:t>“Прес</a:t>
                      </a:r>
                      <a:r>
                        <a:rPr lang="uk-UA" sz="1200" dirty="0" smtClean="0"/>
                        <a:t>”, “Незакінчене речення,”Килим”, “Займи позицію</a:t>
                      </a:r>
                      <a:r>
                        <a:rPr lang="uk-UA" sz="1200" dirty="0" smtClean="0"/>
                        <a:t>”, </a:t>
                      </a:r>
                      <a:r>
                        <a:rPr lang="uk-UA" sz="1200" dirty="0" smtClean="0"/>
                        <a:t>та ін.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DDEF9-26B4-4647-B1D3-18CF2668AAE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Романюк Оксана Леонтіївна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7239000" cy="777240"/>
          </a:xfrm>
          <a:prstGeom prst="rect">
            <a:avLst/>
          </a:prstGeom>
        </p:spPr>
        <p:txBody>
          <a:bodyPr lIns="45720" tIns="0" rIns="45720" bIns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3400" b="1" cap="all" dirty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latin typeface="+mj-lt"/>
                <a:ea typeface="+mj-ea"/>
                <a:cs typeface="+mj-cs"/>
              </a:rPr>
              <a:t>Дарувати радість пізнання</a:t>
            </a:r>
            <a:endParaRPr lang="en-US" sz="3400" b="1" cap="all" dirty="0">
              <a:ln w="500">
                <a:solidFill>
                  <a:schemeClr val="tx2">
                    <a:shade val="20000"/>
                    <a:satMod val="120000"/>
                  </a:schemeClr>
                </a:solidFill>
              </a:ln>
              <a:gradFill>
                <a:gsLst>
                  <a:gs pos="0">
                    <a:schemeClr val="accent4">
                      <a:tint val="13000"/>
                    </a:schemeClr>
                  </a:gs>
                  <a:gs pos="10000">
                    <a:schemeClr val="accent4">
                      <a:tint val="20000"/>
                    </a:schemeClr>
                  </a:gs>
                  <a:gs pos="49000">
                    <a:schemeClr val="accent4">
                      <a:tint val="70000"/>
                    </a:schemeClr>
                  </a:gs>
                  <a:gs pos="50000">
                    <a:schemeClr val="accent4">
                      <a:tint val="97000"/>
                    </a:schemeClr>
                  </a:gs>
                  <a:gs pos="100000">
                    <a:schemeClr val="accent4">
                      <a:tint val="20000"/>
                    </a:schemeClr>
                  </a:gs>
                </a:gsLst>
                <a:lin ang="5400000" scaled="1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25517" y="1752600"/>
            <a:ext cx="3149600" cy="2362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9828" y="4553100"/>
            <a:ext cx="3073200" cy="2304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" name="Cloud Callout 24"/>
          <p:cNvSpPr/>
          <p:nvPr/>
        </p:nvSpPr>
        <p:spPr>
          <a:xfrm>
            <a:off x="1524000" y="4038600"/>
            <a:ext cx="1752600" cy="838200"/>
          </a:xfrm>
          <a:prstGeom prst="cloudCallout">
            <a:avLst>
              <a:gd name="adj1" fmla="val 139363"/>
              <a:gd name="adj2" fmla="val 4098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вчити</a:t>
            </a:r>
            <a:endParaRPr lang="en-US" dirty="0"/>
          </a:p>
        </p:txBody>
      </p:sp>
      <p:sp>
        <p:nvSpPr>
          <p:cNvPr id="26" name="Cloud Callout 25"/>
          <p:cNvSpPr/>
          <p:nvPr/>
        </p:nvSpPr>
        <p:spPr>
          <a:xfrm>
            <a:off x="2057400" y="990600"/>
            <a:ext cx="1752600" cy="838200"/>
          </a:xfrm>
          <a:prstGeom prst="cloudCallout">
            <a:avLst>
              <a:gd name="adj1" fmla="val -58310"/>
              <a:gd name="adj2" fmla="val 47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горіти</a:t>
            </a:r>
            <a:endParaRPr lang="en-US" dirty="0"/>
          </a:p>
        </p:txBody>
      </p:sp>
      <p:sp>
        <p:nvSpPr>
          <p:cNvPr id="27" name="Cloud Callout 26"/>
          <p:cNvSpPr/>
          <p:nvPr/>
        </p:nvSpPr>
        <p:spPr>
          <a:xfrm>
            <a:off x="3352800" y="3352800"/>
            <a:ext cx="1752600" cy="838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творити</a:t>
            </a:r>
            <a:endParaRPr lang="en-US" dirty="0"/>
          </a:p>
        </p:txBody>
      </p:sp>
      <p:sp>
        <p:nvSpPr>
          <p:cNvPr id="28" name="Cloud Callout 27"/>
          <p:cNvSpPr/>
          <p:nvPr/>
        </p:nvSpPr>
        <p:spPr>
          <a:xfrm>
            <a:off x="3048000" y="1981200"/>
            <a:ext cx="1600200" cy="7620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плекати</a:t>
            </a:r>
            <a:endParaRPr lang="en-US" dirty="0"/>
          </a:p>
        </p:txBody>
      </p:sp>
      <p:sp>
        <p:nvSpPr>
          <p:cNvPr id="29" name="Cloud Callout 28"/>
          <p:cNvSpPr/>
          <p:nvPr/>
        </p:nvSpPr>
        <p:spPr>
          <a:xfrm>
            <a:off x="5181600" y="3276600"/>
            <a:ext cx="2514600" cy="838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захоплювати</a:t>
            </a:r>
            <a:endParaRPr lang="en-US" dirty="0"/>
          </a:p>
        </p:txBody>
      </p:sp>
      <p:sp>
        <p:nvSpPr>
          <p:cNvPr id="30" name="Cloud Callout 29"/>
          <p:cNvSpPr/>
          <p:nvPr/>
        </p:nvSpPr>
        <p:spPr>
          <a:xfrm>
            <a:off x="3352800" y="2590800"/>
            <a:ext cx="2133600" cy="838200"/>
          </a:xfrm>
          <a:prstGeom prst="cloudCallout">
            <a:avLst>
              <a:gd name="adj1" fmla="val -19626"/>
              <a:gd name="adj2" fmla="val 3484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надихати</a:t>
            </a:r>
            <a:endParaRPr lang="en-US" dirty="0"/>
          </a:p>
        </p:txBody>
      </p:sp>
      <p:sp>
        <p:nvSpPr>
          <p:cNvPr id="32" name="Cloud Callout 31"/>
          <p:cNvSpPr/>
          <p:nvPr/>
        </p:nvSpPr>
        <p:spPr>
          <a:xfrm>
            <a:off x="3048000" y="4114800"/>
            <a:ext cx="1752600" cy="83820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любити</a:t>
            </a:r>
            <a:endParaRPr lang="en-US" dirty="0"/>
          </a:p>
        </p:txBody>
      </p:sp>
      <p:sp>
        <p:nvSpPr>
          <p:cNvPr id="33" name="Cloud Callout 32"/>
          <p:cNvSpPr/>
          <p:nvPr/>
        </p:nvSpPr>
        <p:spPr>
          <a:xfrm>
            <a:off x="2971800" y="4876800"/>
            <a:ext cx="1752600" cy="838200"/>
          </a:xfrm>
          <a:prstGeom prst="cloudCallout">
            <a:avLst>
              <a:gd name="adj1" fmla="val 62204"/>
              <a:gd name="adj2" fmla="val -4198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розуміти</a:t>
            </a:r>
            <a:endParaRPr lang="en-US" dirty="0"/>
          </a:p>
        </p:txBody>
      </p:sp>
      <p:sp>
        <p:nvSpPr>
          <p:cNvPr id="34" name="Cloud Callout 33"/>
          <p:cNvSpPr/>
          <p:nvPr/>
        </p:nvSpPr>
        <p:spPr>
          <a:xfrm>
            <a:off x="2971800" y="1371600"/>
            <a:ext cx="2057400" cy="762000"/>
          </a:xfrm>
          <a:prstGeom prst="cloudCallout">
            <a:avLst>
              <a:gd name="adj1" fmla="val -93447"/>
              <a:gd name="adj2" fmla="val 134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віддавати</a:t>
            </a:r>
            <a:endParaRPr lang="en-US" dirty="0"/>
          </a:p>
        </p:txBody>
      </p:sp>
      <p:sp>
        <p:nvSpPr>
          <p:cNvPr id="35" name="Cloud Callout 34"/>
          <p:cNvSpPr/>
          <p:nvPr/>
        </p:nvSpPr>
        <p:spPr>
          <a:xfrm>
            <a:off x="381000" y="914400"/>
            <a:ext cx="2133600" cy="838200"/>
          </a:xfrm>
          <a:prstGeom prst="cloudCallout">
            <a:avLst>
              <a:gd name="adj1" fmla="val 16592"/>
              <a:gd name="adj2" fmla="val 5328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виховувати</a:t>
            </a:r>
            <a:endParaRPr lang="en-US" dirty="0"/>
          </a:p>
        </p:txBody>
      </p:sp>
      <p:sp>
        <p:nvSpPr>
          <p:cNvPr id="36" name="Cloud Callout 35"/>
          <p:cNvSpPr/>
          <p:nvPr/>
        </p:nvSpPr>
        <p:spPr>
          <a:xfrm>
            <a:off x="6477000" y="3962400"/>
            <a:ext cx="1828800" cy="838200"/>
          </a:xfrm>
          <a:prstGeom prst="cloudCallout">
            <a:avLst>
              <a:gd name="adj1" fmla="val -110270"/>
              <a:gd name="adj2" fmla="val 563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поважати</a:t>
            </a:r>
            <a:endParaRPr lang="en-US" dirty="0"/>
          </a:p>
        </p:txBody>
      </p:sp>
      <p:sp>
        <p:nvSpPr>
          <p:cNvPr id="37" name="Cloud Callout 36"/>
          <p:cNvSpPr/>
          <p:nvPr/>
        </p:nvSpPr>
        <p:spPr>
          <a:xfrm>
            <a:off x="4495800" y="3733800"/>
            <a:ext cx="1752600" cy="838200"/>
          </a:xfrm>
          <a:prstGeom prst="cloudCallout">
            <a:avLst>
              <a:gd name="adj1" fmla="val -11280"/>
              <a:gd name="adj2" fmla="val 686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довіряти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BFF850-6BA5-4CD4-9FA3-69A476BD82B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uk-UA" dirty="0"/>
              <a:t>Романюк Оксана Леонтіївна</a:t>
            </a:r>
            <a:endParaRPr lang="en-US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pulent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326</TotalTime>
  <Words>511</Words>
  <Application>Microsoft Office PowerPoint</Application>
  <PresentationFormat>Экран (4:3)</PresentationFormat>
  <Paragraphs>97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Opulent</vt:lpstr>
      <vt:lpstr>Презентація досвіду роботи вчителя Української мови та літератури</vt:lpstr>
      <vt:lpstr>Формування пізнавального інтересу до вивчення української мови та літератури</vt:lpstr>
      <vt:lpstr>Пізнавальний інтерес - це</vt:lpstr>
      <vt:lpstr>Модель становлення навчальної успішності</vt:lpstr>
      <vt:lpstr>Чинники, що формують пізнавальний інтерес</vt:lpstr>
      <vt:lpstr>Незвичайні способи постановки й оформлення навчальних завдань</vt:lpstr>
      <vt:lpstr>Незвичайні способи постановки й оформлення навчальних завдань</vt:lpstr>
      <vt:lpstr>Структура особистісно орієнтованого уроку, на якому провідним є пізнавальний інтерес</vt:lpstr>
      <vt:lpstr>Презентация PowerPoint</vt:lpstr>
      <vt:lpstr>МОЯ ТВОРЧА ЛАБОРАТОРІЯ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досвіду роботи вчителя початкових класів</dc:title>
  <dc:creator>vikulya</dc:creator>
  <cp:lastModifiedBy>Користувач Windows</cp:lastModifiedBy>
  <cp:revision>22</cp:revision>
  <dcterms:created xsi:type="dcterms:W3CDTF">2009-11-29T10:49:08Z</dcterms:created>
  <dcterms:modified xsi:type="dcterms:W3CDTF">2017-12-19T11:55:24Z</dcterms:modified>
</cp:coreProperties>
</file>