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png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png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CF618-74AE-4CC6-A46A-27164C28D0F8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3581C5-0929-4D1A-BDDE-48AD6C5C0F3D}">
      <dgm:prSet/>
      <dgm:spPr/>
      <dgm:t>
        <a:bodyPr/>
        <a:lstStyle/>
        <a:p>
          <a:pPr rtl="0"/>
          <a:r>
            <a:rPr lang="uk-UA" smtClean="0"/>
            <a:t>Інклюзія – це освітня політика і процес, який дає змогу усім дітям брати участь в освітніх програмах навчального закладу</a:t>
          </a:r>
          <a:endParaRPr lang="ru-RU"/>
        </a:p>
      </dgm:t>
    </dgm:pt>
    <dgm:pt modelId="{3136AE68-1B3E-4519-B299-9931E108B68A}" type="parTrans" cxnId="{7C98BB16-62F5-49A8-B0A0-BE5253654A66}">
      <dgm:prSet/>
      <dgm:spPr/>
      <dgm:t>
        <a:bodyPr/>
        <a:lstStyle/>
        <a:p>
          <a:endParaRPr lang="ru-RU"/>
        </a:p>
      </dgm:t>
    </dgm:pt>
    <dgm:pt modelId="{30ACDEB5-68E7-4620-8C3D-258A4473F453}" type="sibTrans" cxnId="{7C98BB16-62F5-49A8-B0A0-BE5253654A66}">
      <dgm:prSet/>
      <dgm:spPr/>
      <dgm:t>
        <a:bodyPr/>
        <a:lstStyle/>
        <a:p>
          <a:endParaRPr lang="ru-RU"/>
        </a:p>
      </dgm:t>
    </dgm:pt>
    <dgm:pt modelId="{0411E292-0393-4F79-841E-A46609FCAC10}">
      <dgm:prSet/>
      <dgm:spPr/>
      <dgm:t>
        <a:bodyPr/>
        <a:lstStyle/>
        <a:p>
          <a:pPr rtl="0"/>
          <a:r>
            <a:rPr lang="uk-UA" smtClean="0"/>
            <a:t>це навчальний процес у школі, який відповідає потребам  учня</a:t>
          </a:r>
          <a:endParaRPr lang="ru-RU"/>
        </a:p>
      </dgm:t>
    </dgm:pt>
    <dgm:pt modelId="{DDB25C4D-FC35-46C5-9DE7-E6527C1C5323}" type="parTrans" cxnId="{D911310D-CE06-4422-85C8-C1B237EEABEE}">
      <dgm:prSet/>
      <dgm:spPr/>
      <dgm:t>
        <a:bodyPr/>
        <a:lstStyle/>
        <a:p>
          <a:endParaRPr lang="ru-RU"/>
        </a:p>
      </dgm:t>
    </dgm:pt>
    <dgm:pt modelId="{6B011B35-37E9-42DD-B8BF-C5F64DB21456}" type="sibTrans" cxnId="{D911310D-CE06-4422-85C8-C1B237EEABEE}">
      <dgm:prSet/>
      <dgm:spPr/>
      <dgm:t>
        <a:bodyPr/>
        <a:lstStyle/>
        <a:p>
          <a:endParaRPr lang="ru-RU"/>
        </a:p>
      </dgm:t>
    </dgm:pt>
    <dgm:pt modelId="{FC386A83-3EED-4312-9C78-5D894F6802AF}" type="pres">
      <dgm:prSet presAssocID="{48FCF618-74AE-4CC6-A46A-27164C28D0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D24FEE-47F4-44E0-9CBC-C5B0C9B793AF}" type="pres">
      <dgm:prSet presAssocID="{48FCF618-74AE-4CC6-A46A-27164C28D0F8}" presName="fgShape" presStyleLbl="fgShp" presStyleIdx="0" presStyleCnt="1"/>
      <dgm:spPr/>
    </dgm:pt>
    <dgm:pt modelId="{5152A88A-7E32-4E47-8F6A-C51C967B70D9}" type="pres">
      <dgm:prSet presAssocID="{48FCF618-74AE-4CC6-A46A-27164C28D0F8}" presName="linComp" presStyleCnt="0"/>
      <dgm:spPr/>
    </dgm:pt>
    <dgm:pt modelId="{C342615A-7B81-42A0-9BF6-AD29529E2242}" type="pres">
      <dgm:prSet presAssocID="{7A3581C5-0929-4D1A-BDDE-48AD6C5C0F3D}" presName="compNode" presStyleCnt="0"/>
      <dgm:spPr/>
    </dgm:pt>
    <dgm:pt modelId="{B8195676-53BA-4540-8D3D-22ECB44F7813}" type="pres">
      <dgm:prSet presAssocID="{7A3581C5-0929-4D1A-BDDE-48AD6C5C0F3D}" presName="bkgdShape" presStyleLbl="node1" presStyleIdx="0" presStyleCnt="2"/>
      <dgm:spPr/>
      <dgm:t>
        <a:bodyPr/>
        <a:lstStyle/>
        <a:p>
          <a:endParaRPr lang="ru-RU"/>
        </a:p>
      </dgm:t>
    </dgm:pt>
    <dgm:pt modelId="{D736F4DE-CC0E-48DC-903C-DE5D122B2304}" type="pres">
      <dgm:prSet presAssocID="{7A3581C5-0929-4D1A-BDDE-48AD6C5C0F3D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0A02A-5512-427C-B931-D1337511ACC4}" type="pres">
      <dgm:prSet presAssocID="{7A3581C5-0929-4D1A-BDDE-48AD6C5C0F3D}" presName="invisiNode" presStyleLbl="node1" presStyleIdx="0" presStyleCnt="2"/>
      <dgm:spPr/>
    </dgm:pt>
    <dgm:pt modelId="{551B5C29-EAB1-4FE4-A701-EB668A5C7069}" type="pres">
      <dgm:prSet presAssocID="{7A3581C5-0929-4D1A-BDDE-48AD6C5C0F3D}" presName="imagNode" presStyleLbl="fgImgPlace1" presStyleIdx="0" presStyleCnt="2" custScaleX="1185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99C4E43-6CCA-405F-BEF0-A7A32F8A2066}" type="pres">
      <dgm:prSet presAssocID="{30ACDEB5-68E7-4620-8C3D-258A4473F45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D583F1-430D-41C7-96F8-2B460053B02E}" type="pres">
      <dgm:prSet presAssocID="{0411E292-0393-4F79-841E-A46609FCAC10}" presName="compNode" presStyleCnt="0"/>
      <dgm:spPr/>
    </dgm:pt>
    <dgm:pt modelId="{CEE8F44D-A6B5-44C6-82E9-E89C769E4990}" type="pres">
      <dgm:prSet presAssocID="{0411E292-0393-4F79-841E-A46609FCAC10}" presName="bkgdShape" presStyleLbl="node1" presStyleIdx="1" presStyleCnt="2"/>
      <dgm:spPr/>
      <dgm:t>
        <a:bodyPr/>
        <a:lstStyle/>
        <a:p>
          <a:endParaRPr lang="ru-RU"/>
        </a:p>
      </dgm:t>
    </dgm:pt>
    <dgm:pt modelId="{15B7DD84-8506-427F-8EDB-C01A8246100D}" type="pres">
      <dgm:prSet presAssocID="{0411E292-0393-4F79-841E-A46609FCAC10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441B2-1140-4F9A-8355-8DBD4C8C1ACD}" type="pres">
      <dgm:prSet presAssocID="{0411E292-0393-4F79-841E-A46609FCAC10}" presName="invisiNode" presStyleLbl="node1" presStyleIdx="1" presStyleCnt="2"/>
      <dgm:spPr/>
    </dgm:pt>
    <dgm:pt modelId="{9AF46424-25BF-4AD9-A6F4-DF361C4D8C8E}" type="pres">
      <dgm:prSet presAssocID="{0411E292-0393-4F79-841E-A46609FCAC10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7C98BB16-62F5-49A8-B0A0-BE5253654A66}" srcId="{48FCF618-74AE-4CC6-A46A-27164C28D0F8}" destId="{7A3581C5-0929-4D1A-BDDE-48AD6C5C0F3D}" srcOrd="0" destOrd="0" parTransId="{3136AE68-1B3E-4519-B299-9931E108B68A}" sibTransId="{30ACDEB5-68E7-4620-8C3D-258A4473F453}"/>
    <dgm:cxn modelId="{F5BDB9EB-3CDA-4240-8D81-4D4FFA82A7B5}" type="presOf" srcId="{7A3581C5-0929-4D1A-BDDE-48AD6C5C0F3D}" destId="{B8195676-53BA-4540-8D3D-22ECB44F7813}" srcOrd="0" destOrd="0" presId="urn:microsoft.com/office/officeart/2005/8/layout/hList7"/>
    <dgm:cxn modelId="{1D054FBA-93FB-4597-9583-E2604C8CA956}" type="presOf" srcId="{0411E292-0393-4F79-841E-A46609FCAC10}" destId="{15B7DD84-8506-427F-8EDB-C01A8246100D}" srcOrd="1" destOrd="0" presId="urn:microsoft.com/office/officeart/2005/8/layout/hList7"/>
    <dgm:cxn modelId="{9960E4B6-F7EB-460F-9DEA-648438A81FBB}" type="presOf" srcId="{30ACDEB5-68E7-4620-8C3D-258A4473F453}" destId="{999C4E43-6CCA-405F-BEF0-A7A32F8A2066}" srcOrd="0" destOrd="0" presId="urn:microsoft.com/office/officeart/2005/8/layout/hList7"/>
    <dgm:cxn modelId="{D911310D-CE06-4422-85C8-C1B237EEABEE}" srcId="{48FCF618-74AE-4CC6-A46A-27164C28D0F8}" destId="{0411E292-0393-4F79-841E-A46609FCAC10}" srcOrd="1" destOrd="0" parTransId="{DDB25C4D-FC35-46C5-9DE7-E6527C1C5323}" sibTransId="{6B011B35-37E9-42DD-B8BF-C5F64DB21456}"/>
    <dgm:cxn modelId="{968C5BD3-B8A8-46D9-8245-7FBE1A6167C0}" type="presOf" srcId="{0411E292-0393-4F79-841E-A46609FCAC10}" destId="{CEE8F44D-A6B5-44C6-82E9-E89C769E4990}" srcOrd="0" destOrd="0" presId="urn:microsoft.com/office/officeart/2005/8/layout/hList7"/>
    <dgm:cxn modelId="{902D7601-8B8E-4B62-8161-71C6C9D915EF}" type="presOf" srcId="{48FCF618-74AE-4CC6-A46A-27164C28D0F8}" destId="{FC386A83-3EED-4312-9C78-5D894F6802AF}" srcOrd="0" destOrd="0" presId="urn:microsoft.com/office/officeart/2005/8/layout/hList7"/>
    <dgm:cxn modelId="{C12A5F73-6614-41D2-8473-7C8B96CF52B5}" type="presOf" srcId="{7A3581C5-0929-4D1A-BDDE-48AD6C5C0F3D}" destId="{D736F4DE-CC0E-48DC-903C-DE5D122B2304}" srcOrd="1" destOrd="0" presId="urn:microsoft.com/office/officeart/2005/8/layout/hList7"/>
    <dgm:cxn modelId="{8687481E-7833-4CD5-907C-758D5E72CB96}" type="presParOf" srcId="{FC386A83-3EED-4312-9C78-5D894F6802AF}" destId="{AED24FEE-47F4-44E0-9CBC-C5B0C9B793AF}" srcOrd="0" destOrd="0" presId="urn:microsoft.com/office/officeart/2005/8/layout/hList7"/>
    <dgm:cxn modelId="{6E925454-7DB0-4930-9548-1F88ECC97AA5}" type="presParOf" srcId="{FC386A83-3EED-4312-9C78-5D894F6802AF}" destId="{5152A88A-7E32-4E47-8F6A-C51C967B70D9}" srcOrd="1" destOrd="0" presId="urn:microsoft.com/office/officeart/2005/8/layout/hList7"/>
    <dgm:cxn modelId="{CA9DEE4A-3860-4099-904A-59B098CBE6DA}" type="presParOf" srcId="{5152A88A-7E32-4E47-8F6A-C51C967B70D9}" destId="{C342615A-7B81-42A0-9BF6-AD29529E2242}" srcOrd="0" destOrd="0" presId="urn:microsoft.com/office/officeart/2005/8/layout/hList7"/>
    <dgm:cxn modelId="{81A3BE5E-EBF2-4054-B9A8-99BC7D9E2F09}" type="presParOf" srcId="{C342615A-7B81-42A0-9BF6-AD29529E2242}" destId="{B8195676-53BA-4540-8D3D-22ECB44F7813}" srcOrd="0" destOrd="0" presId="urn:microsoft.com/office/officeart/2005/8/layout/hList7"/>
    <dgm:cxn modelId="{458A54F5-9C57-431D-9875-A11D7959E532}" type="presParOf" srcId="{C342615A-7B81-42A0-9BF6-AD29529E2242}" destId="{D736F4DE-CC0E-48DC-903C-DE5D122B2304}" srcOrd="1" destOrd="0" presId="urn:microsoft.com/office/officeart/2005/8/layout/hList7"/>
    <dgm:cxn modelId="{DE0A949F-B2F5-4223-8992-E2D5A2512BF9}" type="presParOf" srcId="{C342615A-7B81-42A0-9BF6-AD29529E2242}" destId="{A800A02A-5512-427C-B931-D1337511ACC4}" srcOrd="2" destOrd="0" presId="urn:microsoft.com/office/officeart/2005/8/layout/hList7"/>
    <dgm:cxn modelId="{B6DF3F33-D326-47A2-9563-C24FBA00DC4E}" type="presParOf" srcId="{C342615A-7B81-42A0-9BF6-AD29529E2242}" destId="{551B5C29-EAB1-4FE4-A701-EB668A5C7069}" srcOrd="3" destOrd="0" presId="urn:microsoft.com/office/officeart/2005/8/layout/hList7"/>
    <dgm:cxn modelId="{45729B81-6D42-4DC4-A5E4-1E642B0259DB}" type="presParOf" srcId="{5152A88A-7E32-4E47-8F6A-C51C967B70D9}" destId="{999C4E43-6CCA-405F-BEF0-A7A32F8A2066}" srcOrd="1" destOrd="0" presId="urn:microsoft.com/office/officeart/2005/8/layout/hList7"/>
    <dgm:cxn modelId="{DB817AF0-123B-4EA7-9CF7-87EA39BF3CAA}" type="presParOf" srcId="{5152A88A-7E32-4E47-8F6A-C51C967B70D9}" destId="{89D583F1-430D-41C7-96F8-2B460053B02E}" srcOrd="2" destOrd="0" presId="urn:microsoft.com/office/officeart/2005/8/layout/hList7"/>
    <dgm:cxn modelId="{4CD47A08-D9D2-4930-83FD-38116E4EE8C0}" type="presParOf" srcId="{89D583F1-430D-41C7-96F8-2B460053B02E}" destId="{CEE8F44D-A6B5-44C6-82E9-E89C769E4990}" srcOrd="0" destOrd="0" presId="urn:microsoft.com/office/officeart/2005/8/layout/hList7"/>
    <dgm:cxn modelId="{3CFEA2EE-FAE0-40D6-8AD6-78EF3468019A}" type="presParOf" srcId="{89D583F1-430D-41C7-96F8-2B460053B02E}" destId="{15B7DD84-8506-427F-8EDB-C01A8246100D}" srcOrd="1" destOrd="0" presId="urn:microsoft.com/office/officeart/2005/8/layout/hList7"/>
    <dgm:cxn modelId="{393A9056-DB19-49A0-A8DE-47EB4CB997EC}" type="presParOf" srcId="{89D583F1-430D-41C7-96F8-2B460053B02E}" destId="{CF3441B2-1140-4F9A-8355-8DBD4C8C1ACD}" srcOrd="2" destOrd="0" presId="urn:microsoft.com/office/officeart/2005/8/layout/hList7"/>
    <dgm:cxn modelId="{C039DA0A-4E3C-4E88-A623-0E06E15B24B2}" type="presParOf" srcId="{89D583F1-430D-41C7-96F8-2B460053B02E}" destId="{9AF46424-25BF-4AD9-A6F4-DF361C4D8C8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FBA0DB-0BEE-4F84-995D-CFDEACDBBB31}" type="doc">
      <dgm:prSet loTypeId="urn:microsoft.com/office/officeart/2005/8/layout/venn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D84EAD2-D3C1-419B-AEEC-CD97F6EB301B}">
      <dgm:prSet/>
      <dgm:spPr/>
      <dgm:t>
        <a:bodyPr/>
        <a:lstStyle/>
        <a:p>
          <a:pPr rtl="0"/>
          <a:r>
            <a:rPr lang="uk-UA" smtClean="0"/>
            <a:t>Наявність відповідного контингенту дітей</a:t>
          </a:r>
          <a:endParaRPr lang="ru-RU"/>
        </a:p>
      </dgm:t>
    </dgm:pt>
    <dgm:pt modelId="{611187B3-A207-4942-850A-84AF83E26C80}" type="parTrans" cxnId="{C9A10760-F8BA-4436-BCEB-320A7112BCDD}">
      <dgm:prSet/>
      <dgm:spPr/>
      <dgm:t>
        <a:bodyPr/>
        <a:lstStyle/>
        <a:p>
          <a:endParaRPr lang="ru-RU"/>
        </a:p>
      </dgm:t>
    </dgm:pt>
    <dgm:pt modelId="{851B5BB3-12EB-4326-97FD-A5C78EC73189}" type="sibTrans" cxnId="{C9A10760-F8BA-4436-BCEB-320A7112BCDD}">
      <dgm:prSet/>
      <dgm:spPr/>
      <dgm:t>
        <a:bodyPr/>
        <a:lstStyle/>
        <a:p>
          <a:endParaRPr lang="ru-RU"/>
        </a:p>
      </dgm:t>
    </dgm:pt>
    <dgm:pt modelId="{45EF27E8-308B-46EF-928B-38CA6C6834BF}">
      <dgm:prSet/>
      <dgm:spPr/>
      <dgm:t>
        <a:bodyPr/>
        <a:lstStyle/>
        <a:p>
          <a:pPr rtl="0"/>
          <a:r>
            <a:rPr lang="uk-UA" smtClean="0"/>
            <a:t>Готовність адміністрації та педагогічного колективу реалізувати програму залучення дітей з особливими освітніми потребами до навчально – виховного процесу</a:t>
          </a:r>
          <a:endParaRPr lang="ru-RU"/>
        </a:p>
      </dgm:t>
    </dgm:pt>
    <dgm:pt modelId="{8DEB7317-B196-4045-952E-B08CF8FAA22D}" type="parTrans" cxnId="{07412B36-8A8A-4467-AD2D-95AF8BA81734}">
      <dgm:prSet/>
      <dgm:spPr/>
      <dgm:t>
        <a:bodyPr/>
        <a:lstStyle/>
        <a:p>
          <a:endParaRPr lang="ru-RU"/>
        </a:p>
      </dgm:t>
    </dgm:pt>
    <dgm:pt modelId="{4D18FB76-084F-49F4-B90F-1AEB32DF7E2B}" type="sibTrans" cxnId="{07412B36-8A8A-4467-AD2D-95AF8BA81734}">
      <dgm:prSet/>
      <dgm:spPr/>
      <dgm:t>
        <a:bodyPr/>
        <a:lstStyle/>
        <a:p>
          <a:endParaRPr lang="ru-RU"/>
        </a:p>
      </dgm:t>
    </dgm:pt>
    <dgm:pt modelId="{2E3E66C3-EC79-4DE0-8D54-1B43F4D9F046}">
      <dgm:prSet/>
      <dgm:spPr/>
      <dgm:t>
        <a:bodyPr/>
        <a:lstStyle/>
        <a:p>
          <a:pPr rtl="0"/>
          <a:r>
            <a:rPr lang="uk-UA" smtClean="0"/>
            <a:t>Наявність досвіду роботи з дітьми з особливими освітніми потребами</a:t>
          </a:r>
          <a:endParaRPr lang="ru-RU"/>
        </a:p>
      </dgm:t>
    </dgm:pt>
    <dgm:pt modelId="{BAB58590-EDF8-456D-9524-16606DC47670}" type="parTrans" cxnId="{AF06D49C-7C85-4A11-B474-C1D8112B3F48}">
      <dgm:prSet/>
      <dgm:spPr/>
      <dgm:t>
        <a:bodyPr/>
        <a:lstStyle/>
        <a:p>
          <a:endParaRPr lang="ru-RU"/>
        </a:p>
      </dgm:t>
    </dgm:pt>
    <dgm:pt modelId="{4D743F6A-B07B-477A-B535-3DA1C7FCFD4E}" type="sibTrans" cxnId="{AF06D49C-7C85-4A11-B474-C1D8112B3F48}">
      <dgm:prSet/>
      <dgm:spPr/>
      <dgm:t>
        <a:bodyPr/>
        <a:lstStyle/>
        <a:p>
          <a:endParaRPr lang="ru-RU"/>
        </a:p>
      </dgm:t>
    </dgm:pt>
    <dgm:pt modelId="{8DAEF0E8-709F-4AE1-ABFC-CB64ECEECBD5}">
      <dgm:prSet/>
      <dgm:spPr/>
      <dgm:t>
        <a:bodyPr/>
        <a:lstStyle/>
        <a:p>
          <a:pPr rtl="0"/>
          <a:r>
            <a:rPr lang="uk-UA" smtClean="0"/>
            <a:t>Підтримка закладу з боку відділу освіти</a:t>
          </a:r>
          <a:endParaRPr lang="ru-RU"/>
        </a:p>
      </dgm:t>
    </dgm:pt>
    <dgm:pt modelId="{19F66346-F50C-4560-8582-385ECFC2DA83}" type="parTrans" cxnId="{5DCF182C-FEA7-43A1-8986-34467CC6FDC3}">
      <dgm:prSet/>
      <dgm:spPr/>
      <dgm:t>
        <a:bodyPr/>
        <a:lstStyle/>
        <a:p>
          <a:endParaRPr lang="ru-RU"/>
        </a:p>
      </dgm:t>
    </dgm:pt>
    <dgm:pt modelId="{D7C99871-E795-48A7-B3AC-9AC24783AE26}" type="sibTrans" cxnId="{5DCF182C-FEA7-43A1-8986-34467CC6FDC3}">
      <dgm:prSet/>
      <dgm:spPr/>
      <dgm:t>
        <a:bodyPr/>
        <a:lstStyle/>
        <a:p>
          <a:endParaRPr lang="ru-RU"/>
        </a:p>
      </dgm:t>
    </dgm:pt>
    <dgm:pt modelId="{DAC37EC0-13CD-4CC8-B659-3BB71E50D68E}">
      <dgm:prSet/>
      <dgm:spPr/>
      <dgm:t>
        <a:bodyPr/>
        <a:lstStyle/>
        <a:p>
          <a:pPr rtl="0"/>
          <a:r>
            <a:rPr lang="uk-UA" smtClean="0"/>
            <a:t>Наявність спеціалістів, готових надати послуги таким дітям</a:t>
          </a:r>
          <a:endParaRPr lang="ru-RU"/>
        </a:p>
      </dgm:t>
    </dgm:pt>
    <dgm:pt modelId="{93530B15-1B66-46F5-BD03-2D9FF3F6D175}" type="parTrans" cxnId="{48E8941E-C9C3-4B53-8148-A4A19F341CDC}">
      <dgm:prSet/>
      <dgm:spPr/>
      <dgm:t>
        <a:bodyPr/>
        <a:lstStyle/>
        <a:p>
          <a:endParaRPr lang="ru-RU"/>
        </a:p>
      </dgm:t>
    </dgm:pt>
    <dgm:pt modelId="{4FAB4380-E792-435A-B37F-338E7B26FB11}" type="sibTrans" cxnId="{48E8941E-C9C3-4B53-8148-A4A19F341CDC}">
      <dgm:prSet/>
      <dgm:spPr/>
      <dgm:t>
        <a:bodyPr/>
        <a:lstStyle/>
        <a:p>
          <a:endParaRPr lang="ru-RU"/>
        </a:p>
      </dgm:t>
    </dgm:pt>
    <dgm:pt modelId="{86E88224-47A0-4051-90D6-91288B4BFCD3}" type="pres">
      <dgm:prSet presAssocID="{08FBA0DB-0BEE-4F84-995D-CFDEACDBBB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C501D-782E-4979-8524-CAD4909D648E}" type="pres">
      <dgm:prSet presAssocID="{9D84EAD2-D3C1-419B-AEEC-CD97F6EB301B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B9999-60E2-4D5B-A541-D2881D4F3803}" type="pres">
      <dgm:prSet presAssocID="{851B5BB3-12EB-4326-97FD-A5C78EC73189}" presName="space" presStyleCnt="0"/>
      <dgm:spPr/>
    </dgm:pt>
    <dgm:pt modelId="{42592A14-6D6E-4711-B1CA-890001DC4873}" type="pres">
      <dgm:prSet presAssocID="{45EF27E8-308B-46EF-928B-38CA6C6834BF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3DBA1-7425-4B8D-A26D-6183333C57CC}" type="pres">
      <dgm:prSet presAssocID="{4D18FB76-084F-49F4-B90F-1AEB32DF7E2B}" presName="space" presStyleCnt="0"/>
      <dgm:spPr/>
    </dgm:pt>
    <dgm:pt modelId="{8962037C-4823-4715-9524-DB635968C2B9}" type="pres">
      <dgm:prSet presAssocID="{2E3E66C3-EC79-4DE0-8D54-1B43F4D9F046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E861-8C15-4DE4-93C0-D5E75409FAFD}" type="pres">
      <dgm:prSet presAssocID="{4D743F6A-B07B-477A-B535-3DA1C7FCFD4E}" presName="space" presStyleCnt="0"/>
      <dgm:spPr/>
    </dgm:pt>
    <dgm:pt modelId="{9D57A44F-337A-4230-A99C-19B282527B41}" type="pres">
      <dgm:prSet presAssocID="{8DAEF0E8-709F-4AE1-ABFC-CB64ECEECB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DDC25-BCEE-4751-B304-75DAC786E18D}" type="pres">
      <dgm:prSet presAssocID="{D7C99871-E795-48A7-B3AC-9AC24783AE26}" presName="space" presStyleCnt="0"/>
      <dgm:spPr/>
    </dgm:pt>
    <dgm:pt modelId="{90F816AF-9A17-4F1D-8D59-9164FC1F7928}" type="pres">
      <dgm:prSet presAssocID="{DAC37EC0-13CD-4CC8-B659-3BB71E50D68E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8941E-C9C3-4B53-8148-A4A19F341CDC}" srcId="{08FBA0DB-0BEE-4F84-995D-CFDEACDBBB31}" destId="{DAC37EC0-13CD-4CC8-B659-3BB71E50D68E}" srcOrd="4" destOrd="0" parTransId="{93530B15-1B66-46F5-BD03-2D9FF3F6D175}" sibTransId="{4FAB4380-E792-435A-B37F-338E7B26FB11}"/>
    <dgm:cxn modelId="{07412B36-8A8A-4467-AD2D-95AF8BA81734}" srcId="{08FBA0DB-0BEE-4F84-995D-CFDEACDBBB31}" destId="{45EF27E8-308B-46EF-928B-38CA6C6834BF}" srcOrd="1" destOrd="0" parTransId="{8DEB7317-B196-4045-952E-B08CF8FAA22D}" sibTransId="{4D18FB76-084F-49F4-B90F-1AEB32DF7E2B}"/>
    <dgm:cxn modelId="{298308D6-E684-4373-A89B-FF0182BA939F}" type="presOf" srcId="{DAC37EC0-13CD-4CC8-B659-3BB71E50D68E}" destId="{90F816AF-9A17-4F1D-8D59-9164FC1F7928}" srcOrd="0" destOrd="0" presId="urn:microsoft.com/office/officeart/2005/8/layout/venn3"/>
    <dgm:cxn modelId="{592708C0-3628-4A35-9011-B4E9FC62895F}" type="presOf" srcId="{08FBA0DB-0BEE-4F84-995D-CFDEACDBBB31}" destId="{86E88224-47A0-4051-90D6-91288B4BFCD3}" srcOrd="0" destOrd="0" presId="urn:microsoft.com/office/officeart/2005/8/layout/venn3"/>
    <dgm:cxn modelId="{3EBB80BF-E110-46FD-9095-F27A6E32575D}" type="presOf" srcId="{45EF27E8-308B-46EF-928B-38CA6C6834BF}" destId="{42592A14-6D6E-4711-B1CA-890001DC4873}" srcOrd="0" destOrd="0" presId="urn:microsoft.com/office/officeart/2005/8/layout/venn3"/>
    <dgm:cxn modelId="{C9A10760-F8BA-4436-BCEB-320A7112BCDD}" srcId="{08FBA0DB-0BEE-4F84-995D-CFDEACDBBB31}" destId="{9D84EAD2-D3C1-419B-AEEC-CD97F6EB301B}" srcOrd="0" destOrd="0" parTransId="{611187B3-A207-4942-850A-84AF83E26C80}" sibTransId="{851B5BB3-12EB-4326-97FD-A5C78EC73189}"/>
    <dgm:cxn modelId="{3102E156-4B70-4264-B668-26BAE96346EC}" type="presOf" srcId="{2E3E66C3-EC79-4DE0-8D54-1B43F4D9F046}" destId="{8962037C-4823-4715-9524-DB635968C2B9}" srcOrd="0" destOrd="0" presId="urn:microsoft.com/office/officeart/2005/8/layout/venn3"/>
    <dgm:cxn modelId="{31043B61-7ED7-4C24-B872-2EA272B73702}" type="presOf" srcId="{9D84EAD2-D3C1-419B-AEEC-CD97F6EB301B}" destId="{4E4C501D-782E-4979-8524-CAD4909D648E}" srcOrd="0" destOrd="0" presId="urn:microsoft.com/office/officeart/2005/8/layout/venn3"/>
    <dgm:cxn modelId="{AF06D49C-7C85-4A11-B474-C1D8112B3F48}" srcId="{08FBA0DB-0BEE-4F84-995D-CFDEACDBBB31}" destId="{2E3E66C3-EC79-4DE0-8D54-1B43F4D9F046}" srcOrd="2" destOrd="0" parTransId="{BAB58590-EDF8-456D-9524-16606DC47670}" sibTransId="{4D743F6A-B07B-477A-B535-3DA1C7FCFD4E}"/>
    <dgm:cxn modelId="{2F6B7989-5CB6-440B-8817-624B4436811F}" type="presOf" srcId="{8DAEF0E8-709F-4AE1-ABFC-CB64ECEECBD5}" destId="{9D57A44F-337A-4230-A99C-19B282527B41}" srcOrd="0" destOrd="0" presId="urn:microsoft.com/office/officeart/2005/8/layout/venn3"/>
    <dgm:cxn modelId="{5DCF182C-FEA7-43A1-8986-34467CC6FDC3}" srcId="{08FBA0DB-0BEE-4F84-995D-CFDEACDBBB31}" destId="{8DAEF0E8-709F-4AE1-ABFC-CB64ECEECBD5}" srcOrd="3" destOrd="0" parTransId="{19F66346-F50C-4560-8582-385ECFC2DA83}" sibTransId="{D7C99871-E795-48A7-B3AC-9AC24783AE26}"/>
    <dgm:cxn modelId="{A1A592B7-5643-4B31-A9DA-6D83D3BCBA3F}" type="presParOf" srcId="{86E88224-47A0-4051-90D6-91288B4BFCD3}" destId="{4E4C501D-782E-4979-8524-CAD4909D648E}" srcOrd="0" destOrd="0" presId="urn:microsoft.com/office/officeart/2005/8/layout/venn3"/>
    <dgm:cxn modelId="{6ACC48DC-994B-4DD8-8002-8B040768F7B2}" type="presParOf" srcId="{86E88224-47A0-4051-90D6-91288B4BFCD3}" destId="{0A9B9999-60E2-4D5B-A541-D2881D4F3803}" srcOrd="1" destOrd="0" presId="urn:microsoft.com/office/officeart/2005/8/layout/venn3"/>
    <dgm:cxn modelId="{798D2CB0-3FBC-4117-9111-B06D2B5C2895}" type="presParOf" srcId="{86E88224-47A0-4051-90D6-91288B4BFCD3}" destId="{42592A14-6D6E-4711-B1CA-890001DC4873}" srcOrd="2" destOrd="0" presId="urn:microsoft.com/office/officeart/2005/8/layout/venn3"/>
    <dgm:cxn modelId="{5481EE92-0191-497D-92FD-9F51A9566FDD}" type="presParOf" srcId="{86E88224-47A0-4051-90D6-91288B4BFCD3}" destId="{DC33DBA1-7425-4B8D-A26D-6183333C57CC}" srcOrd="3" destOrd="0" presId="urn:microsoft.com/office/officeart/2005/8/layout/venn3"/>
    <dgm:cxn modelId="{B9E15AD3-A2F2-4662-BB9E-CB451A1FE545}" type="presParOf" srcId="{86E88224-47A0-4051-90D6-91288B4BFCD3}" destId="{8962037C-4823-4715-9524-DB635968C2B9}" srcOrd="4" destOrd="0" presId="urn:microsoft.com/office/officeart/2005/8/layout/venn3"/>
    <dgm:cxn modelId="{52320519-841E-4351-8827-71B3EB71C320}" type="presParOf" srcId="{86E88224-47A0-4051-90D6-91288B4BFCD3}" destId="{78B0E861-8C15-4DE4-93C0-D5E75409FAFD}" srcOrd="5" destOrd="0" presId="urn:microsoft.com/office/officeart/2005/8/layout/venn3"/>
    <dgm:cxn modelId="{34D6FC1E-797D-462E-B741-E79A553C548B}" type="presParOf" srcId="{86E88224-47A0-4051-90D6-91288B4BFCD3}" destId="{9D57A44F-337A-4230-A99C-19B282527B41}" srcOrd="6" destOrd="0" presId="urn:microsoft.com/office/officeart/2005/8/layout/venn3"/>
    <dgm:cxn modelId="{10E75B84-387C-4E38-9EDB-6834DFBF240A}" type="presParOf" srcId="{86E88224-47A0-4051-90D6-91288B4BFCD3}" destId="{383DDC25-BCEE-4751-B304-75DAC786E18D}" srcOrd="7" destOrd="0" presId="urn:microsoft.com/office/officeart/2005/8/layout/venn3"/>
    <dgm:cxn modelId="{5B3EC827-37D6-455B-9EC4-9AFA12CF31F1}" type="presParOf" srcId="{86E88224-47A0-4051-90D6-91288B4BFCD3}" destId="{90F816AF-9A17-4F1D-8D59-9164FC1F792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F6A4B-0A3C-4B6E-AF25-4AB307D434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DAFBA8-3C76-4185-8606-DB03B42FBE31}">
      <dgm:prSet/>
      <dgm:spPr/>
      <dgm:t>
        <a:bodyPr/>
        <a:lstStyle/>
        <a:p>
          <a:pPr rtl="0"/>
          <a:r>
            <a:rPr lang="uk-UA" smtClean="0"/>
            <a:t>- це гнучка індивідуалізована система навчання дітей з особливостями психофізичного розвитку в умовах загальноосвітнього навчального закладу за місцем проживання</a:t>
          </a:r>
          <a:endParaRPr lang="ru-RU"/>
        </a:p>
      </dgm:t>
    </dgm:pt>
    <dgm:pt modelId="{6DC22F97-0BC4-4DD1-ADEC-96630BA29182}" type="parTrans" cxnId="{D792A853-1437-40C3-9BA1-BFCCC8AF147A}">
      <dgm:prSet/>
      <dgm:spPr/>
      <dgm:t>
        <a:bodyPr/>
        <a:lstStyle/>
        <a:p>
          <a:endParaRPr lang="ru-RU"/>
        </a:p>
      </dgm:t>
    </dgm:pt>
    <dgm:pt modelId="{FFBBDA78-5FD3-4098-B234-7DC7D2BF6B04}" type="sibTrans" cxnId="{D792A853-1437-40C3-9BA1-BFCCC8AF147A}">
      <dgm:prSet/>
      <dgm:spPr/>
      <dgm:t>
        <a:bodyPr/>
        <a:lstStyle/>
        <a:p>
          <a:endParaRPr lang="ru-RU"/>
        </a:p>
      </dgm:t>
    </dgm:pt>
    <dgm:pt modelId="{1CD85986-7C7D-4032-B8EF-DFE5B8B4F9D1}" type="pres">
      <dgm:prSet presAssocID="{B1DF6A4B-0A3C-4B6E-AF25-4AB307D434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2C4A8B-7B62-450B-8B05-B70227442898}" type="pres">
      <dgm:prSet presAssocID="{4BDAFBA8-3C76-4185-8606-DB03B42FBE31}" presName="root" presStyleCnt="0"/>
      <dgm:spPr/>
    </dgm:pt>
    <dgm:pt modelId="{7A537D34-7823-4313-8AD1-43E188756AE1}" type="pres">
      <dgm:prSet presAssocID="{4BDAFBA8-3C76-4185-8606-DB03B42FBE31}" presName="rootComposite" presStyleCnt="0"/>
      <dgm:spPr/>
    </dgm:pt>
    <dgm:pt modelId="{364775CA-BAAC-4FE0-9C59-05E170AC8249}" type="pres">
      <dgm:prSet presAssocID="{4BDAFBA8-3C76-4185-8606-DB03B42FBE31}" presName="rootText" presStyleLbl="node1" presStyleIdx="0" presStyleCnt="1"/>
      <dgm:spPr/>
      <dgm:t>
        <a:bodyPr/>
        <a:lstStyle/>
        <a:p>
          <a:endParaRPr lang="ru-RU"/>
        </a:p>
      </dgm:t>
    </dgm:pt>
    <dgm:pt modelId="{1BE0FCA3-4873-48A3-AF31-EC0020A48F0E}" type="pres">
      <dgm:prSet presAssocID="{4BDAFBA8-3C76-4185-8606-DB03B42FBE31}" presName="rootConnector" presStyleLbl="node1" presStyleIdx="0" presStyleCnt="1"/>
      <dgm:spPr/>
      <dgm:t>
        <a:bodyPr/>
        <a:lstStyle/>
        <a:p>
          <a:endParaRPr lang="ru-RU"/>
        </a:p>
      </dgm:t>
    </dgm:pt>
    <dgm:pt modelId="{40FE9C83-D92E-4593-8FE7-9F7D1A7C23C7}" type="pres">
      <dgm:prSet presAssocID="{4BDAFBA8-3C76-4185-8606-DB03B42FBE31}" presName="childShape" presStyleCnt="0"/>
      <dgm:spPr/>
    </dgm:pt>
  </dgm:ptLst>
  <dgm:cxnLst>
    <dgm:cxn modelId="{D792A853-1437-40C3-9BA1-BFCCC8AF147A}" srcId="{B1DF6A4B-0A3C-4B6E-AF25-4AB307D4349C}" destId="{4BDAFBA8-3C76-4185-8606-DB03B42FBE31}" srcOrd="0" destOrd="0" parTransId="{6DC22F97-0BC4-4DD1-ADEC-96630BA29182}" sibTransId="{FFBBDA78-5FD3-4098-B234-7DC7D2BF6B04}"/>
    <dgm:cxn modelId="{B5DAC0DD-7D9D-442C-9B11-D75E7CC026C3}" type="presOf" srcId="{4BDAFBA8-3C76-4185-8606-DB03B42FBE31}" destId="{364775CA-BAAC-4FE0-9C59-05E170AC8249}" srcOrd="0" destOrd="0" presId="urn:microsoft.com/office/officeart/2005/8/layout/hierarchy3"/>
    <dgm:cxn modelId="{0F6010AE-83DB-4F7C-A8F1-535B55BF8187}" type="presOf" srcId="{B1DF6A4B-0A3C-4B6E-AF25-4AB307D4349C}" destId="{1CD85986-7C7D-4032-B8EF-DFE5B8B4F9D1}" srcOrd="0" destOrd="0" presId="urn:microsoft.com/office/officeart/2005/8/layout/hierarchy3"/>
    <dgm:cxn modelId="{B704246F-F948-47F5-9D20-06337E3DAAE0}" type="presOf" srcId="{4BDAFBA8-3C76-4185-8606-DB03B42FBE31}" destId="{1BE0FCA3-4873-48A3-AF31-EC0020A48F0E}" srcOrd="1" destOrd="0" presId="urn:microsoft.com/office/officeart/2005/8/layout/hierarchy3"/>
    <dgm:cxn modelId="{60298180-4168-4625-86BF-5A294CDC4D5F}" type="presParOf" srcId="{1CD85986-7C7D-4032-B8EF-DFE5B8B4F9D1}" destId="{2E2C4A8B-7B62-450B-8B05-B70227442898}" srcOrd="0" destOrd="0" presId="urn:microsoft.com/office/officeart/2005/8/layout/hierarchy3"/>
    <dgm:cxn modelId="{84EAB3D9-7F0D-4E45-9484-F4AA6E089001}" type="presParOf" srcId="{2E2C4A8B-7B62-450B-8B05-B70227442898}" destId="{7A537D34-7823-4313-8AD1-43E188756AE1}" srcOrd="0" destOrd="0" presId="urn:microsoft.com/office/officeart/2005/8/layout/hierarchy3"/>
    <dgm:cxn modelId="{1FD6978C-CC75-452A-8FA4-0C9D427A6E0A}" type="presParOf" srcId="{7A537D34-7823-4313-8AD1-43E188756AE1}" destId="{364775CA-BAAC-4FE0-9C59-05E170AC8249}" srcOrd="0" destOrd="0" presId="urn:microsoft.com/office/officeart/2005/8/layout/hierarchy3"/>
    <dgm:cxn modelId="{B420EBD8-7FAD-4853-B4A8-1E40ED81F250}" type="presParOf" srcId="{7A537D34-7823-4313-8AD1-43E188756AE1}" destId="{1BE0FCA3-4873-48A3-AF31-EC0020A48F0E}" srcOrd="1" destOrd="0" presId="urn:microsoft.com/office/officeart/2005/8/layout/hierarchy3"/>
    <dgm:cxn modelId="{69C46AA6-0407-4B88-A0B0-256D958B0351}" type="presParOf" srcId="{2E2C4A8B-7B62-450B-8B05-B70227442898}" destId="{40FE9C83-D92E-4593-8FE7-9F7D1A7C23C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798E8-57C1-4EDE-81F1-A5B669D71C88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B01C8DA-6D9D-4DF2-9E6B-0BD3CF33C815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Рівний доступ до навчання в ЗОШ та отримання якісних послуг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2A755357-100E-420E-89E9-EE54579B3222}" type="parTrans" cxnId="{947E93E1-7974-47D2-BFD6-5112A6448B53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2A11FEA4-3C6B-4304-8AB2-126B2A522946}" type="sibTrans" cxnId="{947E93E1-7974-47D2-BFD6-5112A6448B53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112822B2-6FA2-44A3-BD9E-DB3B8AF9F1E7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Визнання спроможності до навчання кожної дитини, незалежно від її особливостей, створення суспільством відповідних умов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D9C234CC-504A-4FC7-A5DF-9917A81BD524}" type="parTrans" cxnId="{14F77D79-9905-477A-A615-64CABE927D5A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D0F64080-A9F3-4C7C-ACD3-0E9344D8CFF2}" type="sibTrans" cxnId="{14F77D79-9905-477A-A615-64CABE927D5A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5B1C93CF-9D9A-415E-94A1-C32DC0B41B9E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Забезпечення права дітей бути в родині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3B53DF2D-F493-44C5-A633-2B423107F20E}" type="parTrans" cxnId="{AE222290-D92A-4A6A-8D7F-37D00FCCBFF7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73808194-E46F-4FA3-B826-2C843F46FFBD}" type="sibTrans" cxnId="{AE222290-D92A-4A6A-8D7F-37D00FCCBFF7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71A7C5A0-0949-45BD-934D-E437BD486F85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Залучення батьків до навчального процесу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1A757EDB-2D33-4AAF-900B-E7D4F0A5EB63}" type="parTrans" cxnId="{F128F8DA-4AF3-4895-8F26-3CAA0434B9BD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534920CB-5B21-44A3-AFD8-417B3C0F7802}" type="sibTrans" cxnId="{F128F8DA-4AF3-4895-8F26-3CAA0434B9BD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8EEB51B8-1285-48DC-B0AE-048BEE7077B4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Командний підхід до навчання і виховання дитини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49C763BA-3A85-4031-AD44-F2C05E02F0B0}" type="parTrans" cxnId="{6B0686A5-3DD6-41BB-8DF9-6297013BEA69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AFC618CE-47E2-4CEE-B39F-41BC21DC979B}" type="sibTrans" cxnId="{6B0686A5-3DD6-41BB-8DF9-6297013BEA69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BB8F1D9F-720F-413A-94AC-F7E73202C91B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rtl="0"/>
          <a:r>
            <a:rPr lang="uk-UA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Повноцінна участь дитини у житті школи, класу</a:t>
          </a:r>
          <a:endParaRPr lang="ru-RU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8BD9110B-6C4E-4F44-89FC-5B8495932EBC}" type="parTrans" cxnId="{2B46C910-6454-47C1-AD7D-AE75716D1E68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87232E31-E0CC-4CCC-9315-BEB5792ABE7C}" type="sibTrans" cxnId="{2B46C910-6454-47C1-AD7D-AE75716D1E68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ru-RU" b="1" cap="all" spc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94FB2DD2-0FE2-4F16-8145-250D4C646CE3}" type="pres">
      <dgm:prSet presAssocID="{9A3798E8-57C1-4EDE-81F1-A5B669D71C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7A4283-1474-4A9A-8B53-59BCF9CF5AE5}" type="pres">
      <dgm:prSet presAssocID="{8B01C8DA-6D9D-4DF2-9E6B-0BD3CF33C815}" presName="circ1" presStyleLbl="vennNode1" presStyleIdx="0" presStyleCnt="6"/>
      <dgm:spPr/>
    </dgm:pt>
    <dgm:pt modelId="{23E0E69C-83C5-45A2-B1D6-4E036DBC0540}" type="pres">
      <dgm:prSet presAssocID="{8B01C8DA-6D9D-4DF2-9E6B-0BD3CF33C815}" presName="circ1Tx" presStyleLbl="revTx" presStyleIdx="0" presStyleCnt="0" custScaleX="146410" custScaleY="146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BECEC-11B0-4C71-AD8A-021122AD8FE0}" type="pres">
      <dgm:prSet presAssocID="{112822B2-6FA2-44A3-BD9E-DB3B8AF9F1E7}" presName="circ2" presStyleLbl="vennNode1" presStyleIdx="1" presStyleCnt="6"/>
      <dgm:spPr/>
    </dgm:pt>
    <dgm:pt modelId="{88BE6F9D-00C8-453E-98FB-7F14A70BFEC6}" type="pres">
      <dgm:prSet presAssocID="{112822B2-6FA2-44A3-BD9E-DB3B8AF9F1E7}" presName="circ2Tx" presStyleLbl="revTx" presStyleIdx="0" presStyleCnt="0" custScaleX="121000" custScaleY="121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9FEAD-D59B-47B2-9453-2755B259889C}" type="pres">
      <dgm:prSet presAssocID="{5B1C93CF-9D9A-415E-94A1-C32DC0B41B9E}" presName="circ3" presStyleLbl="vennNode1" presStyleIdx="2" presStyleCnt="6"/>
      <dgm:spPr/>
    </dgm:pt>
    <dgm:pt modelId="{5173C9DC-30C6-4F54-A95C-B5E3A8C8EB1D}" type="pres">
      <dgm:prSet presAssocID="{5B1C93CF-9D9A-415E-94A1-C32DC0B41B9E}" presName="circ3Tx" presStyleLbl="revTx" presStyleIdx="0" presStyleCnt="0" custScaleX="146410" custScaleY="146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5B529-2236-4FD3-8B56-F0028BD69E1E}" type="pres">
      <dgm:prSet presAssocID="{71A7C5A0-0949-45BD-934D-E437BD486F85}" presName="circ4" presStyleLbl="vennNode1" presStyleIdx="3" presStyleCnt="6"/>
      <dgm:spPr/>
    </dgm:pt>
    <dgm:pt modelId="{330E99AF-E45D-48A8-B800-2F38375DBA18}" type="pres">
      <dgm:prSet presAssocID="{71A7C5A0-0949-45BD-934D-E437BD486F85}" presName="circ4Tx" presStyleLbl="revTx" presStyleIdx="0" presStyleCnt="0" custScaleX="133100" custScaleY="133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C0667-573F-4B48-BA04-EEA10F47BAA2}" type="pres">
      <dgm:prSet presAssocID="{8EEB51B8-1285-48DC-B0AE-048BEE7077B4}" presName="circ5" presStyleLbl="vennNode1" presStyleIdx="4" presStyleCnt="6"/>
      <dgm:spPr/>
    </dgm:pt>
    <dgm:pt modelId="{CC5766A4-EF2B-45FC-A764-BD414CC8A80A}" type="pres">
      <dgm:prSet presAssocID="{8EEB51B8-1285-48DC-B0AE-048BEE7077B4}" presName="circ5Tx" presStyleLbl="revTx" presStyleIdx="0" presStyleCnt="0" custScaleX="143449" custScaleY="11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49477-9AFF-417C-8EDD-9F529AE4427C}" type="pres">
      <dgm:prSet presAssocID="{BB8F1D9F-720F-413A-94AC-F7E73202C91B}" presName="circ6" presStyleLbl="vennNode1" presStyleIdx="5" presStyleCnt="6"/>
      <dgm:spPr/>
    </dgm:pt>
    <dgm:pt modelId="{F66580AE-D939-4A0C-B76C-DD03D621A150}" type="pres">
      <dgm:prSet presAssocID="{BB8F1D9F-720F-413A-94AC-F7E73202C91B}" presName="circ6Tx" presStyleLbl="revTx" presStyleIdx="0" presStyleCnt="0" custScaleX="146410" custScaleY="146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B4195-9415-4C03-9782-0DA55A54FD91}" type="presOf" srcId="{BB8F1D9F-720F-413A-94AC-F7E73202C91B}" destId="{F66580AE-D939-4A0C-B76C-DD03D621A150}" srcOrd="0" destOrd="0" presId="urn:microsoft.com/office/officeart/2005/8/layout/venn1"/>
    <dgm:cxn modelId="{50B421CA-E3D7-44DA-99AB-21B11D2BA0CD}" type="presOf" srcId="{71A7C5A0-0949-45BD-934D-E437BD486F85}" destId="{330E99AF-E45D-48A8-B800-2F38375DBA18}" srcOrd="0" destOrd="0" presId="urn:microsoft.com/office/officeart/2005/8/layout/venn1"/>
    <dgm:cxn modelId="{14F77D79-9905-477A-A615-64CABE927D5A}" srcId="{9A3798E8-57C1-4EDE-81F1-A5B669D71C88}" destId="{112822B2-6FA2-44A3-BD9E-DB3B8AF9F1E7}" srcOrd="1" destOrd="0" parTransId="{D9C234CC-504A-4FC7-A5DF-9917A81BD524}" sibTransId="{D0F64080-A9F3-4C7C-ACD3-0E9344D8CFF2}"/>
    <dgm:cxn modelId="{6B0686A5-3DD6-41BB-8DF9-6297013BEA69}" srcId="{9A3798E8-57C1-4EDE-81F1-A5B669D71C88}" destId="{8EEB51B8-1285-48DC-B0AE-048BEE7077B4}" srcOrd="4" destOrd="0" parTransId="{49C763BA-3A85-4031-AD44-F2C05E02F0B0}" sibTransId="{AFC618CE-47E2-4CEE-B39F-41BC21DC979B}"/>
    <dgm:cxn modelId="{34B8119E-51A2-4B94-995B-91519E078042}" type="presOf" srcId="{9A3798E8-57C1-4EDE-81F1-A5B669D71C88}" destId="{94FB2DD2-0FE2-4F16-8145-250D4C646CE3}" srcOrd="0" destOrd="0" presId="urn:microsoft.com/office/officeart/2005/8/layout/venn1"/>
    <dgm:cxn modelId="{8AC385AF-1023-4F4C-9A3E-9A75EA0894AD}" type="presOf" srcId="{112822B2-6FA2-44A3-BD9E-DB3B8AF9F1E7}" destId="{88BE6F9D-00C8-453E-98FB-7F14A70BFEC6}" srcOrd="0" destOrd="0" presId="urn:microsoft.com/office/officeart/2005/8/layout/venn1"/>
    <dgm:cxn modelId="{96757A2D-207B-4EFA-ADCF-739C025C1502}" type="presOf" srcId="{8B01C8DA-6D9D-4DF2-9E6B-0BD3CF33C815}" destId="{23E0E69C-83C5-45A2-B1D6-4E036DBC0540}" srcOrd="0" destOrd="0" presId="urn:microsoft.com/office/officeart/2005/8/layout/venn1"/>
    <dgm:cxn modelId="{F128F8DA-4AF3-4895-8F26-3CAA0434B9BD}" srcId="{9A3798E8-57C1-4EDE-81F1-A5B669D71C88}" destId="{71A7C5A0-0949-45BD-934D-E437BD486F85}" srcOrd="3" destOrd="0" parTransId="{1A757EDB-2D33-4AAF-900B-E7D4F0A5EB63}" sibTransId="{534920CB-5B21-44A3-AFD8-417B3C0F7802}"/>
    <dgm:cxn modelId="{2B46C910-6454-47C1-AD7D-AE75716D1E68}" srcId="{9A3798E8-57C1-4EDE-81F1-A5B669D71C88}" destId="{BB8F1D9F-720F-413A-94AC-F7E73202C91B}" srcOrd="5" destOrd="0" parTransId="{8BD9110B-6C4E-4F44-89FC-5B8495932EBC}" sibTransId="{87232E31-E0CC-4CCC-9315-BEB5792ABE7C}"/>
    <dgm:cxn modelId="{AE222290-D92A-4A6A-8D7F-37D00FCCBFF7}" srcId="{9A3798E8-57C1-4EDE-81F1-A5B669D71C88}" destId="{5B1C93CF-9D9A-415E-94A1-C32DC0B41B9E}" srcOrd="2" destOrd="0" parTransId="{3B53DF2D-F493-44C5-A633-2B423107F20E}" sibTransId="{73808194-E46F-4FA3-B826-2C843F46FFBD}"/>
    <dgm:cxn modelId="{947E93E1-7974-47D2-BFD6-5112A6448B53}" srcId="{9A3798E8-57C1-4EDE-81F1-A5B669D71C88}" destId="{8B01C8DA-6D9D-4DF2-9E6B-0BD3CF33C815}" srcOrd="0" destOrd="0" parTransId="{2A755357-100E-420E-89E9-EE54579B3222}" sibTransId="{2A11FEA4-3C6B-4304-8AB2-126B2A522946}"/>
    <dgm:cxn modelId="{195B5B2F-37AB-4E53-80B2-63E50C5BF035}" type="presOf" srcId="{8EEB51B8-1285-48DC-B0AE-048BEE7077B4}" destId="{CC5766A4-EF2B-45FC-A764-BD414CC8A80A}" srcOrd="0" destOrd="0" presId="urn:microsoft.com/office/officeart/2005/8/layout/venn1"/>
    <dgm:cxn modelId="{C6560552-CF69-4B6B-AF7B-707C25AA7BB7}" type="presOf" srcId="{5B1C93CF-9D9A-415E-94A1-C32DC0B41B9E}" destId="{5173C9DC-30C6-4F54-A95C-B5E3A8C8EB1D}" srcOrd="0" destOrd="0" presId="urn:microsoft.com/office/officeart/2005/8/layout/venn1"/>
    <dgm:cxn modelId="{331E585F-736B-45F4-8857-16583E10D380}" type="presParOf" srcId="{94FB2DD2-0FE2-4F16-8145-250D4C646CE3}" destId="{AC7A4283-1474-4A9A-8B53-59BCF9CF5AE5}" srcOrd="0" destOrd="0" presId="urn:microsoft.com/office/officeart/2005/8/layout/venn1"/>
    <dgm:cxn modelId="{6C15C868-0388-4FE2-BBF3-8028819CF007}" type="presParOf" srcId="{94FB2DD2-0FE2-4F16-8145-250D4C646CE3}" destId="{23E0E69C-83C5-45A2-B1D6-4E036DBC0540}" srcOrd="1" destOrd="0" presId="urn:microsoft.com/office/officeart/2005/8/layout/venn1"/>
    <dgm:cxn modelId="{349FA312-88F8-46AC-A318-CC1F9777C67F}" type="presParOf" srcId="{94FB2DD2-0FE2-4F16-8145-250D4C646CE3}" destId="{769BECEC-11B0-4C71-AD8A-021122AD8FE0}" srcOrd="2" destOrd="0" presId="urn:microsoft.com/office/officeart/2005/8/layout/venn1"/>
    <dgm:cxn modelId="{6A28FFB3-39D6-441B-B85B-B41C5D384F74}" type="presParOf" srcId="{94FB2DD2-0FE2-4F16-8145-250D4C646CE3}" destId="{88BE6F9D-00C8-453E-98FB-7F14A70BFEC6}" srcOrd="3" destOrd="0" presId="urn:microsoft.com/office/officeart/2005/8/layout/venn1"/>
    <dgm:cxn modelId="{E370E57E-E27D-4EA8-BF1C-CD4ECC63D9EC}" type="presParOf" srcId="{94FB2DD2-0FE2-4F16-8145-250D4C646CE3}" destId="{5429FEAD-D59B-47B2-9453-2755B259889C}" srcOrd="4" destOrd="0" presId="urn:microsoft.com/office/officeart/2005/8/layout/venn1"/>
    <dgm:cxn modelId="{270391B3-33D2-473F-A09B-639799A2E8A7}" type="presParOf" srcId="{94FB2DD2-0FE2-4F16-8145-250D4C646CE3}" destId="{5173C9DC-30C6-4F54-A95C-B5E3A8C8EB1D}" srcOrd="5" destOrd="0" presId="urn:microsoft.com/office/officeart/2005/8/layout/venn1"/>
    <dgm:cxn modelId="{BE5B4FF8-E1C7-4FF9-8466-B358C5FA6D96}" type="presParOf" srcId="{94FB2DD2-0FE2-4F16-8145-250D4C646CE3}" destId="{4095B529-2236-4FD3-8B56-F0028BD69E1E}" srcOrd="6" destOrd="0" presId="urn:microsoft.com/office/officeart/2005/8/layout/venn1"/>
    <dgm:cxn modelId="{87678954-FF06-4FBA-9FA5-6BB1A9650137}" type="presParOf" srcId="{94FB2DD2-0FE2-4F16-8145-250D4C646CE3}" destId="{330E99AF-E45D-48A8-B800-2F38375DBA18}" srcOrd="7" destOrd="0" presId="urn:microsoft.com/office/officeart/2005/8/layout/venn1"/>
    <dgm:cxn modelId="{F1370FF2-9EC3-4FED-A798-06659AB78471}" type="presParOf" srcId="{94FB2DD2-0FE2-4F16-8145-250D4C646CE3}" destId="{B3DC0667-573F-4B48-BA04-EEA10F47BAA2}" srcOrd="8" destOrd="0" presId="urn:microsoft.com/office/officeart/2005/8/layout/venn1"/>
    <dgm:cxn modelId="{47F35933-F445-44B6-8748-FDA94211692E}" type="presParOf" srcId="{94FB2DD2-0FE2-4F16-8145-250D4C646CE3}" destId="{CC5766A4-EF2B-45FC-A764-BD414CC8A80A}" srcOrd="9" destOrd="0" presId="urn:microsoft.com/office/officeart/2005/8/layout/venn1"/>
    <dgm:cxn modelId="{63358ABE-C171-408F-921C-CBF47F4EF5B7}" type="presParOf" srcId="{94FB2DD2-0FE2-4F16-8145-250D4C646CE3}" destId="{ADD49477-9AFF-417C-8EDD-9F529AE4427C}" srcOrd="10" destOrd="0" presId="urn:microsoft.com/office/officeart/2005/8/layout/venn1"/>
    <dgm:cxn modelId="{3C0DEF23-7B28-421A-B6C8-82368AFCB7BB}" type="presParOf" srcId="{94FB2DD2-0FE2-4F16-8145-250D4C646CE3}" destId="{F66580AE-D939-4A0C-B76C-DD03D621A15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841477-2056-42C4-BE8A-834584BB6F2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95381D-836F-4715-A2E0-A2828514FD71}">
      <dgm:prSet/>
      <dgm:spPr/>
      <dgm:t>
        <a:bodyPr/>
        <a:lstStyle/>
        <a:p>
          <a:pPr rtl="0"/>
          <a:r>
            <a:rPr lang="uk-UA" smtClean="0"/>
            <a:t>Прийняти</a:t>
          </a:r>
          <a:endParaRPr lang="ru-RU"/>
        </a:p>
      </dgm:t>
    </dgm:pt>
    <dgm:pt modelId="{9116E0BA-2734-43DB-A075-051CF07874FB}" type="parTrans" cxnId="{B9A72EA3-0517-4903-95A8-63E4AEC70DC5}">
      <dgm:prSet/>
      <dgm:spPr/>
      <dgm:t>
        <a:bodyPr/>
        <a:lstStyle/>
        <a:p>
          <a:endParaRPr lang="ru-RU"/>
        </a:p>
      </dgm:t>
    </dgm:pt>
    <dgm:pt modelId="{F3419E0E-A4F7-4802-BABA-B9264627F974}" type="sibTrans" cxnId="{B9A72EA3-0517-4903-95A8-63E4AEC70DC5}">
      <dgm:prSet/>
      <dgm:spPr/>
      <dgm:t>
        <a:bodyPr/>
        <a:lstStyle/>
        <a:p>
          <a:endParaRPr lang="ru-RU"/>
        </a:p>
      </dgm:t>
    </dgm:pt>
    <dgm:pt modelId="{877F73D2-29D1-4553-BA4A-3F3413624455}">
      <dgm:prSet/>
      <dgm:spPr/>
      <dgm:t>
        <a:bodyPr/>
        <a:lstStyle/>
        <a:p>
          <a:pPr rtl="0"/>
          <a:r>
            <a:rPr lang="uk-UA" smtClean="0"/>
            <a:t>Зрозуміти</a:t>
          </a:r>
          <a:endParaRPr lang="ru-RU"/>
        </a:p>
      </dgm:t>
    </dgm:pt>
    <dgm:pt modelId="{D8BF27F5-5409-48C2-B323-27F6DA48AF7E}" type="parTrans" cxnId="{7E919B93-BB81-4557-A978-F686BFA47A9E}">
      <dgm:prSet/>
      <dgm:spPr/>
      <dgm:t>
        <a:bodyPr/>
        <a:lstStyle/>
        <a:p>
          <a:endParaRPr lang="ru-RU"/>
        </a:p>
      </dgm:t>
    </dgm:pt>
    <dgm:pt modelId="{E4414218-D226-4621-B48B-3ADEEB4FB398}" type="sibTrans" cxnId="{7E919B93-BB81-4557-A978-F686BFA47A9E}">
      <dgm:prSet/>
      <dgm:spPr/>
      <dgm:t>
        <a:bodyPr/>
        <a:lstStyle/>
        <a:p>
          <a:endParaRPr lang="ru-RU"/>
        </a:p>
      </dgm:t>
    </dgm:pt>
    <dgm:pt modelId="{FC288F88-1548-4392-9DCD-B99C5BA456F3}">
      <dgm:prSet/>
      <dgm:spPr/>
      <dgm:t>
        <a:bodyPr/>
        <a:lstStyle/>
        <a:p>
          <a:pPr rtl="0"/>
          <a:r>
            <a:rPr lang="uk-UA" dirty="0" smtClean="0"/>
            <a:t>Допомогти</a:t>
          </a:r>
          <a:endParaRPr lang="ru-RU" dirty="0"/>
        </a:p>
      </dgm:t>
    </dgm:pt>
    <dgm:pt modelId="{4BBD2036-8595-455E-9018-FF204E2E3BF5}" type="parTrans" cxnId="{821B2D63-3D99-4E8E-98D9-089EB214AB5C}">
      <dgm:prSet/>
      <dgm:spPr/>
      <dgm:t>
        <a:bodyPr/>
        <a:lstStyle/>
        <a:p>
          <a:endParaRPr lang="ru-RU"/>
        </a:p>
      </dgm:t>
    </dgm:pt>
    <dgm:pt modelId="{76CD5E7E-F024-4140-9900-C114DF9FD4E0}" type="sibTrans" cxnId="{821B2D63-3D99-4E8E-98D9-089EB214AB5C}">
      <dgm:prSet/>
      <dgm:spPr/>
      <dgm:t>
        <a:bodyPr/>
        <a:lstStyle/>
        <a:p>
          <a:endParaRPr lang="ru-RU"/>
        </a:p>
      </dgm:t>
    </dgm:pt>
    <dgm:pt modelId="{4E5A692E-D240-4754-8538-9577CD162E85}" type="pres">
      <dgm:prSet presAssocID="{23841477-2056-42C4-BE8A-834584BB6F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A487F-15FF-4689-A662-CA382663A64E}" type="pres">
      <dgm:prSet presAssocID="{8C95381D-836F-4715-A2E0-A2828514FD71}" presName="composite" presStyleCnt="0"/>
      <dgm:spPr/>
    </dgm:pt>
    <dgm:pt modelId="{CBDAA336-8873-47F8-AA41-7A3CB2461607}" type="pres">
      <dgm:prSet presAssocID="{8C95381D-836F-4715-A2E0-A2828514FD71}" presName="imgShp" presStyleLbl="fgImgPlace1" presStyleIdx="0" presStyleCnt="3" custScaleX="93080" custScaleY="914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71E44121-F1EF-4D88-8683-4CAE172DF826}" type="pres">
      <dgm:prSet presAssocID="{8C95381D-836F-4715-A2E0-A2828514FD7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A9309-A355-48AC-9B08-91F7C9161142}" type="pres">
      <dgm:prSet presAssocID="{F3419E0E-A4F7-4802-BABA-B9264627F974}" presName="spacing" presStyleCnt="0"/>
      <dgm:spPr/>
    </dgm:pt>
    <dgm:pt modelId="{10EB3805-48AB-45D1-812A-B48D22CBDD3A}" type="pres">
      <dgm:prSet presAssocID="{877F73D2-29D1-4553-BA4A-3F3413624455}" presName="composite" presStyleCnt="0"/>
      <dgm:spPr/>
    </dgm:pt>
    <dgm:pt modelId="{3764B140-FE86-4212-A1AF-92FE87226AE3}" type="pres">
      <dgm:prSet presAssocID="{877F73D2-29D1-4553-BA4A-3F3413624455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E4ECB861-C9C6-4197-9673-50955EA39B30}" type="pres">
      <dgm:prSet presAssocID="{877F73D2-29D1-4553-BA4A-3F341362445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DD1D0-7183-4BE6-A3C2-760931EB3A49}" type="pres">
      <dgm:prSet presAssocID="{E4414218-D226-4621-B48B-3ADEEB4FB398}" presName="spacing" presStyleCnt="0"/>
      <dgm:spPr/>
    </dgm:pt>
    <dgm:pt modelId="{697BECDF-AA85-4A4B-9A66-7B468FDDB107}" type="pres">
      <dgm:prSet presAssocID="{FC288F88-1548-4392-9DCD-B99C5BA456F3}" presName="composite" presStyleCnt="0"/>
      <dgm:spPr/>
    </dgm:pt>
    <dgm:pt modelId="{F2592CFF-B7AF-4C73-9018-3347ED5B5B9D}" type="pres">
      <dgm:prSet presAssocID="{FC288F88-1548-4392-9DCD-B99C5BA456F3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8EA25768-DB59-4C31-B943-B70E46DD03AA}" type="pres">
      <dgm:prSet presAssocID="{FC288F88-1548-4392-9DCD-B99C5BA456F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4C7D5-F242-46AE-89BD-D2CC4EABC3E9}" type="presOf" srcId="{877F73D2-29D1-4553-BA4A-3F3413624455}" destId="{E4ECB861-C9C6-4197-9673-50955EA39B30}" srcOrd="0" destOrd="0" presId="urn:microsoft.com/office/officeart/2005/8/layout/vList3"/>
    <dgm:cxn modelId="{611292C5-2899-4A42-869F-C61F96599F6F}" type="presOf" srcId="{23841477-2056-42C4-BE8A-834584BB6F27}" destId="{4E5A692E-D240-4754-8538-9577CD162E85}" srcOrd="0" destOrd="0" presId="urn:microsoft.com/office/officeart/2005/8/layout/vList3"/>
    <dgm:cxn modelId="{7E919B93-BB81-4557-A978-F686BFA47A9E}" srcId="{23841477-2056-42C4-BE8A-834584BB6F27}" destId="{877F73D2-29D1-4553-BA4A-3F3413624455}" srcOrd="1" destOrd="0" parTransId="{D8BF27F5-5409-48C2-B323-27F6DA48AF7E}" sibTransId="{E4414218-D226-4621-B48B-3ADEEB4FB398}"/>
    <dgm:cxn modelId="{B9A72EA3-0517-4903-95A8-63E4AEC70DC5}" srcId="{23841477-2056-42C4-BE8A-834584BB6F27}" destId="{8C95381D-836F-4715-A2E0-A2828514FD71}" srcOrd="0" destOrd="0" parTransId="{9116E0BA-2734-43DB-A075-051CF07874FB}" sibTransId="{F3419E0E-A4F7-4802-BABA-B9264627F974}"/>
    <dgm:cxn modelId="{821B2D63-3D99-4E8E-98D9-089EB214AB5C}" srcId="{23841477-2056-42C4-BE8A-834584BB6F27}" destId="{FC288F88-1548-4392-9DCD-B99C5BA456F3}" srcOrd="2" destOrd="0" parTransId="{4BBD2036-8595-455E-9018-FF204E2E3BF5}" sibTransId="{76CD5E7E-F024-4140-9900-C114DF9FD4E0}"/>
    <dgm:cxn modelId="{5531245A-0E2B-497C-B9FB-7CD02492DA57}" type="presOf" srcId="{FC288F88-1548-4392-9DCD-B99C5BA456F3}" destId="{8EA25768-DB59-4C31-B943-B70E46DD03AA}" srcOrd="0" destOrd="0" presId="urn:microsoft.com/office/officeart/2005/8/layout/vList3"/>
    <dgm:cxn modelId="{420B4FD9-F6ED-4249-BF3D-951A2BCF491C}" type="presOf" srcId="{8C95381D-836F-4715-A2E0-A2828514FD71}" destId="{71E44121-F1EF-4D88-8683-4CAE172DF826}" srcOrd="0" destOrd="0" presId="urn:microsoft.com/office/officeart/2005/8/layout/vList3"/>
    <dgm:cxn modelId="{E4D9455E-6DA1-4F21-AC9B-93F94E432876}" type="presParOf" srcId="{4E5A692E-D240-4754-8538-9577CD162E85}" destId="{6A0A487F-15FF-4689-A662-CA382663A64E}" srcOrd="0" destOrd="0" presId="urn:microsoft.com/office/officeart/2005/8/layout/vList3"/>
    <dgm:cxn modelId="{B1EA147D-820A-420A-8471-00CD23876DB7}" type="presParOf" srcId="{6A0A487F-15FF-4689-A662-CA382663A64E}" destId="{CBDAA336-8873-47F8-AA41-7A3CB2461607}" srcOrd="0" destOrd="0" presId="urn:microsoft.com/office/officeart/2005/8/layout/vList3"/>
    <dgm:cxn modelId="{87A32FA2-0EEE-4031-B63B-94C03EA5E729}" type="presParOf" srcId="{6A0A487F-15FF-4689-A662-CA382663A64E}" destId="{71E44121-F1EF-4D88-8683-4CAE172DF826}" srcOrd="1" destOrd="0" presId="urn:microsoft.com/office/officeart/2005/8/layout/vList3"/>
    <dgm:cxn modelId="{CA009CEF-CA1A-4D53-94B3-F1FFBB30AB65}" type="presParOf" srcId="{4E5A692E-D240-4754-8538-9577CD162E85}" destId="{F7EA9309-A355-48AC-9B08-91F7C9161142}" srcOrd="1" destOrd="0" presId="urn:microsoft.com/office/officeart/2005/8/layout/vList3"/>
    <dgm:cxn modelId="{35303FDA-881E-4D2D-957C-0FF5EA879937}" type="presParOf" srcId="{4E5A692E-D240-4754-8538-9577CD162E85}" destId="{10EB3805-48AB-45D1-812A-B48D22CBDD3A}" srcOrd="2" destOrd="0" presId="urn:microsoft.com/office/officeart/2005/8/layout/vList3"/>
    <dgm:cxn modelId="{47C318B3-9888-4789-9ADA-DD0732234AD5}" type="presParOf" srcId="{10EB3805-48AB-45D1-812A-B48D22CBDD3A}" destId="{3764B140-FE86-4212-A1AF-92FE87226AE3}" srcOrd="0" destOrd="0" presId="urn:microsoft.com/office/officeart/2005/8/layout/vList3"/>
    <dgm:cxn modelId="{1C64429F-F510-4610-959E-D3C65419EDE3}" type="presParOf" srcId="{10EB3805-48AB-45D1-812A-B48D22CBDD3A}" destId="{E4ECB861-C9C6-4197-9673-50955EA39B30}" srcOrd="1" destOrd="0" presId="urn:microsoft.com/office/officeart/2005/8/layout/vList3"/>
    <dgm:cxn modelId="{29F3572B-58E0-4AFC-A6AF-AFB6E053EF35}" type="presParOf" srcId="{4E5A692E-D240-4754-8538-9577CD162E85}" destId="{BF0DD1D0-7183-4BE6-A3C2-760931EB3A49}" srcOrd="3" destOrd="0" presId="urn:microsoft.com/office/officeart/2005/8/layout/vList3"/>
    <dgm:cxn modelId="{65C52662-61A6-4526-9820-35CD5FEAC0DE}" type="presParOf" srcId="{4E5A692E-D240-4754-8538-9577CD162E85}" destId="{697BECDF-AA85-4A4B-9A66-7B468FDDB107}" srcOrd="4" destOrd="0" presId="urn:microsoft.com/office/officeart/2005/8/layout/vList3"/>
    <dgm:cxn modelId="{50F2FBDF-8A76-4CF4-81E4-B033DFB1349A}" type="presParOf" srcId="{697BECDF-AA85-4A4B-9A66-7B468FDDB107}" destId="{F2592CFF-B7AF-4C73-9018-3347ED5B5B9D}" srcOrd="0" destOrd="0" presId="urn:microsoft.com/office/officeart/2005/8/layout/vList3"/>
    <dgm:cxn modelId="{76BFDD85-9223-4138-8D22-6CA026A22F7E}" type="presParOf" srcId="{697BECDF-AA85-4A4B-9A66-7B468FDDB107}" destId="{8EA25768-DB59-4C31-B943-B70E46DD03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B6BFB2-8632-4EB6-8BE6-AF146A6C448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236E3C5-82B0-4500-8F48-991BBC280DDF}">
      <dgm:prSet/>
      <dgm:spPr/>
      <dgm:t>
        <a:bodyPr/>
        <a:lstStyle/>
        <a:p>
          <a:pPr rtl="0"/>
          <a:r>
            <a:rPr lang="uk-UA" smtClean="0"/>
            <a:t>Міжнародні документи  з прав дитини (Конвенція ООН про права дитини)</a:t>
          </a:r>
          <a:endParaRPr lang="ru-RU"/>
        </a:p>
      </dgm:t>
    </dgm:pt>
    <dgm:pt modelId="{85D35CE3-9423-4C18-9870-AB2B15AF82DB}" type="parTrans" cxnId="{9CD0B388-8EBC-40CA-929E-269AFD2E5880}">
      <dgm:prSet/>
      <dgm:spPr/>
      <dgm:t>
        <a:bodyPr/>
        <a:lstStyle/>
        <a:p>
          <a:endParaRPr lang="ru-RU"/>
        </a:p>
      </dgm:t>
    </dgm:pt>
    <dgm:pt modelId="{952B783A-A946-4031-A83B-0AD5D57DD0B9}" type="sibTrans" cxnId="{9CD0B388-8EBC-40CA-929E-269AFD2E5880}">
      <dgm:prSet/>
      <dgm:spPr/>
      <dgm:t>
        <a:bodyPr/>
        <a:lstStyle/>
        <a:p>
          <a:endParaRPr lang="ru-RU"/>
        </a:p>
      </dgm:t>
    </dgm:pt>
    <dgm:pt modelId="{20D1F38D-DF49-4E0A-96AF-0923C7407FC7}">
      <dgm:prSet/>
      <dgm:spPr/>
      <dgm:t>
        <a:bodyPr/>
        <a:lstStyle/>
        <a:p>
          <a:pPr rtl="0"/>
          <a:r>
            <a:rPr lang="uk-UA" smtClean="0"/>
            <a:t>Закони України ( «Про освіту», «Про основи соціального захисту інвалідів в Україні»</a:t>
          </a:r>
          <a:endParaRPr lang="ru-RU"/>
        </a:p>
      </dgm:t>
    </dgm:pt>
    <dgm:pt modelId="{67B649B8-7E94-4181-B8A5-5881CE47443A}" type="parTrans" cxnId="{80C459B7-DA41-4356-98AE-B2785039BE05}">
      <dgm:prSet/>
      <dgm:spPr/>
      <dgm:t>
        <a:bodyPr/>
        <a:lstStyle/>
        <a:p>
          <a:endParaRPr lang="ru-RU"/>
        </a:p>
      </dgm:t>
    </dgm:pt>
    <dgm:pt modelId="{74271879-0814-44F3-9EE9-BAF20FDA61BA}" type="sibTrans" cxnId="{80C459B7-DA41-4356-98AE-B2785039BE05}">
      <dgm:prSet/>
      <dgm:spPr/>
      <dgm:t>
        <a:bodyPr/>
        <a:lstStyle/>
        <a:p>
          <a:endParaRPr lang="ru-RU"/>
        </a:p>
      </dgm:t>
    </dgm:pt>
    <dgm:pt modelId="{BF6A223E-47FA-4086-8A05-46B0A9DC5814}">
      <dgm:prSet/>
      <dgm:spPr/>
      <dgm:t>
        <a:bodyPr/>
        <a:lstStyle/>
        <a:p>
          <a:pPr rtl="0"/>
          <a:r>
            <a:rPr lang="uk-UA" smtClean="0"/>
            <a:t>Нормативні акти у сфері освіти (Наказ МОН № 912 від 01.10.2010 , Постанова КМУ  №872 від 15.08.2011, Листи МОН №1\9-384 від 18.05.2012, №1\9 -529 від 26.07.2012</a:t>
          </a:r>
          <a:endParaRPr lang="ru-RU"/>
        </a:p>
      </dgm:t>
    </dgm:pt>
    <dgm:pt modelId="{14A285A9-8ACA-4B80-9D6C-93384F30FBD2}" type="parTrans" cxnId="{8D951549-A75D-48A3-B685-86A01A2E3DB7}">
      <dgm:prSet/>
      <dgm:spPr/>
      <dgm:t>
        <a:bodyPr/>
        <a:lstStyle/>
        <a:p>
          <a:endParaRPr lang="ru-RU"/>
        </a:p>
      </dgm:t>
    </dgm:pt>
    <dgm:pt modelId="{5517CBBD-8342-44A4-8DD7-637479463E7D}" type="sibTrans" cxnId="{8D951549-A75D-48A3-B685-86A01A2E3DB7}">
      <dgm:prSet/>
      <dgm:spPr/>
      <dgm:t>
        <a:bodyPr/>
        <a:lstStyle/>
        <a:p>
          <a:endParaRPr lang="ru-RU"/>
        </a:p>
      </dgm:t>
    </dgm:pt>
    <dgm:pt modelId="{196647FB-7CC6-4BA4-8630-9BBA6ADC41F9}" type="pres">
      <dgm:prSet presAssocID="{EBB6BFB2-8632-4EB6-8BE6-AF146A6C44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A3F5C-B1C0-4B0F-ABD2-F6756E4F22C1}" type="pres">
      <dgm:prSet presAssocID="{2236E3C5-82B0-4500-8F48-991BBC280D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1F968-184A-42EA-B3AC-A2405273C32C}" type="pres">
      <dgm:prSet presAssocID="{952B783A-A946-4031-A83B-0AD5D57DD0B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A9E5A42-7B35-4D99-8026-6BBBECB273DB}" type="pres">
      <dgm:prSet presAssocID="{952B783A-A946-4031-A83B-0AD5D57DD0B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BB5C2E1-9928-4F62-8B39-CD1EF1388C65}" type="pres">
      <dgm:prSet presAssocID="{20D1F38D-DF49-4E0A-96AF-0923C7407F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EFF49-81DA-4414-A8F7-2E4BCEDD35CB}" type="pres">
      <dgm:prSet presAssocID="{74271879-0814-44F3-9EE9-BAF20FDA61B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E8F5CD9-E0EB-4121-B5D9-9F406E106DA7}" type="pres">
      <dgm:prSet presAssocID="{74271879-0814-44F3-9EE9-BAF20FDA61B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04081BB-D15E-4393-A6FB-8BED0FEF6382}" type="pres">
      <dgm:prSet presAssocID="{BF6A223E-47FA-4086-8A05-46B0A9DC58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3ACDF-6033-4FB1-9E82-D6ECE0FFE05F}" type="presOf" srcId="{2236E3C5-82B0-4500-8F48-991BBC280DDF}" destId="{F01A3F5C-B1C0-4B0F-ABD2-F6756E4F22C1}" srcOrd="0" destOrd="0" presId="urn:microsoft.com/office/officeart/2005/8/layout/process1"/>
    <dgm:cxn modelId="{80C459B7-DA41-4356-98AE-B2785039BE05}" srcId="{EBB6BFB2-8632-4EB6-8BE6-AF146A6C4485}" destId="{20D1F38D-DF49-4E0A-96AF-0923C7407FC7}" srcOrd="1" destOrd="0" parTransId="{67B649B8-7E94-4181-B8A5-5881CE47443A}" sibTransId="{74271879-0814-44F3-9EE9-BAF20FDA61BA}"/>
    <dgm:cxn modelId="{2838FD3B-0E04-4739-81E3-538C0C0428C4}" type="presOf" srcId="{BF6A223E-47FA-4086-8A05-46B0A9DC5814}" destId="{304081BB-D15E-4393-A6FB-8BED0FEF6382}" srcOrd="0" destOrd="0" presId="urn:microsoft.com/office/officeart/2005/8/layout/process1"/>
    <dgm:cxn modelId="{55A5428E-AB44-4FC3-A9C5-51CB75D4826C}" type="presOf" srcId="{952B783A-A946-4031-A83B-0AD5D57DD0B9}" destId="{DDE1F968-184A-42EA-B3AC-A2405273C32C}" srcOrd="0" destOrd="0" presId="urn:microsoft.com/office/officeart/2005/8/layout/process1"/>
    <dgm:cxn modelId="{3F769E86-D9D5-44CB-9059-15FFFCE89F7C}" type="presOf" srcId="{EBB6BFB2-8632-4EB6-8BE6-AF146A6C4485}" destId="{196647FB-7CC6-4BA4-8630-9BBA6ADC41F9}" srcOrd="0" destOrd="0" presId="urn:microsoft.com/office/officeart/2005/8/layout/process1"/>
    <dgm:cxn modelId="{8D951549-A75D-48A3-B685-86A01A2E3DB7}" srcId="{EBB6BFB2-8632-4EB6-8BE6-AF146A6C4485}" destId="{BF6A223E-47FA-4086-8A05-46B0A9DC5814}" srcOrd="2" destOrd="0" parTransId="{14A285A9-8ACA-4B80-9D6C-93384F30FBD2}" sibTransId="{5517CBBD-8342-44A4-8DD7-637479463E7D}"/>
    <dgm:cxn modelId="{EEF83AC4-40B3-4A44-BA5B-92F76F96CB62}" type="presOf" srcId="{74271879-0814-44F3-9EE9-BAF20FDA61BA}" destId="{6D7EFF49-81DA-4414-A8F7-2E4BCEDD35CB}" srcOrd="0" destOrd="0" presId="urn:microsoft.com/office/officeart/2005/8/layout/process1"/>
    <dgm:cxn modelId="{9CD0B388-8EBC-40CA-929E-269AFD2E5880}" srcId="{EBB6BFB2-8632-4EB6-8BE6-AF146A6C4485}" destId="{2236E3C5-82B0-4500-8F48-991BBC280DDF}" srcOrd="0" destOrd="0" parTransId="{85D35CE3-9423-4C18-9870-AB2B15AF82DB}" sibTransId="{952B783A-A946-4031-A83B-0AD5D57DD0B9}"/>
    <dgm:cxn modelId="{6047E4DD-8CE2-4FDA-90A1-AD92678BE081}" type="presOf" srcId="{20D1F38D-DF49-4E0A-96AF-0923C7407FC7}" destId="{FBB5C2E1-9928-4F62-8B39-CD1EF1388C65}" srcOrd="0" destOrd="0" presId="urn:microsoft.com/office/officeart/2005/8/layout/process1"/>
    <dgm:cxn modelId="{AC17F759-3658-440F-9075-6595222231CF}" type="presOf" srcId="{952B783A-A946-4031-A83B-0AD5D57DD0B9}" destId="{FA9E5A42-7B35-4D99-8026-6BBBECB273DB}" srcOrd="1" destOrd="0" presId="urn:microsoft.com/office/officeart/2005/8/layout/process1"/>
    <dgm:cxn modelId="{2A443FD2-55BF-489B-AF1D-29165179C36E}" type="presOf" srcId="{74271879-0814-44F3-9EE9-BAF20FDA61BA}" destId="{5E8F5CD9-E0EB-4121-B5D9-9F406E106DA7}" srcOrd="1" destOrd="0" presId="urn:microsoft.com/office/officeart/2005/8/layout/process1"/>
    <dgm:cxn modelId="{E5CB7D78-117D-4340-87CF-170BA909335B}" type="presParOf" srcId="{196647FB-7CC6-4BA4-8630-9BBA6ADC41F9}" destId="{F01A3F5C-B1C0-4B0F-ABD2-F6756E4F22C1}" srcOrd="0" destOrd="0" presId="urn:microsoft.com/office/officeart/2005/8/layout/process1"/>
    <dgm:cxn modelId="{B25B0EB0-301F-4936-8577-B0E6D69A182A}" type="presParOf" srcId="{196647FB-7CC6-4BA4-8630-9BBA6ADC41F9}" destId="{DDE1F968-184A-42EA-B3AC-A2405273C32C}" srcOrd="1" destOrd="0" presId="urn:microsoft.com/office/officeart/2005/8/layout/process1"/>
    <dgm:cxn modelId="{762C817C-71E8-4213-848D-8EF575FA11F1}" type="presParOf" srcId="{DDE1F968-184A-42EA-B3AC-A2405273C32C}" destId="{FA9E5A42-7B35-4D99-8026-6BBBECB273DB}" srcOrd="0" destOrd="0" presId="urn:microsoft.com/office/officeart/2005/8/layout/process1"/>
    <dgm:cxn modelId="{E61C0E54-1BB7-4F91-86A4-701894A5A389}" type="presParOf" srcId="{196647FB-7CC6-4BA4-8630-9BBA6ADC41F9}" destId="{FBB5C2E1-9928-4F62-8B39-CD1EF1388C65}" srcOrd="2" destOrd="0" presId="urn:microsoft.com/office/officeart/2005/8/layout/process1"/>
    <dgm:cxn modelId="{EBE39380-2506-4226-ABF8-221AF5E9A2F8}" type="presParOf" srcId="{196647FB-7CC6-4BA4-8630-9BBA6ADC41F9}" destId="{6D7EFF49-81DA-4414-A8F7-2E4BCEDD35CB}" srcOrd="3" destOrd="0" presId="urn:microsoft.com/office/officeart/2005/8/layout/process1"/>
    <dgm:cxn modelId="{55E60749-5019-452E-8A71-1234ABB074CE}" type="presParOf" srcId="{6D7EFF49-81DA-4414-A8F7-2E4BCEDD35CB}" destId="{5E8F5CD9-E0EB-4121-B5D9-9F406E106DA7}" srcOrd="0" destOrd="0" presId="urn:microsoft.com/office/officeart/2005/8/layout/process1"/>
    <dgm:cxn modelId="{144C6F55-95E8-4D15-BDE7-DCCB21617A8B}" type="presParOf" srcId="{196647FB-7CC6-4BA4-8630-9BBA6ADC41F9}" destId="{304081BB-D15E-4393-A6FB-8BED0FEF638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2E6E5B-A9FE-44C8-9340-D4D6E174EF2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BB1B0C-2990-4DD3-949A-9A3172BDDAAB}">
      <dgm:prSet/>
      <dgm:spPr/>
      <dgm:t>
        <a:bodyPr/>
        <a:lstStyle/>
        <a:p>
          <a:pPr rtl="0"/>
          <a:r>
            <a:rPr lang="uk-UA" smtClean="0"/>
            <a:t>Діти з вадами слуху</a:t>
          </a:r>
          <a:endParaRPr lang="ru-RU"/>
        </a:p>
      </dgm:t>
    </dgm:pt>
    <dgm:pt modelId="{1E6C5D44-6462-4370-BA60-66EE206B92A2}" type="parTrans" cxnId="{E47B9779-EDAD-4E3F-AC9F-A602FE389431}">
      <dgm:prSet/>
      <dgm:spPr/>
      <dgm:t>
        <a:bodyPr/>
        <a:lstStyle/>
        <a:p>
          <a:endParaRPr lang="ru-RU"/>
        </a:p>
      </dgm:t>
    </dgm:pt>
    <dgm:pt modelId="{ED4B94AD-2750-4947-BA66-F70295ADEA55}" type="sibTrans" cxnId="{E47B9779-EDAD-4E3F-AC9F-A602FE389431}">
      <dgm:prSet/>
      <dgm:spPr/>
      <dgm:t>
        <a:bodyPr/>
        <a:lstStyle/>
        <a:p>
          <a:endParaRPr lang="ru-RU"/>
        </a:p>
      </dgm:t>
    </dgm:pt>
    <dgm:pt modelId="{3133AF76-7AA1-4A16-A06A-6616066A19B5}">
      <dgm:prSet/>
      <dgm:spPr/>
      <dgm:t>
        <a:bodyPr/>
        <a:lstStyle/>
        <a:p>
          <a:pPr rtl="0"/>
          <a:r>
            <a:rPr lang="uk-UA" smtClean="0"/>
            <a:t>Діти з вадами зору</a:t>
          </a:r>
          <a:endParaRPr lang="ru-RU"/>
        </a:p>
      </dgm:t>
    </dgm:pt>
    <dgm:pt modelId="{3ECE009F-6452-4222-890F-0DCCA5C1AA33}" type="parTrans" cxnId="{5F15B279-6B20-4558-8B8E-1EE2F0B77630}">
      <dgm:prSet/>
      <dgm:spPr/>
      <dgm:t>
        <a:bodyPr/>
        <a:lstStyle/>
        <a:p>
          <a:endParaRPr lang="ru-RU"/>
        </a:p>
      </dgm:t>
    </dgm:pt>
    <dgm:pt modelId="{5BB8B485-6EF8-4285-B740-BBB7F22BD07C}" type="sibTrans" cxnId="{5F15B279-6B20-4558-8B8E-1EE2F0B77630}">
      <dgm:prSet/>
      <dgm:spPr/>
      <dgm:t>
        <a:bodyPr/>
        <a:lstStyle/>
        <a:p>
          <a:endParaRPr lang="ru-RU"/>
        </a:p>
      </dgm:t>
    </dgm:pt>
    <dgm:pt modelId="{844A97D6-8EA4-4F7F-B6CC-B561AC35DE9E}">
      <dgm:prSet/>
      <dgm:spPr/>
      <dgm:t>
        <a:bodyPr/>
        <a:lstStyle/>
        <a:p>
          <a:pPr rtl="0"/>
          <a:r>
            <a:rPr lang="uk-UA" smtClean="0"/>
            <a:t>Діти з вадами опорно – рухового апарату</a:t>
          </a:r>
          <a:endParaRPr lang="ru-RU"/>
        </a:p>
      </dgm:t>
    </dgm:pt>
    <dgm:pt modelId="{DEEBB45C-0DAF-42ED-826E-257570C77CA7}" type="parTrans" cxnId="{76014598-A5BA-4B0B-BFC8-E00101BB0B3B}">
      <dgm:prSet/>
      <dgm:spPr/>
      <dgm:t>
        <a:bodyPr/>
        <a:lstStyle/>
        <a:p>
          <a:endParaRPr lang="ru-RU"/>
        </a:p>
      </dgm:t>
    </dgm:pt>
    <dgm:pt modelId="{E8014490-1EBE-4FFE-B2DF-3A3989EDA334}" type="sibTrans" cxnId="{76014598-A5BA-4B0B-BFC8-E00101BB0B3B}">
      <dgm:prSet/>
      <dgm:spPr/>
      <dgm:t>
        <a:bodyPr/>
        <a:lstStyle/>
        <a:p>
          <a:endParaRPr lang="ru-RU"/>
        </a:p>
      </dgm:t>
    </dgm:pt>
    <dgm:pt modelId="{97514C4B-2192-4B7F-A4ED-6340F7963D9B}">
      <dgm:prSet/>
      <dgm:spPr/>
      <dgm:t>
        <a:bodyPr/>
        <a:lstStyle/>
        <a:p>
          <a:pPr rtl="0"/>
          <a:r>
            <a:rPr lang="uk-UA" smtClean="0"/>
            <a:t>Діти з вадами розумового розвитку</a:t>
          </a:r>
          <a:endParaRPr lang="ru-RU"/>
        </a:p>
      </dgm:t>
    </dgm:pt>
    <dgm:pt modelId="{8CC57480-29F5-4313-A953-19940DBFB6ED}" type="parTrans" cxnId="{3A2A1CAA-2D20-4857-AC95-8B021AA8E60F}">
      <dgm:prSet/>
      <dgm:spPr/>
      <dgm:t>
        <a:bodyPr/>
        <a:lstStyle/>
        <a:p>
          <a:endParaRPr lang="ru-RU"/>
        </a:p>
      </dgm:t>
    </dgm:pt>
    <dgm:pt modelId="{5B24E12B-A057-4EA7-BF4C-1BEAD9CAE31F}" type="sibTrans" cxnId="{3A2A1CAA-2D20-4857-AC95-8B021AA8E60F}">
      <dgm:prSet/>
      <dgm:spPr/>
      <dgm:t>
        <a:bodyPr/>
        <a:lstStyle/>
        <a:p>
          <a:endParaRPr lang="ru-RU"/>
        </a:p>
      </dgm:t>
    </dgm:pt>
    <dgm:pt modelId="{68E2749A-EDFB-4449-8E60-1D2465061C34}">
      <dgm:prSet/>
      <dgm:spPr/>
      <dgm:t>
        <a:bodyPr/>
        <a:lstStyle/>
        <a:p>
          <a:pPr rtl="0"/>
          <a:r>
            <a:rPr lang="uk-UA" smtClean="0"/>
            <a:t>Обдаровані діти</a:t>
          </a:r>
          <a:endParaRPr lang="ru-RU"/>
        </a:p>
      </dgm:t>
    </dgm:pt>
    <dgm:pt modelId="{5ED337AA-0F83-4D22-82B0-893FC88F1993}" type="parTrans" cxnId="{97E19F67-A82E-4CC5-A239-179FABB7F309}">
      <dgm:prSet/>
      <dgm:spPr/>
      <dgm:t>
        <a:bodyPr/>
        <a:lstStyle/>
        <a:p>
          <a:endParaRPr lang="ru-RU"/>
        </a:p>
      </dgm:t>
    </dgm:pt>
    <dgm:pt modelId="{13EE343D-AF34-4329-86A9-6074637B7844}" type="sibTrans" cxnId="{97E19F67-A82E-4CC5-A239-179FABB7F309}">
      <dgm:prSet/>
      <dgm:spPr/>
      <dgm:t>
        <a:bodyPr/>
        <a:lstStyle/>
        <a:p>
          <a:endParaRPr lang="ru-RU"/>
        </a:p>
      </dgm:t>
    </dgm:pt>
    <dgm:pt modelId="{EA607ABE-3463-4929-8EF6-D3E1FFFB2491}">
      <dgm:prSet/>
      <dgm:spPr/>
      <dgm:t>
        <a:bodyPr/>
        <a:lstStyle/>
        <a:p>
          <a:pPr rtl="0"/>
          <a:r>
            <a:rPr lang="uk-UA" smtClean="0"/>
            <a:t>Діти з соціальними проблемами</a:t>
          </a:r>
          <a:endParaRPr lang="ru-RU"/>
        </a:p>
      </dgm:t>
    </dgm:pt>
    <dgm:pt modelId="{16000550-41D2-4B75-B0DE-600AF32FE4AC}" type="parTrans" cxnId="{9B76E6A8-1A13-45AF-AF79-25F6C4592752}">
      <dgm:prSet/>
      <dgm:spPr/>
      <dgm:t>
        <a:bodyPr/>
        <a:lstStyle/>
        <a:p>
          <a:endParaRPr lang="ru-RU"/>
        </a:p>
      </dgm:t>
    </dgm:pt>
    <dgm:pt modelId="{43B06430-3B29-466D-885A-13289728CF92}" type="sibTrans" cxnId="{9B76E6A8-1A13-45AF-AF79-25F6C4592752}">
      <dgm:prSet/>
      <dgm:spPr/>
      <dgm:t>
        <a:bodyPr/>
        <a:lstStyle/>
        <a:p>
          <a:endParaRPr lang="ru-RU"/>
        </a:p>
      </dgm:t>
    </dgm:pt>
    <dgm:pt modelId="{174584B9-ECC2-442A-9ECE-EA367C1311B0}" type="pres">
      <dgm:prSet presAssocID="{932E6E5B-A9FE-44C8-9340-D4D6E174EF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A6AB83-860C-43D8-A643-D705CDC182D2}" type="pres">
      <dgm:prSet presAssocID="{932E6E5B-A9FE-44C8-9340-D4D6E174EF21}" presName="fgShape" presStyleLbl="fgShp" presStyleIdx="0" presStyleCnt="1"/>
      <dgm:spPr/>
    </dgm:pt>
    <dgm:pt modelId="{656B9CF1-98AE-4C23-A820-A20EA9DE77CD}" type="pres">
      <dgm:prSet presAssocID="{932E6E5B-A9FE-44C8-9340-D4D6E174EF21}" presName="linComp" presStyleCnt="0"/>
      <dgm:spPr/>
    </dgm:pt>
    <dgm:pt modelId="{CFD037F3-9484-4B93-A4FA-38128CE6175C}" type="pres">
      <dgm:prSet presAssocID="{C3BB1B0C-2990-4DD3-949A-9A3172BDDAAB}" presName="compNode" presStyleCnt="0"/>
      <dgm:spPr/>
    </dgm:pt>
    <dgm:pt modelId="{414F2A37-9313-4BF8-98EC-90A698A0620E}" type="pres">
      <dgm:prSet presAssocID="{C3BB1B0C-2990-4DD3-949A-9A3172BDDAAB}" presName="bkgdShape" presStyleLbl="node1" presStyleIdx="0" presStyleCnt="6"/>
      <dgm:spPr/>
      <dgm:t>
        <a:bodyPr/>
        <a:lstStyle/>
        <a:p>
          <a:endParaRPr lang="ru-RU"/>
        </a:p>
      </dgm:t>
    </dgm:pt>
    <dgm:pt modelId="{2712BB08-6E7C-4D08-AF68-456EE7F8FA83}" type="pres">
      <dgm:prSet presAssocID="{C3BB1B0C-2990-4DD3-949A-9A3172BDDAAB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66768-E8B2-4CF3-86E7-184AF206CD6B}" type="pres">
      <dgm:prSet presAssocID="{C3BB1B0C-2990-4DD3-949A-9A3172BDDAAB}" presName="invisiNode" presStyleLbl="node1" presStyleIdx="0" presStyleCnt="6"/>
      <dgm:spPr/>
    </dgm:pt>
    <dgm:pt modelId="{98C161D9-E721-4CDA-84E1-9AB21C761209}" type="pres">
      <dgm:prSet presAssocID="{C3BB1B0C-2990-4DD3-949A-9A3172BDDAAB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D3F13EA6-0F5D-48AE-A63E-72B516081832}" type="pres">
      <dgm:prSet presAssocID="{ED4B94AD-2750-4947-BA66-F70295ADEA5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DD6EB2B-DEF6-4686-8467-D34452A3A743}" type="pres">
      <dgm:prSet presAssocID="{3133AF76-7AA1-4A16-A06A-6616066A19B5}" presName="compNode" presStyleCnt="0"/>
      <dgm:spPr/>
    </dgm:pt>
    <dgm:pt modelId="{1351028F-8DF5-41A4-9DAE-B8A1E8E547D8}" type="pres">
      <dgm:prSet presAssocID="{3133AF76-7AA1-4A16-A06A-6616066A19B5}" presName="bkgdShape" presStyleLbl="node1" presStyleIdx="1" presStyleCnt="6"/>
      <dgm:spPr/>
      <dgm:t>
        <a:bodyPr/>
        <a:lstStyle/>
        <a:p>
          <a:endParaRPr lang="ru-RU"/>
        </a:p>
      </dgm:t>
    </dgm:pt>
    <dgm:pt modelId="{8FE375AF-D988-40B2-ACDD-DE16DD0301A3}" type="pres">
      <dgm:prSet presAssocID="{3133AF76-7AA1-4A16-A06A-6616066A19B5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56FE0-6B54-4C6F-B9FD-5A22A6286E5E}" type="pres">
      <dgm:prSet presAssocID="{3133AF76-7AA1-4A16-A06A-6616066A19B5}" presName="invisiNode" presStyleLbl="node1" presStyleIdx="1" presStyleCnt="6"/>
      <dgm:spPr/>
    </dgm:pt>
    <dgm:pt modelId="{5C049E26-0590-4341-8033-A23EBC153645}" type="pres">
      <dgm:prSet presAssocID="{3133AF76-7AA1-4A16-A06A-6616066A19B5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324D6804-7108-42BC-B28B-4259BBF09F03}" type="pres">
      <dgm:prSet presAssocID="{5BB8B485-6EF8-4285-B740-BBB7F22BD0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6D2BFF1-B7AA-4EBD-9F85-E83AD2DEEB70}" type="pres">
      <dgm:prSet presAssocID="{844A97D6-8EA4-4F7F-B6CC-B561AC35DE9E}" presName="compNode" presStyleCnt="0"/>
      <dgm:spPr/>
    </dgm:pt>
    <dgm:pt modelId="{B7B8FA99-03DB-4CA0-8C5C-1C9495812043}" type="pres">
      <dgm:prSet presAssocID="{844A97D6-8EA4-4F7F-B6CC-B561AC35DE9E}" presName="bkgdShape" presStyleLbl="node1" presStyleIdx="2" presStyleCnt="6"/>
      <dgm:spPr/>
      <dgm:t>
        <a:bodyPr/>
        <a:lstStyle/>
        <a:p>
          <a:endParaRPr lang="ru-RU"/>
        </a:p>
      </dgm:t>
    </dgm:pt>
    <dgm:pt modelId="{C0B4035C-07EA-43AE-9DFB-A3F8138113DC}" type="pres">
      <dgm:prSet presAssocID="{844A97D6-8EA4-4F7F-B6CC-B561AC35DE9E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41611-CDF0-44F7-AC95-3323E987CFF4}" type="pres">
      <dgm:prSet presAssocID="{844A97D6-8EA4-4F7F-B6CC-B561AC35DE9E}" presName="invisiNode" presStyleLbl="node1" presStyleIdx="2" presStyleCnt="6"/>
      <dgm:spPr/>
    </dgm:pt>
    <dgm:pt modelId="{871BE550-9083-4BBD-B91F-718F943EF076}" type="pres">
      <dgm:prSet presAssocID="{844A97D6-8EA4-4F7F-B6CC-B561AC35DE9E}" presName="imagNode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19B6B14E-37C7-480D-A366-2D3471019F25}" type="pres">
      <dgm:prSet presAssocID="{E8014490-1EBE-4FFE-B2DF-3A3989EDA33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970E3A-F739-42CB-B0A9-316603DAFF91}" type="pres">
      <dgm:prSet presAssocID="{97514C4B-2192-4B7F-A4ED-6340F7963D9B}" presName="compNode" presStyleCnt="0"/>
      <dgm:spPr/>
    </dgm:pt>
    <dgm:pt modelId="{7838D12B-9F99-4F43-9AA7-7E6625BC58EE}" type="pres">
      <dgm:prSet presAssocID="{97514C4B-2192-4B7F-A4ED-6340F7963D9B}" presName="bkgdShape" presStyleLbl="node1" presStyleIdx="3" presStyleCnt="6"/>
      <dgm:spPr/>
      <dgm:t>
        <a:bodyPr/>
        <a:lstStyle/>
        <a:p>
          <a:endParaRPr lang="ru-RU"/>
        </a:p>
      </dgm:t>
    </dgm:pt>
    <dgm:pt modelId="{3BFC4396-35A6-459B-9907-D10F31E26055}" type="pres">
      <dgm:prSet presAssocID="{97514C4B-2192-4B7F-A4ED-6340F7963D9B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A24E5-E6E3-4D32-9917-C6B68C35D101}" type="pres">
      <dgm:prSet presAssocID="{97514C4B-2192-4B7F-A4ED-6340F7963D9B}" presName="invisiNode" presStyleLbl="node1" presStyleIdx="3" presStyleCnt="6"/>
      <dgm:spPr/>
    </dgm:pt>
    <dgm:pt modelId="{C59FA2E9-D74F-4D3F-920C-A5850F997FCB}" type="pres">
      <dgm:prSet presAssocID="{97514C4B-2192-4B7F-A4ED-6340F7963D9B}" presName="imagNode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97E18433-7FB8-4FA6-9ABE-E9BD40CA577E}" type="pres">
      <dgm:prSet presAssocID="{5B24E12B-A057-4EA7-BF4C-1BEAD9CAE31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1211307-632E-4B5B-B115-C9A13B749EDC}" type="pres">
      <dgm:prSet presAssocID="{68E2749A-EDFB-4449-8E60-1D2465061C34}" presName="compNode" presStyleCnt="0"/>
      <dgm:spPr/>
    </dgm:pt>
    <dgm:pt modelId="{53C8831A-27D9-4486-9C3D-ED7E8148E62C}" type="pres">
      <dgm:prSet presAssocID="{68E2749A-EDFB-4449-8E60-1D2465061C34}" presName="bkgdShape" presStyleLbl="node1" presStyleIdx="4" presStyleCnt="6"/>
      <dgm:spPr/>
      <dgm:t>
        <a:bodyPr/>
        <a:lstStyle/>
        <a:p>
          <a:endParaRPr lang="ru-RU"/>
        </a:p>
      </dgm:t>
    </dgm:pt>
    <dgm:pt modelId="{AFE1C68A-069B-47BE-BF5E-F7B836A4FA82}" type="pres">
      <dgm:prSet presAssocID="{68E2749A-EDFB-4449-8E60-1D2465061C34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13628-3C93-4191-932F-413A6E679C1C}" type="pres">
      <dgm:prSet presAssocID="{68E2749A-EDFB-4449-8E60-1D2465061C34}" presName="invisiNode" presStyleLbl="node1" presStyleIdx="4" presStyleCnt="6"/>
      <dgm:spPr/>
    </dgm:pt>
    <dgm:pt modelId="{CCF5C0EC-17A7-4A4B-AD48-81902DF265CC}" type="pres">
      <dgm:prSet presAssocID="{68E2749A-EDFB-4449-8E60-1D2465061C34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47641E08-3C86-4DA2-B364-682279953CA2}" type="pres">
      <dgm:prSet presAssocID="{13EE343D-AF34-4329-86A9-6074637B784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9E0D62-2BE1-4651-9E70-60872C06DAD9}" type="pres">
      <dgm:prSet presAssocID="{EA607ABE-3463-4929-8EF6-D3E1FFFB2491}" presName="compNode" presStyleCnt="0"/>
      <dgm:spPr/>
    </dgm:pt>
    <dgm:pt modelId="{005E34B0-69F7-4A16-A78C-43815FC2E511}" type="pres">
      <dgm:prSet presAssocID="{EA607ABE-3463-4929-8EF6-D3E1FFFB2491}" presName="bkgdShape" presStyleLbl="node1" presStyleIdx="5" presStyleCnt="6"/>
      <dgm:spPr/>
      <dgm:t>
        <a:bodyPr/>
        <a:lstStyle/>
        <a:p>
          <a:endParaRPr lang="ru-RU"/>
        </a:p>
      </dgm:t>
    </dgm:pt>
    <dgm:pt modelId="{F9E63CF2-F28E-493B-977B-A1B8EEEABE47}" type="pres">
      <dgm:prSet presAssocID="{EA607ABE-3463-4929-8EF6-D3E1FFFB2491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77F9F-DDD4-425C-A156-0ECBB6068B96}" type="pres">
      <dgm:prSet presAssocID="{EA607ABE-3463-4929-8EF6-D3E1FFFB2491}" presName="invisiNode" presStyleLbl="node1" presStyleIdx="5" presStyleCnt="6"/>
      <dgm:spPr/>
    </dgm:pt>
    <dgm:pt modelId="{93BEDFB2-04A1-4872-AF0D-2A2F45F002CA}" type="pres">
      <dgm:prSet presAssocID="{EA607ABE-3463-4929-8EF6-D3E1FFFB2491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  <dgm:t>
        <a:bodyPr/>
        <a:lstStyle/>
        <a:p>
          <a:endParaRPr lang="ru-RU"/>
        </a:p>
      </dgm:t>
    </dgm:pt>
  </dgm:ptLst>
  <dgm:cxnLst>
    <dgm:cxn modelId="{5F15B279-6B20-4558-8B8E-1EE2F0B77630}" srcId="{932E6E5B-A9FE-44C8-9340-D4D6E174EF21}" destId="{3133AF76-7AA1-4A16-A06A-6616066A19B5}" srcOrd="1" destOrd="0" parTransId="{3ECE009F-6452-4222-890F-0DCCA5C1AA33}" sibTransId="{5BB8B485-6EF8-4285-B740-BBB7F22BD07C}"/>
    <dgm:cxn modelId="{5CCB04D3-22E0-4458-9CC3-53156774A897}" type="presOf" srcId="{3133AF76-7AA1-4A16-A06A-6616066A19B5}" destId="{8FE375AF-D988-40B2-ACDD-DE16DD0301A3}" srcOrd="1" destOrd="0" presId="urn:microsoft.com/office/officeart/2005/8/layout/hList7"/>
    <dgm:cxn modelId="{B3E2D563-BE80-44C9-83F6-3B409FE258CB}" type="presOf" srcId="{68E2749A-EDFB-4449-8E60-1D2465061C34}" destId="{53C8831A-27D9-4486-9C3D-ED7E8148E62C}" srcOrd="0" destOrd="0" presId="urn:microsoft.com/office/officeart/2005/8/layout/hList7"/>
    <dgm:cxn modelId="{2BE61EE0-B035-49E1-8126-4077127B5609}" type="presOf" srcId="{E8014490-1EBE-4FFE-B2DF-3A3989EDA334}" destId="{19B6B14E-37C7-480D-A366-2D3471019F25}" srcOrd="0" destOrd="0" presId="urn:microsoft.com/office/officeart/2005/8/layout/hList7"/>
    <dgm:cxn modelId="{7572D53A-3557-44A8-BF98-38817722B940}" type="presOf" srcId="{5B24E12B-A057-4EA7-BF4C-1BEAD9CAE31F}" destId="{97E18433-7FB8-4FA6-9ABE-E9BD40CA577E}" srcOrd="0" destOrd="0" presId="urn:microsoft.com/office/officeart/2005/8/layout/hList7"/>
    <dgm:cxn modelId="{38E11EC7-CB98-4E72-A68C-F3113F8A5C4F}" type="presOf" srcId="{C3BB1B0C-2990-4DD3-949A-9A3172BDDAAB}" destId="{2712BB08-6E7C-4D08-AF68-456EE7F8FA83}" srcOrd="1" destOrd="0" presId="urn:microsoft.com/office/officeart/2005/8/layout/hList7"/>
    <dgm:cxn modelId="{977105DB-0EFD-43D6-8925-17D1FA41D580}" type="presOf" srcId="{97514C4B-2192-4B7F-A4ED-6340F7963D9B}" destId="{7838D12B-9F99-4F43-9AA7-7E6625BC58EE}" srcOrd="0" destOrd="0" presId="urn:microsoft.com/office/officeart/2005/8/layout/hList7"/>
    <dgm:cxn modelId="{9B76E6A8-1A13-45AF-AF79-25F6C4592752}" srcId="{932E6E5B-A9FE-44C8-9340-D4D6E174EF21}" destId="{EA607ABE-3463-4929-8EF6-D3E1FFFB2491}" srcOrd="5" destOrd="0" parTransId="{16000550-41D2-4B75-B0DE-600AF32FE4AC}" sibTransId="{43B06430-3B29-466D-885A-13289728CF92}"/>
    <dgm:cxn modelId="{B9E35F07-0635-4765-B8F4-107AFEC62C8B}" type="presOf" srcId="{3133AF76-7AA1-4A16-A06A-6616066A19B5}" destId="{1351028F-8DF5-41A4-9DAE-B8A1E8E547D8}" srcOrd="0" destOrd="0" presId="urn:microsoft.com/office/officeart/2005/8/layout/hList7"/>
    <dgm:cxn modelId="{65766723-0AE9-422B-ACF1-BC2869977292}" type="presOf" srcId="{97514C4B-2192-4B7F-A4ED-6340F7963D9B}" destId="{3BFC4396-35A6-459B-9907-D10F31E26055}" srcOrd="1" destOrd="0" presId="urn:microsoft.com/office/officeart/2005/8/layout/hList7"/>
    <dgm:cxn modelId="{76014598-A5BA-4B0B-BFC8-E00101BB0B3B}" srcId="{932E6E5B-A9FE-44C8-9340-D4D6E174EF21}" destId="{844A97D6-8EA4-4F7F-B6CC-B561AC35DE9E}" srcOrd="2" destOrd="0" parTransId="{DEEBB45C-0DAF-42ED-826E-257570C77CA7}" sibTransId="{E8014490-1EBE-4FFE-B2DF-3A3989EDA334}"/>
    <dgm:cxn modelId="{AEA6DDF1-C02D-4C02-B7AA-E18499CC5485}" type="presOf" srcId="{68E2749A-EDFB-4449-8E60-1D2465061C34}" destId="{AFE1C68A-069B-47BE-BF5E-F7B836A4FA82}" srcOrd="1" destOrd="0" presId="urn:microsoft.com/office/officeart/2005/8/layout/hList7"/>
    <dgm:cxn modelId="{465DE268-BBF7-4BB2-AEF4-5EC645BE99BA}" type="presOf" srcId="{EA607ABE-3463-4929-8EF6-D3E1FFFB2491}" destId="{F9E63CF2-F28E-493B-977B-A1B8EEEABE47}" srcOrd="1" destOrd="0" presId="urn:microsoft.com/office/officeart/2005/8/layout/hList7"/>
    <dgm:cxn modelId="{CEDF7044-0618-41E9-BEBF-C5A654FBD5D2}" type="presOf" srcId="{C3BB1B0C-2990-4DD3-949A-9A3172BDDAAB}" destId="{414F2A37-9313-4BF8-98EC-90A698A0620E}" srcOrd="0" destOrd="0" presId="urn:microsoft.com/office/officeart/2005/8/layout/hList7"/>
    <dgm:cxn modelId="{3A2A1CAA-2D20-4857-AC95-8B021AA8E60F}" srcId="{932E6E5B-A9FE-44C8-9340-D4D6E174EF21}" destId="{97514C4B-2192-4B7F-A4ED-6340F7963D9B}" srcOrd="3" destOrd="0" parTransId="{8CC57480-29F5-4313-A953-19940DBFB6ED}" sibTransId="{5B24E12B-A057-4EA7-BF4C-1BEAD9CAE31F}"/>
    <dgm:cxn modelId="{DC13F90E-3DE2-4D20-8CB4-D92C60863E12}" type="presOf" srcId="{844A97D6-8EA4-4F7F-B6CC-B561AC35DE9E}" destId="{C0B4035C-07EA-43AE-9DFB-A3F8138113DC}" srcOrd="1" destOrd="0" presId="urn:microsoft.com/office/officeart/2005/8/layout/hList7"/>
    <dgm:cxn modelId="{52E42994-10D1-47F4-984B-3853C13A6837}" type="presOf" srcId="{844A97D6-8EA4-4F7F-B6CC-B561AC35DE9E}" destId="{B7B8FA99-03DB-4CA0-8C5C-1C9495812043}" srcOrd="0" destOrd="0" presId="urn:microsoft.com/office/officeart/2005/8/layout/hList7"/>
    <dgm:cxn modelId="{E47B9779-EDAD-4E3F-AC9F-A602FE389431}" srcId="{932E6E5B-A9FE-44C8-9340-D4D6E174EF21}" destId="{C3BB1B0C-2990-4DD3-949A-9A3172BDDAAB}" srcOrd="0" destOrd="0" parTransId="{1E6C5D44-6462-4370-BA60-66EE206B92A2}" sibTransId="{ED4B94AD-2750-4947-BA66-F70295ADEA55}"/>
    <dgm:cxn modelId="{97E19F67-A82E-4CC5-A239-179FABB7F309}" srcId="{932E6E5B-A9FE-44C8-9340-D4D6E174EF21}" destId="{68E2749A-EDFB-4449-8E60-1D2465061C34}" srcOrd="4" destOrd="0" parTransId="{5ED337AA-0F83-4D22-82B0-893FC88F1993}" sibTransId="{13EE343D-AF34-4329-86A9-6074637B7844}"/>
    <dgm:cxn modelId="{9D8B88DE-E85D-4155-9A54-9B171EE882EE}" type="presOf" srcId="{932E6E5B-A9FE-44C8-9340-D4D6E174EF21}" destId="{174584B9-ECC2-442A-9ECE-EA367C1311B0}" srcOrd="0" destOrd="0" presId="urn:microsoft.com/office/officeart/2005/8/layout/hList7"/>
    <dgm:cxn modelId="{E07FF96F-7C0C-45F2-B99D-50D08CC4C27F}" type="presOf" srcId="{13EE343D-AF34-4329-86A9-6074637B7844}" destId="{47641E08-3C86-4DA2-B364-682279953CA2}" srcOrd="0" destOrd="0" presId="urn:microsoft.com/office/officeart/2005/8/layout/hList7"/>
    <dgm:cxn modelId="{4EDD7BE5-42A7-48E0-8C5F-425D471DC4A4}" type="presOf" srcId="{EA607ABE-3463-4929-8EF6-D3E1FFFB2491}" destId="{005E34B0-69F7-4A16-A78C-43815FC2E511}" srcOrd="0" destOrd="0" presId="urn:microsoft.com/office/officeart/2005/8/layout/hList7"/>
    <dgm:cxn modelId="{D4C42A41-4556-44F4-9D37-D824570C10D4}" type="presOf" srcId="{ED4B94AD-2750-4947-BA66-F70295ADEA55}" destId="{D3F13EA6-0F5D-48AE-A63E-72B516081832}" srcOrd="0" destOrd="0" presId="urn:microsoft.com/office/officeart/2005/8/layout/hList7"/>
    <dgm:cxn modelId="{CE40C457-BFB3-46E6-B7F8-0C91F8417691}" type="presOf" srcId="{5BB8B485-6EF8-4285-B740-BBB7F22BD07C}" destId="{324D6804-7108-42BC-B28B-4259BBF09F03}" srcOrd="0" destOrd="0" presId="urn:microsoft.com/office/officeart/2005/8/layout/hList7"/>
    <dgm:cxn modelId="{7CE80116-C2BE-42C4-B022-D471BBB3E341}" type="presParOf" srcId="{174584B9-ECC2-442A-9ECE-EA367C1311B0}" destId="{E7A6AB83-860C-43D8-A643-D705CDC182D2}" srcOrd="0" destOrd="0" presId="urn:microsoft.com/office/officeart/2005/8/layout/hList7"/>
    <dgm:cxn modelId="{A34C66F4-173C-40BC-AF69-4827B1007421}" type="presParOf" srcId="{174584B9-ECC2-442A-9ECE-EA367C1311B0}" destId="{656B9CF1-98AE-4C23-A820-A20EA9DE77CD}" srcOrd="1" destOrd="0" presId="urn:microsoft.com/office/officeart/2005/8/layout/hList7"/>
    <dgm:cxn modelId="{15B80C95-0204-418B-A6B1-4DC2EFDDD93C}" type="presParOf" srcId="{656B9CF1-98AE-4C23-A820-A20EA9DE77CD}" destId="{CFD037F3-9484-4B93-A4FA-38128CE6175C}" srcOrd="0" destOrd="0" presId="urn:microsoft.com/office/officeart/2005/8/layout/hList7"/>
    <dgm:cxn modelId="{495D1450-0ED1-45B1-867F-5C81FC17ED06}" type="presParOf" srcId="{CFD037F3-9484-4B93-A4FA-38128CE6175C}" destId="{414F2A37-9313-4BF8-98EC-90A698A0620E}" srcOrd="0" destOrd="0" presId="urn:microsoft.com/office/officeart/2005/8/layout/hList7"/>
    <dgm:cxn modelId="{602BF5E9-10A6-4C5C-BED4-6A4400AF62C3}" type="presParOf" srcId="{CFD037F3-9484-4B93-A4FA-38128CE6175C}" destId="{2712BB08-6E7C-4D08-AF68-456EE7F8FA83}" srcOrd="1" destOrd="0" presId="urn:microsoft.com/office/officeart/2005/8/layout/hList7"/>
    <dgm:cxn modelId="{820256BF-D17F-4F13-A39F-C8A6D5E67A68}" type="presParOf" srcId="{CFD037F3-9484-4B93-A4FA-38128CE6175C}" destId="{1C866768-E8B2-4CF3-86E7-184AF206CD6B}" srcOrd="2" destOrd="0" presId="urn:microsoft.com/office/officeart/2005/8/layout/hList7"/>
    <dgm:cxn modelId="{0FD7C0E1-B3D7-4FF6-ABF4-0121D8F88218}" type="presParOf" srcId="{CFD037F3-9484-4B93-A4FA-38128CE6175C}" destId="{98C161D9-E721-4CDA-84E1-9AB21C761209}" srcOrd="3" destOrd="0" presId="urn:microsoft.com/office/officeart/2005/8/layout/hList7"/>
    <dgm:cxn modelId="{BDF7A9F8-CCB4-4516-95CF-7F75B7153E92}" type="presParOf" srcId="{656B9CF1-98AE-4C23-A820-A20EA9DE77CD}" destId="{D3F13EA6-0F5D-48AE-A63E-72B516081832}" srcOrd="1" destOrd="0" presId="urn:microsoft.com/office/officeart/2005/8/layout/hList7"/>
    <dgm:cxn modelId="{EB46CE8D-DA60-4810-A525-DB35EC733647}" type="presParOf" srcId="{656B9CF1-98AE-4C23-A820-A20EA9DE77CD}" destId="{8DD6EB2B-DEF6-4686-8467-D34452A3A743}" srcOrd="2" destOrd="0" presId="urn:microsoft.com/office/officeart/2005/8/layout/hList7"/>
    <dgm:cxn modelId="{B8CDB52F-6289-4768-A8EE-204D4F6EB9B7}" type="presParOf" srcId="{8DD6EB2B-DEF6-4686-8467-D34452A3A743}" destId="{1351028F-8DF5-41A4-9DAE-B8A1E8E547D8}" srcOrd="0" destOrd="0" presId="urn:microsoft.com/office/officeart/2005/8/layout/hList7"/>
    <dgm:cxn modelId="{98354934-24BE-4CBC-B28E-2CC85E29073C}" type="presParOf" srcId="{8DD6EB2B-DEF6-4686-8467-D34452A3A743}" destId="{8FE375AF-D988-40B2-ACDD-DE16DD0301A3}" srcOrd="1" destOrd="0" presId="urn:microsoft.com/office/officeart/2005/8/layout/hList7"/>
    <dgm:cxn modelId="{201E610D-5F20-4239-BC16-A413533935FD}" type="presParOf" srcId="{8DD6EB2B-DEF6-4686-8467-D34452A3A743}" destId="{E0856FE0-6B54-4C6F-B9FD-5A22A6286E5E}" srcOrd="2" destOrd="0" presId="urn:microsoft.com/office/officeart/2005/8/layout/hList7"/>
    <dgm:cxn modelId="{69F96A71-2539-421D-A37D-B74909D7864B}" type="presParOf" srcId="{8DD6EB2B-DEF6-4686-8467-D34452A3A743}" destId="{5C049E26-0590-4341-8033-A23EBC153645}" srcOrd="3" destOrd="0" presId="urn:microsoft.com/office/officeart/2005/8/layout/hList7"/>
    <dgm:cxn modelId="{C864F893-E339-4D7E-8272-675E12E56911}" type="presParOf" srcId="{656B9CF1-98AE-4C23-A820-A20EA9DE77CD}" destId="{324D6804-7108-42BC-B28B-4259BBF09F03}" srcOrd="3" destOrd="0" presId="urn:microsoft.com/office/officeart/2005/8/layout/hList7"/>
    <dgm:cxn modelId="{CF0ED060-4424-4E85-BDFE-0584E259332C}" type="presParOf" srcId="{656B9CF1-98AE-4C23-A820-A20EA9DE77CD}" destId="{86D2BFF1-B7AA-4EBD-9F85-E83AD2DEEB70}" srcOrd="4" destOrd="0" presId="urn:microsoft.com/office/officeart/2005/8/layout/hList7"/>
    <dgm:cxn modelId="{1643546D-3B43-4FFD-805E-916D6BB6BC7F}" type="presParOf" srcId="{86D2BFF1-B7AA-4EBD-9F85-E83AD2DEEB70}" destId="{B7B8FA99-03DB-4CA0-8C5C-1C9495812043}" srcOrd="0" destOrd="0" presId="urn:microsoft.com/office/officeart/2005/8/layout/hList7"/>
    <dgm:cxn modelId="{3B3E118C-9631-4766-B62E-CD9B59A35315}" type="presParOf" srcId="{86D2BFF1-B7AA-4EBD-9F85-E83AD2DEEB70}" destId="{C0B4035C-07EA-43AE-9DFB-A3F8138113DC}" srcOrd="1" destOrd="0" presId="urn:microsoft.com/office/officeart/2005/8/layout/hList7"/>
    <dgm:cxn modelId="{61ECADFD-B85D-4B48-9961-6BC4606368F2}" type="presParOf" srcId="{86D2BFF1-B7AA-4EBD-9F85-E83AD2DEEB70}" destId="{97741611-CDF0-44F7-AC95-3323E987CFF4}" srcOrd="2" destOrd="0" presId="urn:microsoft.com/office/officeart/2005/8/layout/hList7"/>
    <dgm:cxn modelId="{6B4072AC-B460-4D63-B5B0-8E090AFEA32E}" type="presParOf" srcId="{86D2BFF1-B7AA-4EBD-9F85-E83AD2DEEB70}" destId="{871BE550-9083-4BBD-B91F-718F943EF076}" srcOrd="3" destOrd="0" presId="urn:microsoft.com/office/officeart/2005/8/layout/hList7"/>
    <dgm:cxn modelId="{4E3FDA34-47A2-4DB7-8060-14BC4B064916}" type="presParOf" srcId="{656B9CF1-98AE-4C23-A820-A20EA9DE77CD}" destId="{19B6B14E-37C7-480D-A366-2D3471019F25}" srcOrd="5" destOrd="0" presId="urn:microsoft.com/office/officeart/2005/8/layout/hList7"/>
    <dgm:cxn modelId="{7093388E-E530-4C86-A96D-141D6C708E8D}" type="presParOf" srcId="{656B9CF1-98AE-4C23-A820-A20EA9DE77CD}" destId="{33970E3A-F739-42CB-B0A9-316603DAFF91}" srcOrd="6" destOrd="0" presId="urn:microsoft.com/office/officeart/2005/8/layout/hList7"/>
    <dgm:cxn modelId="{43CB6372-B763-47F5-9AB1-99A9359822F5}" type="presParOf" srcId="{33970E3A-F739-42CB-B0A9-316603DAFF91}" destId="{7838D12B-9F99-4F43-9AA7-7E6625BC58EE}" srcOrd="0" destOrd="0" presId="urn:microsoft.com/office/officeart/2005/8/layout/hList7"/>
    <dgm:cxn modelId="{0D049599-F087-4D56-A2D3-48891C432473}" type="presParOf" srcId="{33970E3A-F739-42CB-B0A9-316603DAFF91}" destId="{3BFC4396-35A6-459B-9907-D10F31E26055}" srcOrd="1" destOrd="0" presId="urn:microsoft.com/office/officeart/2005/8/layout/hList7"/>
    <dgm:cxn modelId="{00BC134C-E6CA-41AD-92CA-E02CCE62B1B0}" type="presParOf" srcId="{33970E3A-F739-42CB-B0A9-316603DAFF91}" destId="{672A24E5-E6E3-4D32-9917-C6B68C35D101}" srcOrd="2" destOrd="0" presId="urn:microsoft.com/office/officeart/2005/8/layout/hList7"/>
    <dgm:cxn modelId="{F8B60148-0454-4E0B-B33A-CE413786EAD1}" type="presParOf" srcId="{33970E3A-F739-42CB-B0A9-316603DAFF91}" destId="{C59FA2E9-D74F-4D3F-920C-A5850F997FCB}" srcOrd="3" destOrd="0" presId="urn:microsoft.com/office/officeart/2005/8/layout/hList7"/>
    <dgm:cxn modelId="{91AE0C2E-2285-4F38-AE0D-E8DC482D9891}" type="presParOf" srcId="{656B9CF1-98AE-4C23-A820-A20EA9DE77CD}" destId="{97E18433-7FB8-4FA6-9ABE-E9BD40CA577E}" srcOrd="7" destOrd="0" presId="urn:microsoft.com/office/officeart/2005/8/layout/hList7"/>
    <dgm:cxn modelId="{0A350D2E-29F3-4645-8ACC-352C6D194CAA}" type="presParOf" srcId="{656B9CF1-98AE-4C23-A820-A20EA9DE77CD}" destId="{91211307-632E-4B5B-B115-C9A13B749EDC}" srcOrd="8" destOrd="0" presId="urn:microsoft.com/office/officeart/2005/8/layout/hList7"/>
    <dgm:cxn modelId="{48858844-E3A8-4860-86B2-C27784E3D41D}" type="presParOf" srcId="{91211307-632E-4B5B-B115-C9A13B749EDC}" destId="{53C8831A-27D9-4486-9C3D-ED7E8148E62C}" srcOrd="0" destOrd="0" presId="urn:microsoft.com/office/officeart/2005/8/layout/hList7"/>
    <dgm:cxn modelId="{8E16E6B1-1D1A-4E44-9345-503DD615D9F9}" type="presParOf" srcId="{91211307-632E-4B5B-B115-C9A13B749EDC}" destId="{AFE1C68A-069B-47BE-BF5E-F7B836A4FA82}" srcOrd="1" destOrd="0" presId="urn:microsoft.com/office/officeart/2005/8/layout/hList7"/>
    <dgm:cxn modelId="{45E54A9D-1458-4008-8F78-7BB834FEEEE4}" type="presParOf" srcId="{91211307-632E-4B5B-B115-C9A13B749EDC}" destId="{C8313628-3C93-4191-932F-413A6E679C1C}" srcOrd="2" destOrd="0" presId="urn:microsoft.com/office/officeart/2005/8/layout/hList7"/>
    <dgm:cxn modelId="{8B7F0C60-B4FB-4B05-8A6F-75716760009A}" type="presParOf" srcId="{91211307-632E-4B5B-B115-C9A13B749EDC}" destId="{CCF5C0EC-17A7-4A4B-AD48-81902DF265CC}" srcOrd="3" destOrd="0" presId="urn:microsoft.com/office/officeart/2005/8/layout/hList7"/>
    <dgm:cxn modelId="{1DE80C34-7737-4368-8AED-A750CFB4D63A}" type="presParOf" srcId="{656B9CF1-98AE-4C23-A820-A20EA9DE77CD}" destId="{47641E08-3C86-4DA2-B364-682279953CA2}" srcOrd="9" destOrd="0" presId="urn:microsoft.com/office/officeart/2005/8/layout/hList7"/>
    <dgm:cxn modelId="{0484693E-8401-4E9C-AFD1-4CD1602ACA50}" type="presParOf" srcId="{656B9CF1-98AE-4C23-A820-A20EA9DE77CD}" destId="{EB9E0D62-2BE1-4651-9E70-60872C06DAD9}" srcOrd="10" destOrd="0" presId="urn:microsoft.com/office/officeart/2005/8/layout/hList7"/>
    <dgm:cxn modelId="{53C400D4-23E1-4B6F-8DDD-C58E670F5A4E}" type="presParOf" srcId="{EB9E0D62-2BE1-4651-9E70-60872C06DAD9}" destId="{005E34B0-69F7-4A16-A78C-43815FC2E511}" srcOrd="0" destOrd="0" presId="urn:microsoft.com/office/officeart/2005/8/layout/hList7"/>
    <dgm:cxn modelId="{18D10283-0258-4E75-83D3-10BA29D02902}" type="presParOf" srcId="{EB9E0D62-2BE1-4651-9E70-60872C06DAD9}" destId="{F9E63CF2-F28E-493B-977B-A1B8EEEABE47}" srcOrd="1" destOrd="0" presId="urn:microsoft.com/office/officeart/2005/8/layout/hList7"/>
    <dgm:cxn modelId="{553FF6A4-CD86-4C5A-9796-77741A35EEC7}" type="presParOf" srcId="{EB9E0D62-2BE1-4651-9E70-60872C06DAD9}" destId="{69477F9F-DDD4-425C-A156-0ECBB6068B96}" srcOrd="2" destOrd="0" presId="urn:microsoft.com/office/officeart/2005/8/layout/hList7"/>
    <dgm:cxn modelId="{2751A745-C31D-4065-8A50-0D68A4C7B73E}" type="presParOf" srcId="{EB9E0D62-2BE1-4651-9E70-60872C06DAD9}" destId="{93BEDFB2-04A1-4872-AF0D-2A2F45F002C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8779A0-5D85-4982-9E3D-996DFC967B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65E035-5E2D-4CDA-8879-4587F9D092EB}">
      <dgm:prSet/>
      <dgm:spPr/>
      <dgm:t>
        <a:bodyPr/>
        <a:lstStyle/>
        <a:p>
          <a:pPr rtl="0"/>
          <a:r>
            <a:rPr lang="uk-UA" smtClean="0"/>
            <a:t>Відбір учнів та комплектування класів</a:t>
          </a:r>
          <a:endParaRPr lang="ru-RU"/>
        </a:p>
      </dgm:t>
    </dgm:pt>
    <dgm:pt modelId="{BCE536B3-0BDC-426B-9F4E-9EB631642231}" type="parTrans" cxnId="{04BC3293-BBC6-4554-8F81-CF21DA90731A}">
      <dgm:prSet/>
      <dgm:spPr/>
      <dgm:t>
        <a:bodyPr/>
        <a:lstStyle/>
        <a:p>
          <a:endParaRPr lang="ru-RU"/>
        </a:p>
      </dgm:t>
    </dgm:pt>
    <dgm:pt modelId="{9744BCC3-0561-4095-86FD-4F09B9A4E470}" type="sibTrans" cxnId="{04BC3293-BBC6-4554-8F81-CF21DA90731A}">
      <dgm:prSet/>
      <dgm:spPr/>
      <dgm:t>
        <a:bodyPr/>
        <a:lstStyle/>
        <a:p>
          <a:endParaRPr lang="ru-RU"/>
        </a:p>
      </dgm:t>
    </dgm:pt>
    <dgm:pt modelId="{0B2C79CC-4285-49F4-8AEA-49FCA4DBDCED}">
      <dgm:prSet/>
      <dgm:spPr/>
      <dgm:t>
        <a:bodyPr/>
        <a:lstStyle/>
        <a:p>
          <a:pPr rtl="0"/>
          <a:r>
            <a:rPr lang="uk-UA" smtClean="0"/>
            <a:t>Організація навчально – виховного процесу</a:t>
          </a:r>
          <a:endParaRPr lang="ru-RU"/>
        </a:p>
      </dgm:t>
    </dgm:pt>
    <dgm:pt modelId="{E813C2A7-E942-4C57-B69D-EDD7ED1F8EE6}" type="parTrans" cxnId="{FA718EED-89C1-4589-B1D8-AE6D5C7237B1}">
      <dgm:prSet/>
      <dgm:spPr/>
      <dgm:t>
        <a:bodyPr/>
        <a:lstStyle/>
        <a:p>
          <a:endParaRPr lang="ru-RU"/>
        </a:p>
      </dgm:t>
    </dgm:pt>
    <dgm:pt modelId="{82F351A7-8726-4B7E-81DA-07051803F556}" type="sibTrans" cxnId="{FA718EED-89C1-4589-B1D8-AE6D5C7237B1}">
      <dgm:prSet/>
      <dgm:spPr/>
      <dgm:t>
        <a:bodyPr/>
        <a:lstStyle/>
        <a:p>
          <a:endParaRPr lang="ru-RU"/>
        </a:p>
      </dgm:t>
    </dgm:pt>
    <dgm:pt modelId="{B6F0EE52-185F-4D9D-88CC-A512DDA34C27}">
      <dgm:prSet/>
      <dgm:spPr/>
      <dgm:t>
        <a:bodyPr/>
        <a:lstStyle/>
        <a:p>
          <a:pPr rtl="0"/>
          <a:r>
            <a:rPr lang="uk-UA" smtClean="0"/>
            <a:t>Індивідуальні навчальні програми, критерії оцінювання навчальних досягнень</a:t>
          </a:r>
          <a:endParaRPr lang="ru-RU"/>
        </a:p>
      </dgm:t>
    </dgm:pt>
    <dgm:pt modelId="{9597277C-76E1-43EA-BAFE-DFBB4654B611}" type="parTrans" cxnId="{4141F36D-9B52-44DA-855F-704779CF8846}">
      <dgm:prSet/>
      <dgm:spPr/>
      <dgm:t>
        <a:bodyPr/>
        <a:lstStyle/>
        <a:p>
          <a:endParaRPr lang="ru-RU"/>
        </a:p>
      </dgm:t>
    </dgm:pt>
    <dgm:pt modelId="{B1807EF5-D35F-4704-943E-3C272E12C516}" type="sibTrans" cxnId="{4141F36D-9B52-44DA-855F-704779CF8846}">
      <dgm:prSet/>
      <dgm:spPr/>
      <dgm:t>
        <a:bodyPr/>
        <a:lstStyle/>
        <a:p>
          <a:endParaRPr lang="ru-RU"/>
        </a:p>
      </dgm:t>
    </dgm:pt>
    <dgm:pt modelId="{5364D1FE-5985-4E8C-9459-D9E33970FEC3}">
      <dgm:prSet/>
      <dgm:spPr/>
      <dgm:t>
        <a:bodyPr/>
        <a:lstStyle/>
        <a:p>
          <a:pPr rtl="0"/>
          <a:r>
            <a:rPr lang="uk-UA" smtClean="0"/>
            <a:t>Профілактичні навчальні заходи, психологічна та фізична реабілітація</a:t>
          </a:r>
          <a:endParaRPr lang="ru-RU"/>
        </a:p>
      </dgm:t>
    </dgm:pt>
    <dgm:pt modelId="{623CFEDF-AAD1-4EF6-8069-B868613B3501}" type="parTrans" cxnId="{2E034DD7-3579-4886-A94C-46029FFF5743}">
      <dgm:prSet/>
      <dgm:spPr/>
      <dgm:t>
        <a:bodyPr/>
        <a:lstStyle/>
        <a:p>
          <a:endParaRPr lang="ru-RU"/>
        </a:p>
      </dgm:t>
    </dgm:pt>
    <dgm:pt modelId="{525131EE-2E86-4F97-88F5-955C1E49B6A9}" type="sibTrans" cxnId="{2E034DD7-3579-4886-A94C-46029FFF5743}">
      <dgm:prSet/>
      <dgm:spPr/>
      <dgm:t>
        <a:bodyPr/>
        <a:lstStyle/>
        <a:p>
          <a:endParaRPr lang="ru-RU"/>
        </a:p>
      </dgm:t>
    </dgm:pt>
    <dgm:pt modelId="{F0AA6520-443B-4102-8035-73D0697470D0}">
      <dgm:prSet/>
      <dgm:spPr/>
      <dgm:t>
        <a:bodyPr/>
        <a:lstStyle/>
        <a:p>
          <a:pPr rtl="0"/>
          <a:r>
            <a:rPr lang="uk-UA" smtClean="0"/>
            <a:t>Матеріально – технічна база школи</a:t>
          </a:r>
          <a:endParaRPr lang="ru-RU"/>
        </a:p>
      </dgm:t>
    </dgm:pt>
    <dgm:pt modelId="{3ED912E4-96D8-4BAA-AB4D-48EFDB496541}" type="parTrans" cxnId="{E1FCB9E0-8FAF-4F0D-8BDE-490125B55D4A}">
      <dgm:prSet/>
      <dgm:spPr/>
      <dgm:t>
        <a:bodyPr/>
        <a:lstStyle/>
        <a:p>
          <a:endParaRPr lang="ru-RU"/>
        </a:p>
      </dgm:t>
    </dgm:pt>
    <dgm:pt modelId="{D42A52EA-7421-472B-B095-0AFB4DA58575}" type="sibTrans" cxnId="{E1FCB9E0-8FAF-4F0D-8BDE-490125B55D4A}">
      <dgm:prSet/>
      <dgm:spPr/>
      <dgm:t>
        <a:bodyPr/>
        <a:lstStyle/>
        <a:p>
          <a:endParaRPr lang="ru-RU"/>
        </a:p>
      </dgm:t>
    </dgm:pt>
    <dgm:pt modelId="{D82A4909-A47A-44CC-BC85-9B2D81796C62}" type="pres">
      <dgm:prSet presAssocID="{D58779A0-5D85-4982-9E3D-996DFC967B1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E11CD-A984-4E89-B8BD-F41138BC3BFB}" type="pres">
      <dgm:prSet presAssocID="{7465E035-5E2D-4CDA-8879-4587F9D092EB}" presName="circle1" presStyleLbl="node1" presStyleIdx="0" presStyleCnt="5"/>
      <dgm:spPr/>
    </dgm:pt>
    <dgm:pt modelId="{3228D651-BDDE-44D8-8E10-FF97EC7CC4BD}" type="pres">
      <dgm:prSet presAssocID="{7465E035-5E2D-4CDA-8879-4587F9D092EB}" presName="space" presStyleCnt="0"/>
      <dgm:spPr/>
    </dgm:pt>
    <dgm:pt modelId="{819FFBD8-B93D-47E7-BE0A-1642DB6C58B5}" type="pres">
      <dgm:prSet presAssocID="{7465E035-5E2D-4CDA-8879-4587F9D092EB}" presName="rect1" presStyleLbl="alignAcc1" presStyleIdx="0" presStyleCnt="5"/>
      <dgm:spPr/>
      <dgm:t>
        <a:bodyPr/>
        <a:lstStyle/>
        <a:p>
          <a:endParaRPr lang="ru-RU"/>
        </a:p>
      </dgm:t>
    </dgm:pt>
    <dgm:pt modelId="{44BE00BA-D55B-49EB-B222-382F91511B93}" type="pres">
      <dgm:prSet presAssocID="{0B2C79CC-4285-49F4-8AEA-49FCA4DBDCED}" presName="vertSpace2" presStyleLbl="node1" presStyleIdx="0" presStyleCnt="5"/>
      <dgm:spPr/>
    </dgm:pt>
    <dgm:pt modelId="{51993244-D991-45ED-A54B-2B2C0DD274A4}" type="pres">
      <dgm:prSet presAssocID="{0B2C79CC-4285-49F4-8AEA-49FCA4DBDCED}" presName="circle2" presStyleLbl="node1" presStyleIdx="1" presStyleCnt="5"/>
      <dgm:spPr/>
    </dgm:pt>
    <dgm:pt modelId="{C0BDB90F-E439-4BB1-B833-4F969C8A13CA}" type="pres">
      <dgm:prSet presAssocID="{0B2C79CC-4285-49F4-8AEA-49FCA4DBDCED}" presName="rect2" presStyleLbl="alignAcc1" presStyleIdx="1" presStyleCnt="5"/>
      <dgm:spPr/>
      <dgm:t>
        <a:bodyPr/>
        <a:lstStyle/>
        <a:p>
          <a:endParaRPr lang="ru-RU"/>
        </a:p>
      </dgm:t>
    </dgm:pt>
    <dgm:pt modelId="{0B27F5E7-66AA-4240-98E6-0E956606C78C}" type="pres">
      <dgm:prSet presAssocID="{B6F0EE52-185F-4D9D-88CC-A512DDA34C27}" presName="vertSpace3" presStyleLbl="node1" presStyleIdx="1" presStyleCnt="5"/>
      <dgm:spPr/>
    </dgm:pt>
    <dgm:pt modelId="{908FFE71-896D-48E3-8AB6-865E9901801E}" type="pres">
      <dgm:prSet presAssocID="{B6F0EE52-185F-4D9D-88CC-A512DDA34C27}" presName="circle3" presStyleLbl="node1" presStyleIdx="2" presStyleCnt="5"/>
      <dgm:spPr/>
    </dgm:pt>
    <dgm:pt modelId="{02214F95-5202-4855-8FE9-C8A597FB2D5F}" type="pres">
      <dgm:prSet presAssocID="{B6F0EE52-185F-4D9D-88CC-A512DDA34C27}" presName="rect3" presStyleLbl="alignAcc1" presStyleIdx="2" presStyleCnt="5"/>
      <dgm:spPr/>
      <dgm:t>
        <a:bodyPr/>
        <a:lstStyle/>
        <a:p>
          <a:endParaRPr lang="ru-RU"/>
        </a:p>
      </dgm:t>
    </dgm:pt>
    <dgm:pt modelId="{B90EF1B5-BE76-47E6-89E6-4AD9FAC101AD}" type="pres">
      <dgm:prSet presAssocID="{5364D1FE-5985-4E8C-9459-D9E33970FEC3}" presName="vertSpace4" presStyleLbl="node1" presStyleIdx="2" presStyleCnt="5"/>
      <dgm:spPr/>
    </dgm:pt>
    <dgm:pt modelId="{7A4906E5-7102-4A34-B306-1448408372D4}" type="pres">
      <dgm:prSet presAssocID="{5364D1FE-5985-4E8C-9459-D9E33970FEC3}" presName="circle4" presStyleLbl="node1" presStyleIdx="3" presStyleCnt="5"/>
      <dgm:spPr/>
    </dgm:pt>
    <dgm:pt modelId="{E96265AF-B361-4F5F-AD9C-904365A0754F}" type="pres">
      <dgm:prSet presAssocID="{5364D1FE-5985-4E8C-9459-D9E33970FEC3}" presName="rect4" presStyleLbl="alignAcc1" presStyleIdx="3" presStyleCnt="5"/>
      <dgm:spPr/>
      <dgm:t>
        <a:bodyPr/>
        <a:lstStyle/>
        <a:p>
          <a:endParaRPr lang="ru-RU"/>
        </a:p>
      </dgm:t>
    </dgm:pt>
    <dgm:pt modelId="{FB79856A-32AE-4B97-8B1A-CCC3266C48BA}" type="pres">
      <dgm:prSet presAssocID="{F0AA6520-443B-4102-8035-73D0697470D0}" presName="vertSpace5" presStyleLbl="node1" presStyleIdx="3" presStyleCnt="5"/>
      <dgm:spPr/>
    </dgm:pt>
    <dgm:pt modelId="{298FC5EC-B010-4256-B243-E5A37F1848EB}" type="pres">
      <dgm:prSet presAssocID="{F0AA6520-443B-4102-8035-73D0697470D0}" presName="circle5" presStyleLbl="node1" presStyleIdx="4" presStyleCnt="5"/>
      <dgm:spPr/>
    </dgm:pt>
    <dgm:pt modelId="{377E1A18-A546-4011-9EE2-1AF84A50BB8D}" type="pres">
      <dgm:prSet presAssocID="{F0AA6520-443B-4102-8035-73D0697470D0}" presName="rect5" presStyleLbl="alignAcc1" presStyleIdx="4" presStyleCnt="5"/>
      <dgm:spPr/>
      <dgm:t>
        <a:bodyPr/>
        <a:lstStyle/>
        <a:p>
          <a:endParaRPr lang="ru-RU"/>
        </a:p>
      </dgm:t>
    </dgm:pt>
    <dgm:pt modelId="{2EA1A0DF-CDCD-4F47-B3FA-4C8002924B08}" type="pres">
      <dgm:prSet presAssocID="{7465E035-5E2D-4CDA-8879-4587F9D092EB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AA2E5-9567-4869-8F53-5EE9CC6007AE}" type="pres">
      <dgm:prSet presAssocID="{0B2C79CC-4285-49F4-8AEA-49FCA4DBDCED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00F08-61A7-4A35-8C22-6E723B7CD59C}" type="pres">
      <dgm:prSet presAssocID="{B6F0EE52-185F-4D9D-88CC-A512DDA34C27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AB63D-98CF-43FC-A325-51C1162FB3FF}" type="pres">
      <dgm:prSet presAssocID="{5364D1FE-5985-4E8C-9459-D9E33970FEC3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64F82-C525-4007-8431-584882426C46}" type="pres">
      <dgm:prSet presAssocID="{F0AA6520-443B-4102-8035-73D0697470D0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FA105-C7FE-49AE-AE43-2232B415E528}" type="presOf" srcId="{F0AA6520-443B-4102-8035-73D0697470D0}" destId="{377E1A18-A546-4011-9EE2-1AF84A50BB8D}" srcOrd="0" destOrd="0" presId="urn:microsoft.com/office/officeart/2005/8/layout/target3"/>
    <dgm:cxn modelId="{2E034DD7-3579-4886-A94C-46029FFF5743}" srcId="{D58779A0-5D85-4982-9E3D-996DFC967B19}" destId="{5364D1FE-5985-4E8C-9459-D9E33970FEC3}" srcOrd="3" destOrd="0" parTransId="{623CFEDF-AAD1-4EF6-8069-B868613B3501}" sibTransId="{525131EE-2E86-4F97-88F5-955C1E49B6A9}"/>
    <dgm:cxn modelId="{ABDD6BE8-1297-4C68-BC3A-04BF767DCAFC}" type="presOf" srcId="{7465E035-5E2D-4CDA-8879-4587F9D092EB}" destId="{819FFBD8-B93D-47E7-BE0A-1642DB6C58B5}" srcOrd="0" destOrd="0" presId="urn:microsoft.com/office/officeart/2005/8/layout/target3"/>
    <dgm:cxn modelId="{E1FCB9E0-8FAF-4F0D-8BDE-490125B55D4A}" srcId="{D58779A0-5D85-4982-9E3D-996DFC967B19}" destId="{F0AA6520-443B-4102-8035-73D0697470D0}" srcOrd="4" destOrd="0" parTransId="{3ED912E4-96D8-4BAA-AB4D-48EFDB496541}" sibTransId="{D42A52EA-7421-472B-B095-0AFB4DA58575}"/>
    <dgm:cxn modelId="{4141F36D-9B52-44DA-855F-704779CF8846}" srcId="{D58779A0-5D85-4982-9E3D-996DFC967B19}" destId="{B6F0EE52-185F-4D9D-88CC-A512DDA34C27}" srcOrd="2" destOrd="0" parTransId="{9597277C-76E1-43EA-BAFE-DFBB4654B611}" sibTransId="{B1807EF5-D35F-4704-943E-3C272E12C516}"/>
    <dgm:cxn modelId="{A29DDEDA-7128-4F26-ABE1-4482E65A86A1}" type="presOf" srcId="{5364D1FE-5985-4E8C-9459-D9E33970FEC3}" destId="{9A8AB63D-98CF-43FC-A325-51C1162FB3FF}" srcOrd="1" destOrd="0" presId="urn:microsoft.com/office/officeart/2005/8/layout/target3"/>
    <dgm:cxn modelId="{8B768FA3-AEFB-4D40-BBB2-2E8861DB8534}" type="presOf" srcId="{5364D1FE-5985-4E8C-9459-D9E33970FEC3}" destId="{E96265AF-B361-4F5F-AD9C-904365A0754F}" srcOrd="0" destOrd="0" presId="urn:microsoft.com/office/officeart/2005/8/layout/target3"/>
    <dgm:cxn modelId="{A1258F6A-1A61-4753-B7C3-F3280FDF62A9}" type="presOf" srcId="{B6F0EE52-185F-4D9D-88CC-A512DDA34C27}" destId="{14600F08-61A7-4A35-8C22-6E723B7CD59C}" srcOrd="1" destOrd="0" presId="urn:microsoft.com/office/officeart/2005/8/layout/target3"/>
    <dgm:cxn modelId="{64365859-B317-433A-B908-0E6DF0E34E4E}" type="presOf" srcId="{7465E035-5E2D-4CDA-8879-4587F9D092EB}" destId="{2EA1A0DF-CDCD-4F47-B3FA-4C8002924B08}" srcOrd="1" destOrd="0" presId="urn:microsoft.com/office/officeart/2005/8/layout/target3"/>
    <dgm:cxn modelId="{7CF5EBFB-32AF-425D-A1CF-332885BC8B7A}" type="presOf" srcId="{F0AA6520-443B-4102-8035-73D0697470D0}" destId="{DCD64F82-C525-4007-8431-584882426C46}" srcOrd="1" destOrd="0" presId="urn:microsoft.com/office/officeart/2005/8/layout/target3"/>
    <dgm:cxn modelId="{5CCCC803-6405-42A9-973B-6706C10FE733}" type="presOf" srcId="{D58779A0-5D85-4982-9E3D-996DFC967B19}" destId="{D82A4909-A47A-44CC-BC85-9B2D81796C62}" srcOrd="0" destOrd="0" presId="urn:microsoft.com/office/officeart/2005/8/layout/target3"/>
    <dgm:cxn modelId="{94D9A013-1C4A-4B6D-9192-D3D8895CCC6A}" type="presOf" srcId="{B6F0EE52-185F-4D9D-88CC-A512DDA34C27}" destId="{02214F95-5202-4855-8FE9-C8A597FB2D5F}" srcOrd="0" destOrd="0" presId="urn:microsoft.com/office/officeart/2005/8/layout/target3"/>
    <dgm:cxn modelId="{681E09CD-DB9C-4A8D-8408-93C03F3A2197}" type="presOf" srcId="{0B2C79CC-4285-49F4-8AEA-49FCA4DBDCED}" destId="{EFEAA2E5-9567-4869-8F53-5EE9CC6007AE}" srcOrd="1" destOrd="0" presId="urn:microsoft.com/office/officeart/2005/8/layout/target3"/>
    <dgm:cxn modelId="{04BC3293-BBC6-4554-8F81-CF21DA90731A}" srcId="{D58779A0-5D85-4982-9E3D-996DFC967B19}" destId="{7465E035-5E2D-4CDA-8879-4587F9D092EB}" srcOrd="0" destOrd="0" parTransId="{BCE536B3-0BDC-426B-9F4E-9EB631642231}" sibTransId="{9744BCC3-0561-4095-86FD-4F09B9A4E470}"/>
    <dgm:cxn modelId="{FA718EED-89C1-4589-B1D8-AE6D5C7237B1}" srcId="{D58779A0-5D85-4982-9E3D-996DFC967B19}" destId="{0B2C79CC-4285-49F4-8AEA-49FCA4DBDCED}" srcOrd="1" destOrd="0" parTransId="{E813C2A7-E942-4C57-B69D-EDD7ED1F8EE6}" sibTransId="{82F351A7-8726-4B7E-81DA-07051803F556}"/>
    <dgm:cxn modelId="{DE4B61CD-7139-440E-9D6B-A5AB3D516905}" type="presOf" srcId="{0B2C79CC-4285-49F4-8AEA-49FCA4DBDCED}" destId="{C0BDB90F-E439-4BB1-B833-4F969C8A13CA}" srcOrd="0" destOrd="0" presId="urn:microsoft.com/office/officeart/2005/8/layout/target3"/>
    <dgm:cxn modelId="{81B63E84-9B2D-41F6-A9F2-DBF6E9C5981C}" type="presParOf" srcId="{D82A4909-A47A-44CC-BC85-9B2D81796C62}" destId="{69AE11CD-A984-4E89-B8BD-F41138BC3BFB}" srcOrd="0" destOrd="0" presId="urn:microsoft.com/office/officeart/2005/8/layout/target3"/>
    <dgm:cxn modelId="{D3B401C7-D12D-407C-9034-D6C310C93C67}" type="presParOf" srcId="{D82A4909-A47A-44CC-BC85-9B2D81796C62}" destId="{3228D651-BDDE-44D8-8E10-FF97EC7CC4BD}" srcOrd="1" destOrd="0" presId="urn:microsoft.com/office/officeart/2005/8/layout/target3"/>
    <dgm:cxn modelId="{D1FF23B7-B7AF-41D3-963A-6FE1A2CBD430}" type="presParOf" srcId="{D82A4909-A47A-44CC-BC85-9B2D81796C62}" destId="{819FFBD8-B93D-47E7-BE0A-1642DB6C58B5}" srcOrd="2" destOrd="0" presId="urn:microsoft.com/office/officeart/2005/8/layout/target3"/>
    <dgm:cxn modelId="{58A1EC39-F34D-430B-BE5E-BFC1198971E1}" type="presParOf" srcId="{D82A4909-A47A-44CC-BC85-9B2D81796C62}" destId="{44BE00BA-D55B-49EB-B222-382F91511B93}" srcOrd="3" destOrd="0" presId="urn:microsoft.com/office/officeart/2005/8/layout/target3"/>
    <dgm:cxn modelId="{C84DEEFF-A878-425D-8C2B-AB919FFDD1DE}" type="presParOf" srcId="{D82A4909-A47A-44CC-BC85-9B2D81796C62}" destId="{51993244-D991-45ED-A54B-2B2C0DD274A4}" srcOrd="4" destOrd="0" presId="urn:microsoft.com/office/officeart/2005/8/layout/target3"/>
    <dgm:cxn modelId="{51D0F404-627B-42B2-9B17-5BA14702DAA5}" type="presParOf" srcId="{D82A4909-A47A-44CC-BC85-9B2D81796C62}" destId="{C0BDB90F-E439-4BB1-B833-4F969C8A13CA}" srcOrd="5" destOrd="0" presId="urn:microsoft.com/office/officeart/2005/8/layout/target3"/>
    <dgm:cxn modelId="{D6BEFA1F-442B-447B-ADAC-B9F680F4FACA}" type="presParOf" srcId="{D82A4909-A47A-44CC-BC85-9B2D81796C62}" destId="{0B27F5E7-66AA-4240-98E6-0E956606C78C}" srcOrd="6" destOrd="0" presId="urn:microsoft.com/office/officeart/2005/8/layout/target3"/>
    <dgm:cxn modelId="{08D19713-4201-40C8-8627-D6111517CC7A}" type="presParOf" srcId="{D82A4909-A47A-44CC-BC85-9B2D81796C62}" destId="{908FFE71-896D-48E3-8AB6-865E9901801E}" srcOrd="7" destOrd="0" presId="urn:microsoft.com/office/officeart/2005/8/layout/target3"/>
    <dgm:cxn modelId="{61A692FD-E981-490D-A654-3B870C8094E9}" type="presParOf" srcId="{D82A4909-A47A-44CC-BC85-9B2D81796C62}" destId="{02214F95-5202-4855-8FE9-C8A597FB2D5F}" srcOrd="8" destOrd="0" presId="urn:microsoft.com/office/officeart/2005/8/layout/target3"/>
    <dgm:cxn modelId="{5E23D74B-5584-4645-9308-467FEE3551E5}" type="presParOf" srcId="{D82A4909-A47A-44CC-BC85-9B2D81796C62}" destId="{B90EF1B5-BE76-47E6-89E6-4AD9FAC101AD}" srcOrd="9" destOrd="0" presId="urn:microsoft.com/office/officeart/2005/8/layout/target3"/>
    <dgm:cxn modelId="{F0B7F6FA-E4F1-43AB-AF0B-73547882FD59}" type="presParOf" srcId="{D82A4909-A47A-44CC-BC85-9B2D81796C62}" destId="{7A4906E5-7102-4A34-B306-1448408372D4}" srcOrd="10" destOrd="0" presId="urn:microsoft.com/office/officeart/2005/8/layout/target3"/>
    <dgm:cxn modelId="{BAAD9A27-8153-4A60-B298-B52DA1AC7B18}" type="presParOf" srcId="{D82A4909-A47A-44CC-BC85-9B2D81796C62}" destId="{E96265AF-B361-4F5F-AD9C-904365A0754F}" srcOrd="11" destOrd="0" presId="urn:microsoft.com/office/officeart/2005/8/layout/target3"/>
    <dgm:cxn modelId="{4F2AD2FC-37B1-4400-B2A8-FD711E6401C6}" type="presParOf" srcId="{D82A4909-A47A-44CC-BC85-9B2D81796C62}" destId="{FB79856A-32AE-4B97-8B1A-CCC3266C48BA}" srcOrd="12" destOrd="0" presId="urn:microsoft.com/office/officeart/2005/8/layout/target3"/>
    <dgm:cxn modelId="{F135EDF5-BA77-42F9-9E24-867A72825517}" type="presParOf" srcId="{D82A4909-A47A-44CC-BC85-9B2D81796C62}" destId="{298FC5EC-B010-4256-B243-E5A37F1848EB}" srcOrd="13" destOrd="0" presId="urn:microsoft.com/office/officeart/2005/8/layout/target3"/>
    <dgm:cxn modelId="{FB4CD7EF-DFC7-4B53-8577-BA7AE4683697}" type="presParOf" srcId="{D82A4909-A47A-44CC-BC85-9B2D81796C62}" destId="{377E1A18-A546-4011-9EE2-1AF84A50BB8D}" srcOrd="14" destOrd="0" presId="urn:microsoft.com/office/officeart/2005/8/layout/target3"/>
    <dgm:cxn modelId="{CB9555E0-CCE8-4219-8436-DDF19311779A}" type="presParOf" srcId="{D82A4909-A47A-44CC-BC85-9B2D81796C62}" destId="{2EA1A0DF-CDCD-4F47-B3FA-4C8002924B08}" srcOrd="15" destOrd="0" presId="urn:microsoft.com/office/officeart/2005/8/layout/target3"/>
    <dgm:cxn modelId="{1E054E76-8884-4C04-8B15-0DB70D93277A}" type="presParOf" srcId="{D82A4909-A47A-44CC-BC85-9B2D81796C62}" destId="{EFEAA2E5-9567-4869-8F53-5EE9CC6007AE}" srcOrd="16" destOrd="0" presId="urn:microsoft.com/office/officeart/2005/8/layout/target3"/>
    <dgm:cxn modelId="{C84EE484-7201-4DFE-A29B-064FA59938A5}" type="presParOf" srcId="{D82A4909-A47A-44CC-BC85-9B2D81796C62}" destId="{14600F08-61A7-4A35-8C22-6E723B7CD59C}" srcOrd="17" destOrd="0" presId="urn:microsoft.com/office/officeart/2005/8/layout/target3"/>
    <dgm:cxn modelId="{9921AD4E-B760-4789-9FD8-DCEAA8BCE691}" type="presParOf" srcId="{D82A4909-A47A-44CC-BC85-9B2D81796C62}" destId="{9A8AB63D-98CF-43FC-A325-51C1162FB3FF}" srcOrd="18" destOrd="0" presId="urn:microsoft.com/office/officeart/2005/8/layout/target3"/>
    <dgm:cxn modelId="{F29BB98B-3BD4-4EA0-82AC-2B75BB05268A}" type="presParOf" srcId="{D82A4909-A47A-44CC-BC85-9B2D81796C62}" destId="{DCD64F82-C525-4007-8431-584882426C46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97C4D8-9154-4671-A6BE-D8151729BC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9EC32F-1582-40EC-AC8C-24342FBF6382}">
      <dgm:prSet/>
      <dgm:spPr/>
      <dgm:t>
        <a:bodyPr/>
        <a:lstStyle/>
        <a:p>
          <a:pPr rtl="0"/>
          <a:r>
            <a:rPr lang="uk-UA" smtClean="0"/>
            <a:t>Раннє виявлення відхилень та правильна діагностика</a:t>
          </a:r>
          <a:endParaRPr lang="ru-RU"/>
        </a:p>
      </dgm:t>
    </dgm:pt>
    <dgm:pt modelId="{0D5E464A-5560-461B-BE5B-64F7133A4D55}" type="parTrans" cxnId="{943859DA-8B38-411F-B8CB-868D5DE71484}">
      <dgm:prSet/>
      <dgm:spPr/>
      <dgm:t>
        <a:bodyPr/>
        <a:lstStyle/>
        <a:p>
          <a:endParaRPr lang="ru-RU"/>
        </a:p>
      </dgm:t>
    </dgm:pt>
    <dgm:pt modelId="{286CEF7D-BE9E-411E-8224-50ED83D09A45}" type="sibTrans" cxnId="{943859DA-8B38-411F-B8CB-868D5DE71484}">
      <dgm:prSet/>
      <dgm:spPr/>
      <dgm:t>
        <a:bodyPr/>
        <a:lstStyle/>
        <a:p>
          <a:endParaRPr lang="ru-RU"/>
        </a:p>
      </dgm:t>
    </dgm:pt>
    <dgm:pt modelId="{46DD5D85-B46B-47E6-A272-55DBAACA0A48}">
      <dgm:prSet/>
      <dgm:spPr/>
      <dgm:t>
        <a:bodyPr/>
        <a:lstStyle/>
        <a:p>
          <a:pPr rtl="0"/>
          <a:r>
            <a:rPr lang="uk-UA" smtClean="0"/>
            <a:t>Корекційна допомога</a:t>
          </a:r>
          <a:endParaRPr lang="ru-RU"/>
        </a:p>
      </dgm:t>
    </dgm:pt>
    <dgm:pt modelId="{06A4E2E3-9D2C-4208-936C-3D02863A5641}" type="parTrans" cxnId="{E200130B-6604-4500-ACCE-2F5BCD58E3FA}">
      <dgm:prSet/>
      <dgm:spPr/>
      <dgm:t>
        <a:bodyPr/>
        <a:lstStyle/>
        <a:p>
          <a:endParaRPr lang="ru-RU"/>
        </a:p>
      </dgm:t>
    </dgm:pt>
    <dgm:pt modelId="{5A2EC4B6-AB31-4215-80CD-E9BCE9AECC5F}" type="sibTrans" cxnId="{E200130B-6604-4500-ACCE-2F5BCD58E3FA}">
      <dgm:prSet/>
      <dgm:spPr/>
      <dgm:t>
        <a:bodyPr/>
        <a:lstStyle/>
        <a:p>
          <a:endParaRPr lang="ru-RU"/>
        </a:p>
      </dgm:t>
    </dgm:pt>
    <dgm:pt modelId="{51F0482F-F4B4-4778-8B98-539A266C1CBB}">
      <dgm:prSet/>
      <dgm:spPr/>
      <dgm:t>
        <a:bodyPr/>
        <a:lstStyle/>
        <a:p>
          <a:pPr rtl="0"/>
          <a:r>
            <a:rPr lang="uk-UA" smtClean="0"/>
            <a:t>Готовність педагогічного та учнівського колективів до навчання в нових умовах</a:t>
          </a:r>
          <a:endParaRPr lang="ru-RU"/>
        </a:p>
      </dgm:t>
    </dgm:pt>
    <dgm:pt modelId="{6DCA75AD-3227-4AA8-BDA6-A6E3A19444C0}" type="parTrans" cxnId="{5530BC9B-99B3-441B-8CC7-8E8457B970E8}">
      <dgm:prSet/>
      <dgm:spPr/>
      <dgm:t>
        <a:bodyPr/>
        <a:lstStyle/>
        <a:p>
          <a:endParaRPr lang="ru-RU"/>
        </a:p>
      </dgm:t>
    </dgm:pt>
    <dgm:pt modelId="{175E8164-F396-424D-B5B9-2CDAAC0432A0}" type="sibTrans" cxnId="{5530BC9B-99B3-441B-8CC7-8E8457B970E8}">
      <dgm:prSet/>
      <dgm:spPr/>
      <dgm:t>
        <a:bodyPr/>
        <a:lstStyle/>
        <a:p>
          <a:endParaRPr lang="ru-RU"/>
        </a:p>
      </dgm:t>
    </dgm:pt>
    <dgm:pt modelId="{20682DF6-1C0A-4D36-9B7A-FE9EC1674A79}">
      <dgm:prSet/>
      <dgm:spPr/>
      <dgm:t>
        <a:bodyPr/>
        <a:lstStyle/>
        <a:p>
          <a:pPr rtl="0"/>
          <a:r>
            <a:rPr lang="uk-UA" smtClean="0"/>
            <a:t>Психологічна готовність батьків і дитини до навчання разом зі  здоровими дітьми</a:t>
          </a:r>
          <a:endParaRPr lang="ru-RU"/>
        </a:p>
      </dgm:t>
    </dgm:pt>
    <dgm:pt modelId="{5DC35205-2AFD-45A6-942D-A49CE7711C71}" type="parTrans" cxnId="{34E697AC-0393-4DB8-BB91-5C9603A1FACF}">
      <dgm:prSet/>
      <dgm:spPr/>
      <dgm:t>
        <a:bodyPr/>
        <a:lstStyle/>
        <a:p>
          <a:endParaRPr lang="ru-RU"/>
        </a:p>
      </dgm:t>
    </dgm:pt>
    <dgm:pt modelId="{C4C95A3E-A598-4621-8EC8-CA466DCA781F}" type="sibTrans" cxnId="{34E697AC-0393-4DB8-BB91-5C9603A1FACF}">
      <dgm:prSet/>
      <dgm:spPr/>
      <dgm:t>
        <a:bodyPr/>
        <a:lstStyle/>
        <a:p>
          <a:endParaRPr lang="ru-RU"/>
        </a:p>
      </dgm:t>
    </dgm:pt>
    <dgm:pt modelId="{BC3FCACD-2F69-4C0B-B2E6-B9C17DA6EABA}">
      <dgm:prSet/>
      <dgm:spPr/>
      <dgm:t>
        <a:bodyPr/>
        <a:lstStyle/>
        <a:p>
          <a:pPr rtl="0"/>
          <a:r>
            <a:rPr lang="uk-UA" smtClean="0"/>
            <a:t>Залучення спеціалістів суміжних галузей</a:t>
          </a:r>
          <a:endParaRPr lang="ru-RU"/>
        </a:p>
      </dgm:t>
    </dgm:pt>
    <dgm:pt modelId="{F19BBAE4-4282-4DE9-AC4A-60C08F503704}" type="parTrans" cxnId="{AA151B55-D600-4FAC-BE1F-8E40542DF43E}">
      <dgm:prSet/>
      <dgm:spPr/>
      <dgm:t>
        <a:bodyPr/>
        <a:lstStyle/>
        <a:p>
          <a:endParaRPr lang="ru-RU"/>
        </a:p>
      </dgm:t>
    </dgm:pt>
    <dgm:pt modelId="{B45AC8DE-A456-4134-B445-117FBCCE9168}" type="sibTrans" cxnId="{AA151B55-D600-4FAC-BE1F-8E40542DF43E}">
      <dgm:prSet/>
      <dgm:spPr/>
      <dgm:t>
        <a:bodyPr/>
        <a:lstStyle/>
        <a:p>
          <a:endParaRPr lang="ru-RU"/>
        </a:p>
      </dgm:t>
    </dgm:pt>
    <dgm:pt modelId="{29F062DB-8E1E-440E-81E7-B140A367A97B}">
      <dgm:prSet/>
      <dgm:spPr/>
      <dgm:t>
        <a:bodyPr/>
        <a:lstStyle/>
        <a:p>
          <a:endParaRPr lang="ru-RU"/>
        </a:p>
      </dgm:t>
    </dgm:pt>
    <dgm:pt modelId="{DB7F3ED0-A386-4E31-A3DA-627981EFD71A}" type="parTrans" cxnId="{B59FF79B-8CCC-4D4D-980B-E59A67F402FD}">
      <dgm:prSet/>
      <dgm:spPr/>
      <dgm:t>
        <a:bodyPr/>
        <a:lstStyle/>
        <a:p>
          <a:endParaRPr lang="ru-RU"/>
        </a:p>
      </dgm:t>
    </dgm:pt>
    <dgm:pt modelId="{DDF950F4-5CD6-4FC3-9CE5-3041EBEFC15E}" type="sibTrans" cxnId="{B59FF79B-8CCC-4D4D-980B-E59A67F402FD}">
      <dgm:prSet/>
      <dgm:spPr/>
      <dgm:t>
        <a:bodyPr/>
        <a:lstStyle/>
        <a:p>
          <a:endParaRPr lang="ru-RU"/>
        </a:p>
      </dgm:t>
    </dgm:pt>
    <dgm:pt modelId="{6E1E038D-EB3E-4580-8B1D-B6568F2184DE}" type="pres">
      <dgm:prSet presAssocID="{CE97C4D8-9154-4671-A6BE-D8151729BC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DCEE02-9885-458D-92C2-94C37D58E70F}" type="pres">
      <dgm:prSet presAssocID="{CE97C4D8-9154-4671-A6BE-D8151729BCBA}" presName="dummyMaxCanvas" presStyleCnt="0">
        <dgm:presLayoutVars/>
      </dgm:prSet>
      <dgm:spPr/>
    </dgm:pt>
    <dgm:pt modelId="{382B2574-C9AF-4477-ABD5-4927119F61EA}" type="pres">
      <dgm:prSet presAssocID="{CE97C4D8-9154-4671-A6BE-D8151729BCB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34BDE-D87E-4C4A-AA3E-25567E413682}" type="pres">
      <dgm:prSet presAssocID="{CE97C4D8-9154-4671-A6BE-D8151729BCB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7B3F4-16F0-46DF-A887-1EB385DFA733}" type="pres">
      <dgm:prSet presAssocID="{CE97C4D8-9154-4671-A6BE-D8151729BCB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4D0AC-9C59-4FD6-A849-509153F79846}" type="pres">
      <dgm:prSet presAssocID="{CE97C4D8-9154-4671-A6BE-D8151729BCB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99CFD-96C6-4BF2-800F-076B7FE503B6}" type="pres">
      <dgm:prSet presAssocID="{CE97C4D8-9154-4671-A6BE-D8151729BCB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E62C2-13BB-468F-8AC2-940561D89F17}" type="pres">
      <dgm:prSet presAssocID="{CE97C4D8-9154-4671-A6BE-D8151729BCB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C3D20-C582-4243-B34D-5D5605ED0783}" type="pres">
      <dgm:prSet presAssocID="{CE97C4D8-9154-4671-A6BE-D8151729BCB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7B315-677F-4076-8054-24986473078A}" type="pres">
      <dgm:prSet presAssocID="{CE97C4D8-9154-4671-A6BE-D8151729BCB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88381-9D8E-4AB1-A00C-C435395581BE}" type="pres">
      <dgm:prSet presAssocID="{CE97C4D8-9154-4671-A6BE-D8151729BCB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A4A4E-7FDF-4679-AAB9-2135FAB9B47C}" type="pres">
      <dgm:prSet presAssocID="{CE97C4D8-9154-4671-A6BE-D8151729BCB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ED220-D0D3-4DB9-8591-335DF3D116EE}" type="pres">
      <dgm:prSet presAssocID="{CE97C4D8-9154-4671-A6BE-D8151729BCB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3281F-FE5A-4B10-A063-6E45D3C29930}" type="pres">
      <dgm:prSet presAssocID="{CE97C4D8-9154-4671-A6BE-D8151729BCB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04904-6BED-4634-8A6D-76AC108D7C00}" type="pres">
      <dgm:prSet presAssocID="{CE97C4D8-9154-4671-A6BE-D8151729BCB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24826-3599-4A12-BCF7-117DA6957E02}" type="pres">
      <dgm:prSet presAssocID="{CE97C4D8-9154-4671-A6BE-D8151729BCB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CE2E8-5FEF-4808-BBE6-1FB19F10D132}" type="presOf" srcId="{BC3FCACD-2F69-4C0B-B2E6-B9C17DA6EABA}" destId="{40599CFD-96C6-4BF2-800F-076B7FE503B6}" srcOrd="0" destOrd="0" presId="urn:microsoft.com/office/officeart/2005/8/layout/vProcess5"/>
    <dgm:cxn modelId="{AA151B55-D600-4FAC-BE1F-8E40542DF43E}" srcId="{CE97C4D8-9154-4671-A6BE-D8151729BCBA}" destId="{BC3FCACD-2F69-4C0B-B2E6-B9C17DA6EABA}" srcOrd="4" destOrd="0" parTransId="{F19BBAE4-4282-4DE9-AC4A-60C08F503704}" sibTransId="{B45AC8DE-A456-4134-B445-117FBCCE9168}"/>
    <dgm:cxn modelId="{2B99F6E7-63C8-4DE8-B3F8-67D3104A8C86}" type="presOf" srcId="{2F9EC32F-1582-40EC-AC8C-24342FBF6382}" destId="{382B2574-C9AF-4477-ABD5-4927119F61EA}" srcOrd="0" destOrd="0" presId="urn:microsoft.com/office/officeart/2005/8/layout/vProcess5"/>
    <dgm:cxn modelId="{F63E7E82-8066-4032-86B7-06C824DB936A}" type="presOf" srcId="{C4C95A3E-A598-4621-8EC8-CA466DCA781F}" destId="{D8A88381-9D8E-4AB1-A00C-C435395581BE}" srcOrd="0" destOrd="0" presId="urn:microsoft.com/office/officeart/2005/8/layout/vProcess5"/>
    <dgm:cxn modelId="{14CE81F6-123B-4E81-B889-C60800479C13}" type="presOf" srcId="{20682DF6-1C0A-4D36-9B7A-FE9EC1674A79}" destId="{7D204904-6BED-4634-8A6D-76AC108D7C00}" srcOrd="1" destOrd="0" presId="urn:microsoft.com/office/officeart/2005/8/layout/vProcess5"/>
    <dgm:cxn modelId="{B59FF79B-8CCC-4D4D-980B-E59A67F402FD}" srcId="{CE97C4D8-9154-4671-A6BE-D8151729BCBA}" destId="{29F062DB-8E1E-440E-81E7-B140A367A97B}" srcOrd="5" destOrd="0" parTransId="{DB7F3ED0-A386-4E31-A3DA-627981EFD71A}" sibTransId="{DDF950F4-5CD6-4FC3-9CE5-3041EBEFC15E}"/>
    <dgm:cxn modelId="{E200130B-6604-4500-ACCE-2F5BCD58E3FA}" srcId="{CE97C4D8-9154-4671-A6BE-D8151729BCBA}" destId="{46DD5D85-B46B-47E6-A272-55DBAACA0A48}" srcOrd="1" destOrd="0" parTransId="{06A4E2E3-9D2C-4208-936C-3D02863A5641}" sibTransId="{5A2EC4B6-AB31-4215-80CD-E9BCE9AECC5F}"/>
    <dgm:cxn modelId="{9D79EEE7-9692-4F17-9088-DA15FCF026CB}" type="presOf" srcId="{BC3FCACD-2F69-4C0B-B2E6-B9C17DA6EABA}" destId="{70424826-3599-4A12-BCF7-117DA6957E02}" srcOrd="1" destOrd="0" presId="urn:microsoft.com/office/officeart/2005/8/layout/vProcess5"/>
    <dgm:cxn modelId="{5E80C0FD-171F-4F8A-8856-9D06FA675A00}" type="presOf" srcId="{51F0482F-F4B4-4778-8B98-539A266C1CBB}" destId="{DBF7B3F4-16F0-46DF-A887-1EB385DFA733}" srcOrd="0" destOrd="0" presId="urn:microsoft.com/office/officeart/2005/8/layout/vProcess5"/>
    <dgm:cxn modelId="{0A8AC447-2FD7-4791-B9DC-A8076E0D83F3}" type="presOf" srcId="{2F9EC32F-1582-40EC-AC8C-24342FBF6382}" destId="{EB8A4A4E-7FDF-4679-AAB9-2135FAB9B47C}" srcOrd="1" destOrd="0" presId="urn:microsoft.com/office/officeart/2005/8/layout/vProcess5"/>
    <dgm:cxn modelId="{5530BC9B-99B3-441B-8CC7-8E8457B970E8}" srcId="{CE97C4D8-9154-4671-A6BE-D8151729BCBA}" destId="{51F0482F-F4B4-4778-8B98-539A266C1CBB}" srcOrd="2" destOrd="0" parTransId="{6DCA75AD-3227-4AA8-BDA6-A6E3A19444C0}" sibTransId="{175E8164-F396-424D-B5B9-2CDAAC0432A0}"/>
    <dgm:cxn modelId="{943859DA-8B38-411F-B8CB-868D5DE71484}" srcId="{CE97C4D8-9154-4671-A6BE-D8151729BCBA}" destId="{2F9EC32F-1582-40EC-AC8C-24342FBF6382}" srcOrd="0" destOrd="0" parTransId="{0D5E464A-5560-461B-BE5B-64F7133A4D55}" sibTransId="{286CEF7D-BE9E-411E-8224-50ED83D09A45}"/>
    <dgm:cxn modelId="{8A8CD5B3-36F6-4961-B8B3-EFBF6A3C0484}" type="presOf" srcId="{46DD5D85-B46B-47E6-A272-55DBAACA0A48}" destId="{AD9ED220-D0D3-4DB9-8591-335DF3D116EE}" srcOrd="1" destOrd="0" presId="urn:microsoft.com/office/officeart/2005/8/layout/vProcess5"/>
    <dgm:cxn modelId="{684F409C-20F4-4811-9800-2105EE02C465}" type="presOf" srcId="{51F0482F-F4B4-4778-8B98-539A266C1CBB}" destId="{EB43281F-FE5A-4B10-A063-6E45D3C29930}" srcOrd="1" destOrd="0" presId="urn:microsoft.com/office/officeart/2005/8/layout/vProcess5"/>
    <dgm:cxn modelId="{34E697AC-0393-4DB8-BB91-5C9603A1FACF}" srcId="{CE97C4D8-9154-4671-A6BE-D8151729BCBA}" destId="{20682DF6-1C0A-4D36-9B7A-FE9EC1674A79}" srcOrd="3" destOrd="0" parTransId="{5DC35205-2AFD-45A6-942D-A49CE7711C71}" sibTransId="{C4C95A3E-A598-4621-8EC8-CA466DCA781F}"/>
    <dgm:cxn modelId="{2BD53942-5947-4C25-9514-F474BAE12B6B}" type="presOf" srcId="{5A2EC4B6-AB31-4215-80CD-E9BCE9AECC5F}" destId="{224C3D20-C582-4243-B34D-5D5605ED0783}" srcOrd="0" destOrd="0" presId="urn:microsoft.com/office/officeart/2005/8/layout/vProcess5"/>
    <dgm:cxn modelId="{0427ADD1-75BB-43FF-86BD-B102726E7037}" type="presOf" srcId="{46DD5D85-B46B-47E6-A272-55DBAACA0A48}" destId="{4C434BDE-D87E-4C4A-AA3E-25567E413682}" srcOrd="0" destOrd="0" presId="urn:microsoft.com/office/officeart/2005/8/layout/vProcess5"/>
    <dgm:cxn modelId="{A18F6DBE-A051-4FD2-81B9-09736626ABA0}" type="presOf" srcId="{CE97C4D8-9154-4671-A6BE-D8151729BCBA}" destId="{6E1E038D-EB3E-4580-8B1D-B6568F2184DE}" srcOrd="0" destOrd="0" presId="urn:microsoft.com/office/officeart/2005/8/layout/vProcess5"/>
    <dgm:cxn modelId="{D7F9B831-0071-4E11-A2E0-B92B665AD0D5}" type="presOf" srcId="{20682DF6-1C0A-4D36-9B7A-FE9EC1674A79}" destId="{6AB4D0AC-9C59-4FD6-A849-509153F79846}" srcOrd="0" destOrd="0" presId="urn:microsoft.com/office/officeart/2005/8/layout/vProcess5"/>
    <dgm:cxn modelId="{CC0180C6-AA28-4398-9A78-F19E51E88A8C}" type="presOf" srcId="{175E8164-F396-424D-B5B9-2CDAAC0432A0}" destId="{66F7B315-677F-4076-8054-24986473078A}" srcOrd="0" destOrd="0" presId="urn:microsoft.com/office/officeart/2005/8/layout/vProcess5"/>
    <dgm:cxn modelId="{F77B15BC-34A8-4EDA-8F83-7881C73CA451}" type="presOf" srcId="{286CEF7D-BE9E-411E-8224-50ED83D09A45}" destId="{5A3E62C2-13BB-468F-8AC2-940561D89F17}" srcOrd="0" destOrd="0" presId="urn:microsoft.com/office/officeart/2005/8/layout/vProcess5"/>
    <dgm:cxn modelId="{08B3DE89-C6F5-442D-A47B-33C99B28DD47}" type="presParOf" srcId="{6E1E038D-EB3E-4580-8B1D-B6568F2184DE}" destId="{9FDCEE02-9885-458D-92C2-94C37D58E70F}" srcOrd="0" destOrd="0" presId="urn:microsoft.com/office/officeart/2005/8/layout/vProcess5"/>
    <dgm:cxn modelId="{0A95A2DD-B146-4DED-8398-82EAE0E3B54B}" type="presParOf" srcId="{6E1E038D-EB3E-4580-8B1D-B6568F2184DE}" destId="{382B2574-C9AF-4477-ABD5-4927119F61EA}" srcOrd="1" destOrd="0" presId="urn:microsoft.com/office/officeart/2005/8/layout/vProcess5"/>
    <dgm:cxn modelId="{CB6401F6-BFE4-4894-BD50-8619F94A73A3}" type="presParOf" srcId="{6E1E038D-EB3E-4580-8B1D-B6568F2184DE}" destId="{4C434BDE-D87E-4C4A-AA3E-25567E413682}" srcOrd="2" destOrd="0" presId="urn:microsoft.com/office/officeart/2005/8/layout/vProcess5"/>
    <dgm:cxn modelId="{368374CB-35D9-48F0-9F80-A56C2A71FF1F}" type="presParOf" srcId="{6E1E038D-EB3E-4580-8B1D-B6568F2184DE}" destId="{DBF7B3F4-16F0-46DF-A887-1EB385DFA733}" srcOrd="3" destOrd="0" presId="urn:microsoft.com/office/officeart/2005/8/layout/vProcess5"/>
    <dgm:cxn modelId="{E2166FA1-EFD7-4AC7-9E8C-67AD8AB726D6}" type="presParOf" srcId="{6E1E038D-EB3E-4580-8B1D-B6568F2184DE}" destId="{6AB4D0AC-9C59-4FD6-A849-509153F79846}" srcOrd="4" destOrd="0" presId="urn:microsoft.com/office/officeart/2005/8/layout/vProcess5"/>
    <dgm:cxn modelId="{56F28C91-4084-408D-8EEE-6E3E37B610FC}" type="presParOf" srcId="{6E1E038D-EB3E-4580-8B1D-B6568F2184DE}" destId="{40599CFD-96C6-4BF2-800F-076B7FE503B6}" srcOrd="5" destOrd="0" presId="urn:microsoft.com/office/officeart/2005/8/layout/vProcess5"/>
    <dgm:cxn modelId="{2E1D7F40-9A00-46D9-96C1-1060BB74D51D}" type="presParOf" srcId="{6E1E038D-EB3E-4580-8B1D-B6568F2184DE}" destId="{5A3E62C2-13BB-468F-8AC2-940561D89F17}" srcOrd="6" destOrd="0" presId="urn:microsoft.com/office/officeart/2005/8/layout/vProcess5"/>
    <dgm:cxn modelId="{331B57B3-0D2E-4DEB-B02C-A4F6E6FA6019}" type="presParOf" srcId="{6E1E038D-EB3E-4580-8B1D-B6568F2184DE}" destId="{224C3D20-C582-4243-B34D-5D5605ED0783}" srcOrd="7" destOrd="0" presId="urn:microsoft.com/office/officeart/2005/8/layout/vProcess5"/>
    <dgm:cxn modelId="{54708B00-75DE-4FF3-8DAB-D7B2231AA19D}" type="presParOf" srcId="{6E1E038D-EB3E-4580-8B1D-B6568F2184DE}" destId="{66F7B315-677F-4076-8054-24986473078A}" srcOrd="8" destOrd="0" presId="urn:microsoft.com/office/officeart/2005/8/layout/vProcess5"/>
    <dgm:cxn modelId="{7281C067-88B6-4BEE-B4E8-2F294D1F5E3C}" type="presParOf" srcId="{6E1E038D-EB3E-4580-8B1D-B6568F2184DE}" destId="{D8A88381-9D8E-4AB1-A00C-C435395581BE}" srcOrd="9" destOrd="0" presId="urn:microsoft.com/office/officeart/2005/8/layout/vProcess5"/>
    <dgm:cxn modelId="{E73C72AD-E9D6-45E2-A49E-88A8E96F20F9}" type="presParOf" srcId="{6E1E038D-EB3E-4580-8B1D-B6568F2184DE}" destId="{EB8A4A4E-7FDF-4679-AAB9-2135FAB9B47C}" srcOrd="10" destOrd="0" presId="urn:microsoft.com/office/officeart/2005/8/layout/vProcess5"/>
    <dgm:cxn modelId="{4E159126-82FE-41C6-8407-CE62EA226676}" type="presParOf" srcId="{6E1E038D-EB3E-4580-8B1D-B6568F2184DE}" destId="{AD9ED220-D0D3-4DB9-8591-335DF3D116EE}" srcOrd="11" destOrd="0" presId="urn:microsoft.com/office/officeart/2005/8/layout/vProcess5"/>
    <dgm:cxn modelId="{34320834-CE80-4158-9B11-F318830B87BF}" type="presParOf" srcId="{6E1E038D-EB3E-4580-8B1D-B6568F2184DE}" destId="{EB43281F-FE5A-4B10-A063-6E45D3C29930}" srcOrd="12" destOrd="0" presId="urn:microsoft.com/office/officeart/2005/8/layout/vProcess5"/>
    <dgm:cxn modelId="{872243CD-FABF-4AB7-BD31-7BD11DE6692B}" type="presParOf" srcId="{6E1E038D-EB3E-4580-8B1D-B6568F2184DE}" destId="{7D204904-6BED-4634-8A6D-76AC108D7C00}" srcOrd="13" destOrd="0" presId="urn:microsoft.com/office/officeart/2005/8/layout/vProcess5"/>
    <dgm:cxn modelId="{B9DD1C97-BD79-41E0-97F0-3103D5E19906}" type="presParOf" srcId="{6E1E038D-EB3E-4580-8B1D-B6568F2184DE}" destId="{70424826-3599-4A12-BCF7-117DA6957E0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878486-3220-4AD0-8015-4251C9D551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887FB10-3FA5-4B2D-BF42-F4B325181220}">
      <dgm:prSet/>
      <dgm:spPr/>
      <dgm:t>
        <a:bodyPr/>
        <a:lstStyle/>
        <a:p>
          <a:pPr rtl="0"/>
          <a:r>
            <a:rPr lang="uk-UA" smtClean="0"/>
            <a:t>Організаційну роботу( банк даних, визначення базових закладів, інформування)</a:t>
          </a:r>
          <a:endParaRPr lang="ru-RU"/>
        </a:p>
      </dgm:t>
    </dgm:pt>
    <dgm:pt modelId="{CE64E853-EA33-4C75-9AEA-4A85245B2305}" type="parTrans" cxnId="{FF699408-AE03-40DD-9386-46F29F4B4821}">
      <dgm:prSet/>
      <dgm:spPr/>
      <dgm:t>
        <a:bodyPr/>
        <a:lstStyle/>
        <a:p>
          <a:endParaRPr lang="ru-RU"/>
        </a:p>
      </dgm:t>
    </dgm:pt>
    <dgm:pt modelId="{4FD371DB-E643-4B98-B558-C0273ADEDCDB}" type="sibTrans" cxnId="{FF699408-AE03-40DD-9386-46F29F4B4821}">
      <dgm:prSet/>
      <dgm:spPr/>
      <dgm:t>
        <a:bodyPr/>
        <a:lstStyle/>
        <a:p>
          <a:endParaRPr lang="ru-RU"/>
        </a:p>
      </dgm:t>
    </dgm:pt>
    <dgm:pt modelId="{A867F9D6-9D2E-445D-804D-229BB251536F}">
      <dgm:prSet/>
      <dgm:spPr/>
      <dgm:t>
        <a:bodyPr/>
        <a:lstStyle/>
        <a:p>
          <a:pPr rtl="0"/>
          <a:r>
            <a:rPr lang="uk-UA" smtClean="0"/>
            <a:t>Методичне забезпечення змісту роботи(розробка програм та планів під кожну конкретну дитину)</a:t>
          </a:r>
          <a:endParaRPr lang="ru-RU"/>
        </a:p>
      </dgm:t>
    </dgm:pt>
    <dgm:pt modelId="{FC6058A7-59B9-4D21-BF91-849805A8CDC3}" type="parTrans" cxnId="{B9AAF281-A3D1-4D17-AAAC-1CD1E4A04703}">
      <dgm:prSet/>
      <dgm:spPr/>
      <dgm:t>
        <a:bodyPr/>
        <a:lstStyle/>
        <a:p>
          <a:endParaRPr lang="ru-RU"/>
        </a:p>
      </dgm:t>
    </dgm:pt>
    <dgm:pt modelId="{29AA97FE-8E5F-4D99-9E2D-D3539D52A91E}" type="sibTrans" cxnId="{B9AAF281-A3D1-4D17-AAAC-1CD1E4A04703}">
      <dgm:prSet/>
      <dgm:spPr/>
      <dgm:t>
        <a:bodyPr/>
        <a:lstStyle/>
        <a:p>
          <a:endParaRPr lang="ru-RU"/>
        </a:p>
      </dgm:t>
    </dgm:pt>
    <dgm:pt modelId="{0BAB763E-5F2D-4599-813E-28AF299E2F83}">
      <dgm:prSet/>
      <dgm:spPr/>
      <dgm:t>
        <a:bodyPr/>
        <a:lstStyle/>
        <a:p>
          <a:pPr rtl="0"/>
          <a:r>
            <a:rPr lang="uk-UA" smtClean="0"/>
            <a:t>Роботу з педагогічними кадрами  ( навчання, удосконалення професійної майстерності)</a:t>
          </a:r>
          <a:endParaRPr lang="ru-RU"/>
        </a:p>
      </dgm:t>
    </dgm:pt>
    <dgm:pt modelId="{652989B2-3755-4C41-A121-9CB3810DDDAF}" type="parTrans" cxnId="{42901798-2B9F-4D6B-8AEF-F3C6C46B2A0B}">
      <dgm:prSet/>
      <dgm:spPr/>
      <dgm:t>
        <a:bodyPr/>
        <a:lstStyle/>
        <a:p>
          <a:endParaRPr lang="ru-RU"/>
        </a:p>
      </dgm:t>
    </dgm:pt>
    <dgm:pt modelId="{499F043E-AF08-4860-BE8F-51DFD30E5EA3}" type="sibTrans" cxnId="{42901798-2B9F-4D6B-8AEF-F3C6C46B2A0B}">
      <dgm:prSet/>
      <dgm:spPr/>
      <dgm:t>
        <a:bodyPr/>
        <a:lstStyle/>
        <a:p>
          <a:endParaRPr lang="ru-RU"/>
        </a:p>
      </dgm:t>
    </dgm:pt>
    <dgm:pt modelId="{F389DE1C-DF1C-4203-AA34-DF137EA2A00C}">
      <dgm:prSet/>
      <dgm:spPr/>
      <dgm:t>
        <a:bodyPr/>
        <a:lstStyle/>
        <a:p>
          <a:pPr rtl="0"/>
          <a:r>
            <a:rPr lang="uk-UA" smtClean="0"/>
            <a:t>Роботу з батьками (консультації, дні відкритих дверей, засідання мультидисциплінарної команди)</a:t>
          </a:r>
          <a:endParaRPr lang="ru-RU"/>
        </a:p>
      </dgm:t>
    </dgm:pt>
    <dgm:pt modelId="{23611AAA-AAF3-460E-894D-5DCB59CB0642}" type="parTrans" cxnId="{079ADBF4-FACB-42EA-855A-0ED9EB8072D2}">
      <dgm:prSet/>
      <dgm:spPr/>
      <dgm:t>
        <a:bodyPr/>
        <a:lstStyle/>
        <a:p>
          <a:endParaRPr lang="ru-RU"/>
        </a:p>
      </dgm:t>
    </dgm:pt>
    <dgm:pt modelId="{3A249B11-C334-40EE-ABD4-CB6660F3E6FC}" type="sibTrans" cxnId="{079ADBF4-FACB-42EA-855A-0ED9EB8072D2}">
      <dgm:prSet/>
      <dgm:spPr/>
      <dgm:t>
        <a:bodyPr/>
        <a:lstStyle/>
        <a:p>
          <a:endParaRPr lang="ru-RU"/>
        </a:p>
      </dgm:t>
    </dgm:pt>
    <dgm:pt modelId="{950F9842-8A06-40A1-ACED-FB1EAB63ED9A}" type="pres">
      <dgm:prSet presAssocID="{B6878486-3220-4AD0-8015-4251C9D551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78697A-A1E6-41D8-9091-C0968C2EFC70}" type="pres">
      <dgm:prSet presAssocID="{0887FB10-3FA5-4B2D-BF42-F4B32518122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3607B-4FE9-4FDF-A702-22230C347259}" type="pres">
      <dgm:prSet presAssocID="{4FD371DB-E643-4B98-B558-C0273ADEDCDB}" presName="spacer" presStyleCnt="0"/>
      <dgm:spPr/>
    </dgm:pt>
    <dgm:pt modelId="{8263BAD5-4759-4162-87F4-449A93F9F7EF}" type="pres">
      <dgm:prSet presAssocID="{A867F9D6-9D2E-445D-804D-229BB251536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CD156-948D-417A-94D5-6A7764935A68}" type="pres">
      <dgm:prSet presAssocID="{29AA97FE-8E5F-4D99-9E2D-D3539D52A91E}" presName="spacer" presStyleCnt="0"/>
      <dgm:spPr/>
    </dgm:pt>
    <dgm:pt modelId="{545BCA1A-CF3D-4E83-9D2C-2CB3584E9368}" type="pres">
      <dgm:prSet presAssocID="{0BAB763E-5F2D-4599-813E-28AF299E2F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3BB2E-CA8F-4076-A79F-ADEBCD1CECE7}" type="pres">
      <dgm:prSet presAssocID="{499F043E-AF08-4860-BE8F-51DFD30E5EA3}" presName="spacer" presStyleCnt="0"/>
      <dgm:spPr/>
    </dgm:pt>
    <dgm:pt modelId="{1D56C281-F3DB-4048-BAEB-E454A1C485CE}" type="pres">
      <dgm:prSet presAssocID="{F389DE1C-DF1C-4203-AA34-DF137EA2A00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699408-AE03-40DD-9386-46F29F4B4821}" srcId="{B6878486-3220-4AD0-8015-4251C9D55176}" destId="{0887FB10-3FA5-4B2D-BF42-F4B325181220}" srcOrd="0" destOrd="0" parTransId="{CE64E853-EA33-4C75-9AEA-4A85245B2305}" sibTransId="{4FD371DB-E643-4B98-B558-C0273ADEDCDB}"/>
    <dgm:cxn modelId="{079ADBF4-FACB-42EA-855A-0ED9EB8072D2}" srcId="{B6878486-3220-4AD0-8015-4251C9D55176}" destId="{F389DE1C-DF1C-4203-AA34-DF137EA2A00C}" srcOrd="3" destOrd="0" parTransId="{23611AAA-AAF3-460E-894D-5DCB59CB0642}" sibTransId="{3A249B11-C334-40EE-ABD4-CB6660F3E6FC}"/>
    <dgm:cxn modelId="{C1024BF2-7550-46CE-904D-3B9C6538D992}" type="presOf" srcId="{0887FB10-3FA5-4B2D-BF42-F4B325181220}" destId="{3778697A-A1E6-41D8-9091-C0968C2EFC70}" srcOrd="0" destOrd="0" presId="urn:microsoft.com/office/officeart/2005/8/layout/vList2"/>
    <dgm:cxn modelId="{B6CBC5E5-1FF6-4C7E-AD70-3DB75D8B8E41}" type="presOf" srcId="{B6878486-3220-4AD0-8015-4251C9D55176}" destId="{950F9842-8A06-40A1-ACED-FB1EAB63ED9A}" srcOrd="0" destOrd="0" presId="urn:microsoft.com/office/officeart/2005/8/layout/vList2"/>
    <dgm:cxn modelId="{0094CC43-C29C-49DF-9240-2A3C81327EE0}" type="presOf" srcId="{0BAB763E-5F2D-4599-813E-28AF299E2F83}" destId="{545BCA1A-CF3D-4E83-9D2C-2CB3584E9368}" srcOrd="0" destOrd="0" presId="urn:microsoft.com/office/officeart/2005/8/layout/vList2"/>
    <dgm:cxn modelId="{472D7935-1E13-4100-89B7-788AB5EE9E38}" type="presOf" srcId="{A867F9D6-9D2E-445D-804D-229BB251536F}" destId="{8263BAD5-4759-4162-87F4-449A93F9F7EF}" srcOrd="0" destOrd="0" presId="urn:microsoft.com/office/officeart/2005/8/layout/vList2"/>
    <dgm:cxn modelId="{B9AAF281-A3D1-4D17-AAAC-1CD1E4A04703}" srcId="{B6878486-3220-4AD0-8015-4251C9D55176}" destId="{A867F9D6-9D2E-445D-804D-229BB251536F}" srcOrd="1" destOrd="0" parTransId="{FC6058A7-59B9-4D21-BF91-849805A8CDC3}" sibTransId="{29AA97FE-8E5F-4D99-9E2D-D3539D52A91E}"/>
    <dgm:cxn modelId="{35B84756-C828-48C0-8D07-6D65A2D77F7C}" type="presOf" srcId="{F389DE1C-DF1C-4203-AA34-DF137EA2A00C}" destId="{1D56C281-F3DB-4048-BAEB-E454A1C485CE}" srcOrd="0" destOrd="0" presId="urn:microsoft.com/office/officeart/2005/8/layout/vList2"/>
    <dgm:cxn modelId="{42901798-2B9F-4D6B-8AEF-F3C6C46B2A0B}" srcId="{B6878486-3220-4AD0-8015-4251C9D55176}" destId="{0BAB763E-5F2D-4599-813E-28AF299E2F83}" srcOrd="2" destOrd="0" parTransId="{652989B2-3755-4C41-A121-9CB3810DDDAF}" sibTransId="{499F043E-AF08-4860-BE8F-51DFD30E5EA3}"/>
    <dgm:cxn modelId="{1060EBA0-8974-48CD-A616-F28BB19A8033}" type="presParOf" srcId="{950F9842-8A06-40A1-ACED-FB1EAB63ED9A}" destId="{3778697A-A1E6-41D8-9091-C0968C2EFC70}" srcOrd="0" destOrd="0" presId="urn:microsoft.com/office/officeart/2005/8/layout/vList2"/>
    <dgm:cxn modelId="{B3F7799B-CA29-495A-86ED-C1731AE807D5}" type="presParOf" srcId="{950F9842-8A06-40A1-ACED-FB1EAB63ED9A}" destId="{3CB3607B-4FE9-4FDF-A702-22230C347259}" srcOrd="1" destOrd="0" presId="urn:microsoft.com/office/officeart/2005/8/layout/vList2"/>
    <dgm:cxn modelId="{DFDC8C19-52AF-494C-92BF-0F860916FA93}" type="presParOf" srcId="{950F9842-8A06-40A1-ACED-FB1EAB63ED9A}" destId="{8263BAD5-4759-4162-87F4-449A93F9F7EF}" srcOrd="2" destOrd="0" presId="urn:microsoft.com/office/officeart/2005/8/layout/vList2"/>
    <dgm:cxn modelId="{00A9B930-851A-4ECE-BEA4-043513BC5480}" type="presParOf" srcId="{950F9842-8A06-40A1-ACED-FB1EAB63ED9A}" destId="{CFBCD156-948D-417A-94D5-6A7764935A68}" srcOrd="3" destOrd="0" presId="urn:microsoft.com/office/officeart/2005/8/layout/vList2"/>
    <dgm:cxn modelId="{AD40759A-F0A8-462F-AB80-75187B7F229E}" type="presParOf" srcId="{950F9842-8A06-40A1-ACED-FB1EAB63ED9A}" destId="{545BCA1A-CF3D-4E83-9D2C-2CB3584E9368}" srcOrd="4" destOrd="0" presId="urn:microsoft.com/office/officeart/2005/8/layout/vList2"/>
    <dgm:cxn modelId="{B7077010-6639-414B-AC0A-016AA95C79AB}" type="presParOf" srcId="{950F9842-8A06-40A1-ACED-FB1EAB63ED9A}" destId="{B193BB2E-CA8F-4076-A79F-ADEBCD1CECE7}" srcOrd="5" destOrd="0" presId="urn:microsoft.com/office/officeart/2005/8/layout/vList2"/>
    <dgm:cxn modelId="{064D6FC6-440D-48EE-8B1D-1D72F0FC0EF9}" type="presParOf" srcId="{950F9842-8A06-40A1-ACED-FB1EAB63ED9A}" destId="{1D56C281-F3DB-4048-BAEB-E454A1C485C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95676-53BA-4540-8D3D-22ECB44F7813}">
      <dsp:nvSpPr>
        <dsp:cNvPr id="0" name=""/>
        <dsp:cNvSpPr/>
      </dsp:nvSpPr>
      <dsp:spPr>
        <a:xfrm>
          <a:off x="3536" y="0"/>
          <a:ext cx="4050506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Інклюзія – це освітня політика і процес, який дає змогу усім дітям брати участь в освітніх програмах навчального закладу</a:t>
          </a:r>
          <a:endParaRPr lang="ru-RU" sz="2000" kern="1200"/>
        </a:p>
      </dsp:txBody>
      <dsp:txXfrm>
        <a:off x="3536" y="1755648"/>
        <a:ext cx="4050506" cy="1755648"/>
      </dsp:txXfrm>
    </dsp:sp>
    <dsp:sp modelId="{551B5C29-EAB1-4FE4-A701-EB668A5C7069}">
      <dsp:nvSpPr>
        <dsp:cNvPr id="0" name=""/>
        <dsp:cNvSpPr/>
      </dsp:nvSpPr>
      <dsp:spPr>
        <a:xfrm>
          <a:off x="1162476" y="263347"/>
          <a:ext cx="1732626" cy="14615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8F44D-A6B5-44C6-82E9-E89C769E4990}">
      <dsp:nvSpPr>
        <dsp:cNvPr id="0" name=""/>
        <dsp:cNvSpPr/>
      </dsp:nvSpPr>
      <dsp:spPr>
        <a:xfrm>
          <a:off x="4175557" y="0"/>
          <a:ext cx="4050506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це навчальний процес у школі, який відповідає потребам  учня</a:t>
          </a:r>
          <a:endParaRPr lang="ru-RU" sz="2000" kern="1200"/>
        </a:p>
      </dsp:txBody>
      <dsp:txXfrm>
        <a:off x="4175557" y="1755648"/>
        <a:ext cx="4050506" cy="1755648"/>
      </dsp:txXfrm>
    </dsp:sp>
    <dsp:sp modelId="{9AF46424-25BF-4AD9-A6F4-DF361C4D8C8E}">
      <dsp:nvSpPr>
        <dsp:cNvPr id="0" name=""/>
        <dsp:cNvSpPr/>
      </dsp:nvSpPr>
      <dsp:spPr>
        <a:xfrm>
          <a:off x="5470022" y="263347"/>
          <a:ext cx="1461576" cy="14615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D24FEE-47F4-44E0-9CBC-C5B0C9B793AF}">
      <dsp:nvSpPr>
        <dsp:cNvPr id="0" name=""/>
        <dsp:cNvSpPr/>
      </dsp:nvSpPr>
      <dsp:spPr>
        <a:xfrm>
          <a:off x="329183" y="3511296"/>
          <a:ext cx="7571232" cy="65836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775CA-BAAC-4FE0-9C59-05E170AC8249}">
      <dsp:nvSpPr>
        <dsp:cNvPr id="0" name=""/>
        <dsp:cNvSpPr/>
      </dsp:nvSpPr>
      <dsp:spPr>
        <a:xfrm>
          <a:off x="0" y="137160"/>
          <a:ext cx="8229600" cy="411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smtClean="0"/>
            <a:t>- це гнучка індивідуалізована система навчання дітей з особливостями психофізичного розвитку в умовах загальноосвітнього навчального закладу за місцем проживання</a:t>
          </a:r>
          <a:endParaRPr lang="ru-RU" sz="4100" kern="1200"/>
        </a:p>
      </dsp:txBody>
      <dsp:txXfrm>
        <a:off x="120518" y="257678"/>
        <a:ext cx="7988564" cy="3873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4283-1474-4A9A-8B53-59BCF9CF5AE5}">
      <dsp:nvSpPr>
        <dsp:cNvPr id="0" name=""/>
        <dsp:cNvSpPr/>
      </dsp:nvSpPr>
      <dsp:spPr>
        <a:xfrm>
          <a:off x="3437997" y="1041045"/>
          <a:ext cx="1353604" cy="13536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E0E69C-83C5-45A2-B1D6-4E036DBC0540}">
      <dsp:nvSpPr>
        <dsp:cNvPr id="0" name=""/>
        <dsp:cNvSpPr/>
      </dsp:nvSpPr>
      <dsp:spPr>
        <a:xfrm>
          <a:off x="2876167" y="-183213"/>
          <a:ext cx="2477265" cy="13494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Рівний доступ до навчання в ЗОШ та отримання якісних послуг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2876167" y="-183213"/>
        <a:ext cx="2477265" cy="1349483"/>
      </dsp:txXfrm>
    </dsp:sp>
    <dsp:sp modelId="{769BECEC-11B0-4C71-AD8A-021122AD8FE0}">
      <dsp:nvSpPr>
        <dsp:cNvPr id="0" name=""/>
        <dsp:cNvSpPr/>
      </dsp:nvSpPr>
      <dsp:spPr>
        <a:xfrm>
          <a:off x="3877355" y="1294736"/>
          <a:ext cx="1353604" cy="135360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8BE6F9D-00C8-453E-98FB-7F14A70BFEC6}">
      <dsp:nvSpPr>
        <dsp:cNvPr id="0" name=""/>
        <dsp:cNvSpPr/>
      </dsp:nvSpPr>
      <dsp:spPr>
        <a:xfrm>
          <a:off x="5162989" y="802496"/>
          <a:ext cx="1940183" cy="12214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Визнання спроможності до навчання кожної дитини, незалежно від її особливостей, створення суспільством відповідних умов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5162989" y="802496"/>
        <a:ext cx="1940183" cy="1221492"/>
      </dsp:txXfrm>
    </dsp:sp>
    <dsp:sp modelId="{5429FEAD-D59B-47B2-9453-2755B259889C}">
      <dsp:nvSpPr>
        <dsp:cNvPr id="0" name=""/>
        <dsp:cNvSpPr/>
      </dsp:nvSpPr>
      <dsp:spPr>
        <a:xfrm>
          <a:off x="3877355" y="1802118"/>
          <a:ext cx="1353604" cy="135360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73C9DC-30C6-4F54-A95C-B5E3A8C8EB1D}">
      <dsp:nvSpPr>
        <dsp:cNvPr id="0" name=""/>
        <dsp:cNvSpPr/>
      </dsp:nvSpPr>
      <dsp:spPr>
        <a:xfrm>
          <a:off x="4959269" y="2152208"/>
          <a:ext cx="2347622" cy="16515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Забезпечення права дітей бути в родині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4959269" y="2152208"/>
        <a:ext cx="2347622" cy="1651510"/>
      </dsp:txXfrm>
    </dsp:sp>
    <dsp:sp modelId="{4095B529-2236-4FD3-8B56-F0028BD69E1E}">
      <dsp:nvSpPr>
        <dsp:cNvPr id="0" name=""/>
        <dsp:cNvSpPr/>
      </dsp:nvSpPr>
      <dsp:spPr>
        <a:xfrm>
          <a:off x="3437997" y="2056248"/>
          <a:ext cx="1353604" cy="135360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0E99AF-E45D-48A8-B800-2F38375DBA18}">
      <dsp:nvSpPr>
        <dsp:cNvPr id="0" name=""/>
        <dsp:cNvSpPr/>
      </dsp:nvSpPr>
      <dsp:spPr>
        <a:xfrm>
          <a:off x="2988770" y="3345531"/>
          <a:ext cx="2252059" cy="12268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Залучення батьків до навчального процесу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2988770" y="3345531"/>
        <a:ext cx="2252059" cy="1226802"/>
      </dsp:txXfrm>
    </dsp:sp>
    <dsp:sp modelId="{B3DC0667-573F-4B48-BA04-EEA10F47BAA2}">
      <dsp:nvSpPr>
        <dsp:cNvPr id="0" name=""/>
        <dsp:cNvSpPr/>
      </dsp:nvSpPr>
      <dsp:spPr>
        <a:xfrm>
          <a:off x="2998640" y="1802118"/>
          <a:ext cx="1353604" cy="135360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5766A4-EF2B-45FC-A764-BD414CC8A80A}">
      <dsp:nvSpPr>
        <dsp:cNvPr id="0" name=""/>
        <dsp:cNvSpPr/>
      </dsp:nvSpPr>
      <dsp:spPr>
        <a:xfrm>
          <a:off x="946447" y="2357562"/>
          <a:ext cx="2300143" cy="12408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Командний підхід до навчання і виховання дитини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946447" y="2357562"/>
        <a:ext cx="2300143" cy="1240804"/>
      </dsp:txXfrm>
    </dsp:sp>
    <dsp:sp modelId="{ADD49477-9AFF-417C-8EDD-9F529AE4427C}">
      <dsp:nvSpPr>
        <dsp:cNvPr id="0" name=""/>
        <dsp:cNvSpPr/>
      </dsp:nvSpPr>
      <dsp:spPr>
        <a:xfrm>
          <a:off x="2998640" y="1294736"/>
          <a:ext cx="1353604" cy="13536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66580AE-D939-4A0C-B76C-DD03D621A150}">
      <dsp:nvSpPr>
        <dsp:cNvPr id="0" name=""/>
        <dsp:cNvSpPr/>
      </dsp:nvSpPr>
      <dsp:spPr>
        <a:xfrm>
          <a:off x="922708" y="646740"/>
          <a:ext cx="2347622" cy="16515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Повноцінна участь дитини у житті школи, класу</a:t>
          </a:r>
          <a:endParaRPr lang="ru-RU" sz="10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922708" y="646740"/>
        <a:ext cx="2347622" cy="1651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44121-F1EF-4D88-8683-4CAE172DF826}">
      <dsp:nvSpPr>
        <dsp:cNvPr id="0" name=""/>
        <dsp:cNvSpPr/>
      </dsp:nvSpPr>
      <dsp:spPr>
        <a:xfrm rot="10800000">
          <a:off x="1662261" y="1078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186690" rIns="348488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smtClean="0"/>
            <a:t>Прийняти</a:t>
          </a:r>
          <a:endParaRPr lang="ru-RU" sz="4900" kern="1200"/>
        </a:p>
      </dsp:txBody>
      <dsp:txXfrm rot="10800000">
        <a:off x="1967164" y="1078"/>
        <a:ext cx="5167781" cy="1219612"/>
      </dsp:txXfrm>
    </dsp:sp>
    <dsp:sp modelId="{CBDAA336-8873-47F8-AA41-7A3CB2461607}">
      <dsp:nvSpPr>
        <dsp:cNvPr id="0" name=""/>
        <dsp:cNvSpPr/>
      </dsp:nvSpPr>
      <dsp:spPr>
        <a:xfrm>
          <a:off x="1094654" y="53363"/>
          <a:ext cx="1135215" cy="111504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CB861-C9C6-4197-9673-50955EA39B30}">
      <dsp:nvSpPr>
        <dsp:cNvPr id="0" name=""/>
        <dsp:cNvSpPr/>
      </dsp:nvSpPr>
      <dsp:spPr>
        <a:xfrm rot="10800000">
          <a:off x="1683361" y="1584753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186690" rIns="348488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smtClean="0"/>
            <a:t>Зрозуміти</a:t>
          </a:r>
          <a:endParaRPr lang="ru-RU" sz="4900" kern="1200"/>
        </a:p>
      </dsp:txBody>
      <dsp:txXfrm rot="10800000">
        <a:off x="1988264" y="1584753"/>
        <a:ext cx="5167781" cy="1219612"/>
      </dsp:txXfrm>
    </dsp:sp>
    <dsp:sp modelId="{3764B140-FE86-4212-A1AF-92FE87226AE3}">
      <dsp:nvSpPr>
        <dsp:cNvPr id="0" name=""/>
        <dsp:cNvSpPr/>
      </dsp:nvSpPr>
      <dsp:spPr>
        <a:xfrm>
          <a:off x="1073554" y="1584753"/>
          <a:ext cx="1219612" cy="121961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25768-DB59-4C31-B943-B70E46DD03AA}">
      <dsp:nvSpPr>
        <dsp:cNvPr id="0" name=""/>
        <dsp:cNvSpPr/>
      </dsp:nvSpPr>
      <dsp:spPr>
        <a:xfrm rot="10800000">
          <a:off x="1683361" y="3168429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186690" rIns="348488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Допомогти</a:t>
          </a:r>
          <a:endParaRPr lang="ru-RU" sz="4900" kern="1200" dirty="0"/>
        </a:p>
      </dsp:txBody>
      <dsp:txXfrm rot="10800000">
        <a:off x="1988264" y="3168429"/>
        <a:ext cx="5167781" cy="1219612"/>
      </dsp:txXfrm>
    </dsp:sp>
    <dsp:sp modelId="{F2592CFF-B7AF-4C73-9018-3347ED5B5B9D}">
      <dsp:nvSpPr>
        <dsp:cNvPr id="0" name=""/>
        <dsp:cNvSpPr/>
      </dsp:nvSpPr>
      <dsp:spPr>
        <a:xfrm>
          <a:off x="1073554" y="3168429"/>
          <a:ext cx="1219612" cy="12196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A3F5C-B1C0-4B0F-ABD2-F6756E4F22C1}">
      <dsp:nvSpPr>
        <dsp:cNvPr id="0" name=""/>
        <dsp:cNvSpPr/>
      </dsp:nvSpPr>
      <dsp:spPr>
        <a:xfrm>
          <a:off x="7233" y="664356"/>
          <a:ext cx="2161877" cy="306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Міжнародні документи  з прав дитини (Конвенція ООН про права дитини)</a:t>
          </a:r>
          <a:endParaRPr lang="ru-RU" sz="1800" kern="1200"/>
        </a:p>
      </dsp:txBody>
      <dsp:txXfrm>
        <a:off x="70552" y="727675"/>
        <a:ext cx="2035239" cy="2933769"/>
      </dsp:txXfrm>
    </dsp:sp>
    <dsp:sp modelId="{DDE1F968-184A-42EA-B3AC-A2405273C32C}">
      <dsp:nvSpPr>
        <dsp:cNvPr id="0" name=""/>
        <dsp:cNvSpPr/>
      </dsp:nvSpPr>
      <dsp:spPr>
        <a:xfrm>
          <a:off x="2385298" y="192648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385298" y="2033716"/>
        <a:ext cx="320822" cy="321687"/>
      </dsp:txXfrm>
    </dsp:sp>
    <dsp:sp modelId="{FBB5C2E1-9928-4F62-8B39-CD1EF1388C65}">
      <dsp:nvSpPr>
        <dsp:cNvPr id="0" name=""/>
        <dsp:cNvSpPr/>
      </dsp:nvSpPr>
      <dsp:spPr>
        <a:xfrm>
          <a:off x="3033861" y="664356"/>
          <a:ext cx="2161877" cy="306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Закони України ( «Про освіту», «Про основи соціального захисту інвалідів в Україні»</a:t>
          </a:r>
          <a:endParaRPr lang="ru-RU" sz="1800" kern="1200"/>
        </a:p>
      </dsp:txBody>
      <dsp:txXfrm>
        <a:off x="3097180" y="727675"/>
        <a:ext cx="2035239" cy="2933769"/>
      </dsp:txXfrm>
    </dsp:sp>
    <dsp:sp modelId="{6D7EFF49-81DA-4414-A8F7-2E4BCEDD35CB}">
      <dsp:nvSpPr>
        <dsp:cNvPr id="0" name=""/>
        <dsp:cNvSpPr/>
      </dsp:nvSpPr>
      <dsp:spPr>
        <a:xfrm>
          <a:off x="5411926" y="192648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411926" y="2033716"/>
        <a:ext cx="320822" cy="321687"/>
      </dsp:txXfrm>
    </dsp:sp>
    <dsp:sp modelId="{304081BB-D15E-4393-A6FB-8BED0FEF6382}">
      <dsp:nvSpPr>
        <dsp:cNvPr id="0" name=""/>
        <dsp:cNvSpPr/>
      </dsp:nvSpPr>
      <dsp:spPr>
        <a:xfrm>
          <a:off x="6060489" y="664356"/>
          <a:ext cx="2161877" cy="306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Нормативні акти у сфері освіти (Наказ МОН № 912 від 01.10.2010 , Постанова КМУ  №872 від 15.08.2011, Листи МОН №1\9-384 від 18.05.2012, №1\9 -529 від 26.07.2012</a:t>
          </a:r>
          <a:endParaRPr lang="ru-RU" sz="1800" kern="1200"/>
        </a:p>
      </dsp:txBody>
      <dsp:txXfrm>
        <a:off x="6123808" y="727675"/>
        <a:ext cx="2035239" cy="29337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F2A37-9313-4BF8-98EC-90A698A0620E}">
      <dsp:nvSpPr>
        <dsp:cNvPr id="0" name=""/>
        <dsp:cNvSpPr/>
      </dsp:nvSpPr>
      <dsp:spPr>
        <a:xfrm>
          <a:off x="100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Діти з вадами слуху</a:t>
          </a:r>
          <a:endParaRPr lang="ru-RU" sz="1500" kern="1200"/>
        </a:p>
      </dsp:txBody>
      <dsp:txXfrm>
        <a:off x="100" y="1755648"/>
        <a:ext cx="1338113" cy="1755648"/>
      </dsp:txXfrm>
    </dsp:sp>
    <dsp:sp modelId="{98C161D9-E721-4CDA-84E1-9AB21C761209}">
      <dsp:nvSpPr>
        <dsp:cNvPr id="0" name=""/>
        <dsp:cNvSpPr/>
      </dsp:nvSpPr>
      <dsp:spPr>
        <a:xfrm>
          <a:off x="40243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1028F-8DF5-41A4-9DAE-B8A1E8E547D8}">
      <dsp:nvSpPr>
        <dsp:cNvPr id="0" name=""/>
        <dsp:cNvSpPr/>
      </dsp:nvSpPr>
      <dsp:spPr>
        <a:xfrm>
          <a:off x="1378357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Діти з вадами зору</a:t>
          </a:r>
          <a:endParaRPr lang="ru-RU" sz="1500" kern="1200"/>
        </a:p>
      </dsp:txBody>
      <dsp:txXfrm>
        <a:off x="1378357" y="1755648"/>
        <a:ext cx="1338113" cy="1755648"/>
      </dsp:txXfrm>
    </dsp:sp>
    <dsp:sp modelId="{5C049E26-0590-4341-8033-A23EBC153645}">
      <dsp:nvSpPr>
        <dsp:cNvPr id="0" name=""/>
        <dsp:cNvSpPr/>
      </dsp:nvSpPr>
      <dsp:spPr>
        <a:xfrm>
          <a:off x="1418500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8FA99-03DB-4CA0-8C5C-1C9495812043}">
      <dsp:nvSpPr>
        <dsp:cNvPr id="0" name=""/>
        <dsp:cNvSpPr/>
      </dsp:nvSpPr>
      <dsp:spPr>
        <a:xfrm>
          <a:off x="2756614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Діти з вадами опорно – рухового апарату</a:t>
          </a:r>
          <a:endParaRPr lang="ru-RU" sz="1500" kern="1200"/>
        </a:p>
      </dsp:txBody>
      <dsp:txXfrm>
        <a:off x="2756614" y="1755648"/>
        <a:ext cx="1338113" cy="1755648"/>
      </dsp:txXfrm>
    </dsp:sp>
    <dsp:sp modelId="{871BE550-9083-4BBD-B91F-718F943EF076}">
      <dsp:nvSpPr>
        <dsp:cNvPr id="0" name=""/>
        <dsp:cNvSpPr/>
      </dsp:nvSpPr>
      <dsp:spPr>
        <a:xfrm>
          <a:off x="2796758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8D12B-9F99-4F43-9AA7-7E6625BC58EE}">
      <dsp:nvSpPr>
        <dsp:cNvPr id="0" name=""/>
        <dsp:cNvSpPr/>
      </dsp:nvSpPr>
      <dsp:spPr>
        <a:xfrm>
          <a:off x="4134871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Діти з вадами розумового розвитку</a:t>
          </a:r>
          <a:endParaRPr lang="ru-RU" sz="1500" kern="1200"/>
        </a:p>
      </dsp:txBody>
      <dsp:txXfrm>
        <a:off x="4134871" y="1755648"/>
        <a:ext cx="1338113" cy="1755648"/>
      </dsp:txXfrm>
    </dsp:sp>
    <dsp:sp modelId="{C59FA2E9-D74F-4D3F-920C-A5850F997FCB}">
      <dsp:nvSpPr>
        <dsp:cNvPr id="0" name=""/>
        <dsp:cNvSpPr/>
      </dsp:nvSpPr>
      <dsp:spPr>
        <a:xfrm>
          <a:off x="4175015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8831A-27D9-4486-9C3D-ED7E8148E62C}">
      <dsp:nvSpPr>
        <dsp:cNvPr id="0" name=""/>
        <dsp:cNvSpPr/>
      </dsp:nvSpPr>
      <dsp:spPr>
        <a:xfrm>
          <a:off x="5513128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Обдаровані діти</a:t>
          </a:r>
          <a:endParaRPr lang="ru-RU" sz="1500" kern="1200"/>
        </a:p>
      </dsp:txBody>
      <dsp:txXfrm>
        <a:off x="5513128" y="1755648"/>
        <a:ext cx="1338113" cy="1755648"/>
      </dsp:txXfrm>
    </dsp:sp>
    <dsp:sp modelId="{CCF5C0EC-17A7-4A4B-AD48-81902DF265CC}">
      <dsp:nvSpPr>
        <dsp:cNvPr id="0" name=""/>
        <dsp:cNvSpPr/>
      </dsp:nvSpPr>
      <dsp:spPr>
        <a:xfrm>
          <a:off x="5553272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E34B0-69F7-4A16-A78C-43815FC2E511}">
      <dsp:nvSpPr>
        <dsp:cNvPr id="0" name=""/>
        <dsp:cNvSpPr/>
      </dsp:nvSpPr>
      <dsp:spPr>
        <a:xfrm>
          <a:off x="6891385" y="0"/>
          <a:ext cx="1338113" cy="438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Діти з соціальними проблемами</a:t>
          </a:r>
          <a:endParaRPr lang="ru-RU" sz="1500" kern="1200"/>
        </a:p>
      </dsp:txBody>
      <dsp:txXfrm>
        <a:off x="6891385" y="1755648"/>
        <a:ext cx="1338113" cy="1755648"/>
      </dsp:txXfrm>
    </dsp:sp>
    <dsp:sp modelId="{93BEDFB2-04A1-4872-AF0D-2A2F45F002CA}">
      <dsp:nvSpPr>
        <dsp:cNvPr id="0" name=""/>
        <dsp:cNvSpPr/>
      </dsp:nvSpPr>
      <dsp:spPr>
        <a:xfrm>
          <a:off x="6931529" y="263347"/>
          <a:ext cx="1257826" cy="1461576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6AB83-860C-43D8-A643-D705CDC182D2}">
      <dsp:nvSpPr>
        <dsp:cNvPr id="0" name=""/>
        <dsp:cNvSpPr/>
      </dsp:nvSpPr>
      <dsp:spPr>
        <a:xfrm>
          <a:off x="329183" y="3511296"/>
          <a:ext cx="7571232" cy="65836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E11CD-A984-4E89-B8BD-F41138BC3BFB}">
      <dsp:nvSpPr>
        <dsp:cNvPr id="0" name=""/>
        <dsp:cNvSpPr/>
      </dsp:nvSpPr>
      <dsp:spPr>
        <a:xfrm>
          <a:off x="0" y="0"/>
          <a:ext cx="4389120" cy="43891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FFBD8-B93D-47E7-BE0A-1642DB6C58B5}">
      <dsp:nvSpPr>
        <dsp:cNvPr id="0" name=""/>
        <dsp:cNvSpPr/>
      </dsp:nvSpPr>
      <dsp:spPr>
        <a:xfrm>
          <a:off x="2194560" y="0"/>
          <a:ext cx="6035039" cy="4389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Відбір учнів та комплектування класів</a:t>
          </a:r>
          <a:endParaRPr lang="ru-RU" sz="1900" kern="1200"/>
        </a:p>
      </dsp:txBody>
      <dsp:txXfrm>
        <a:off x="2194560" y="0"/>
        <a:ext cx="6035039" cy="702259"/>
      </dsp:txXfrm>
    </dsp:sp>
    <dsp:sp modelId="{51993244-D991-45ED-A54B-2B2C0DD274A4}">
      <dsp:nvSpPr>
        <dsp:cNvPr id="0" name=""/>
        <dsp:cNvSpPr/>
      </dsp:nvSpPr>
      <dsp:spPr>
        <a:xfrm>
          <a:off x="460857" y="702259"/>
          <a:ext cx="3467404" cy="34674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DB90F-E439-4BB1-B833-4F969C8A13CA}">
      <dsp:nvSpPr>
        <dsp:cNvPr id="0" name=""/>
        <dsp:cNvSpPr/>
      </dsp:nvSpPr>
      <dsp:spPr>
        <a:xfrm>
          <a:off x="2194560" y="702259"/>
          <a:ext cx="6035039" cy="34674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Організація навчально – виховного процесу</a:t>
          </a:r>
          <a:endParaRPr lang="ru-RU" sz="1900" kern="1200"/>
        </a:p>
      </dsp:txBody>
      <dsp:txXfrm>
        <a:off x="2194560" y="702259"/>
        <a:ext cx="6035039" cy="702259"/>
      </dsp:txXfrm>
    </dsp:sp>
    <dsp:sp modelId="{908FFE71-896D-48E3-8AB6-865E9901801E}">
      <dsp:nvSpPr>
        <dsp:cNvPr id="0" name=""/>
        <dsp:cNvSpPr/>
      </dsp:nvSpPr>
      <dsp:spPr>
        <a:xfrm>
          <a:off x="921715" y="1404518"/>
          <a:ext cx="2545689" cy="25456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14F95-5202-4855-8FE9-C8A597FB2D5F}">
      <dsp:nvSpPr>
        <dsp:cNvPr id="0" name=""/>
        <dsp:cNvSpPr/>
      </dsp:nvSpPr>
      <dsp:spPr>
        <a:xfrm>
          <a:off x="2194560" y="1404518"/>
          <a:ext cx="6035039" cy="2545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Індивідуальні навчальні програми, критерії оцінювання навчальних досягнень</a:t>
          </a:r>
          <a:endParaRPr lang="ru-RU" sz="1900" kern="1200"/>
        </a:p>
      </dsp:txBody>
      <dsp:txXfrm>
        <a:off x="2194560" y="1404518"/>
        <a:ext cx="6035039" cy="702259"/>
      </dsp:txXfrm>
    </dsp:sp>
    <dsp:sp modelId="{7A4906E5-7102-4A34-B306-1448408372D4}">
      <dsp:nvSpPr>
        <dsp:cNvPr id="0" name=""/>
        <dsp:cNvSpPr/>
      </dsp:nvSpPr>
      <dsp:spPr>
        <a:xfrm>
          <a:off x="1382572" y="2106777"/>
          <a:ext cx="1623974" cy="16239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265AF-B361-4F5F-AD9C-904365A0754F}">
      <dsp:nvSpPr>
        <dsp:cNvPr id="0" name=""/>
        <dsp:cNvSpPr/>
      </dsp:nvSpPr>
      <dsp:spPr>
        <a:xfrm>
          <a:off x="2194560" y="2106777"/>
          <a:ext cx="6035039" cy="16239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Профілактичні навчальні заходи, психологічна та фізична реабілітація</a:t>
          </a:r>
          <a:endParaRPr lang="ru-RU" sz="1900" kern="1200"/>
        </a:p>
      </dsp:txBody>
      <dsp:txXfrm>
        <a:off x="2194560" y="2106777"/>
        <a:ext cx="6035039" cy="702259"/>
      </dsp:txXfrm>
    </dsp:sp>
    <dsp:sp modelId="{298FC5EC-B010-4256-B243-E5A37F1848EB}">
      <dsp:nvSpPr>
        <dsp:cNvPr id="0" name=""/>
        <dsp:cNvSpPr/>
      </dsp:nvSpPr>
      <dsp:spPr>
        <a:xfrm>
          <a:off x="1843430" y="2809036"/>
          <a:ext cx="702259" cy="7022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E1A18-A546-4011-9EE2-1AF84A50BB8D}">
      <dsp:nvSpPr>
        <dsp:cNvPr id="0" name=""/>
        <dsp:cNvSpPr/>
      </dsp:nvSpPr>
      <dsp:spPr>
        <a:xfrm>
          <a:off x="2194560" y="2809036"/>
          <a:ext cx="6035039" cy="7022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Матеріально – технічна база школи</a:t>
          </a:r>
          <a:endParaRPr lang="ru-RU" sz="1900" kern="1200"/>
        </a:p>
      </dsp:txBody>
      <dsp:txXfrm>
        <a:off x="2194560" y="2809036"/>
        <a:ext cx="6035039" cy="7022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8916-E66B-4672-8FAC-F761AF44888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3A28C-09D5-4477-BFBE-24184553F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A28C-09D5-4477-BFBE-24184553F96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0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EC6BFC-DF38-4E21-AA4F-58F15823A6C2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A2824-53DF-4027-8112-692A9E0DA92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впровадження інклюзивного навчання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09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Інклюзивна освіта включає </a:t>
            </a:r>
            <a:br>
              <a:rPr lang="uk-UA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494054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6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КРИТЕРІЇ ІНКЛЮЗИВНОГО ЗАКЛАДУ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57248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7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</a:t>
            </a:r>
            <a:r>
              <a:rPr lang="uk-UA" dirty="0" smtClean="0"/>
              <a:t>ланування </a:t>
            </a:r>
            <a:r>
              <a:rPr lang="uk-UA" dirty="0" err="1" smtClean="0"/>
              <a:t>навчально</a:t>
            </a:r>
            <a:r>
              <a:rPr lang="uk-UA" dirty="0" smtClean="0"/>
              <a:t> – виховного процесу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Запровадження диференційованого індивідуального підходу до кожної дитини з особливостями психофізичного розвитку (індивідуальні плани та програми розвитку)</a:t>
            </a:r>
          </a:p>
          <a:p>
            <a:r>
              <a:rPr lang="uk-UA" dirty="0" smtClean="0"/>
              <a:t>Необхідність запровадження інноваційних педагогічних методів та підходів, зокрема при оцінюванні  навчальних </a:t>
            </a:r>
            <a:r>
              <a:rPr lang="uk-UA" dirty="0" err="1" smtClean="0"/>
              <a:t>досягень</a:t>
            </a:r>
            <a:r>
              <a:rPr lang="uk-UA" dirty="0" smtClean="0"/>
              <a:t> </a:t>
            </a:r>
          </a:p>
          <a:p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 err="1" smtClean="0"/>
              <a:t>психолого-</a:t>
            </a:r>
            <a:r>
              <a:rPr lang="uk-UA" dirty="0" smtClean="0"/>
              <a:t> педагогічного, </a:t>
            </a:r>
            <a:r>
              <a:rPr lang="uk-UA" dirty="0" err="1" smtClean="0"/>
              <a:t>корекційно</a:t>
            </a:r>
            <a:r>
              <a:rPr lang="uk-UA" dirty="0" smtClean="0"/>
              <a:t> </a:t>
            </a:r>
            <a:r>
              <a:rPr lang="uk-UA" dirty="0" err="1" smtClean="0"/>
              <a:t>–реабілітаційного</a:t>
            </a:r>
            <a:r>
              <a:rPr lang="uk-UA" dirty="0" smtClean="0"/>
              <a:t> супроводу дітей з порушеннями психофізичного розвитку</a:t>
            </a:r>
          </a:p>
          <a:p>
            <a:pPr marL="0" indent="0">
              <a:buNone/>
            </a:pPr>
            <a:endParaRPr lang="uk-UA" dirty="0" smtClean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59932" y="2744924"/>
            <a:ext cx="4464496" cy="2952328"/>
          </a:xfrm>
        </p:spPr>
      </p:pic>
    </p:spTree>
    <p:extLst>
      <p:ext uri="{BB962C8B-B14F-4D97-AF65-F5344CB8AC3E}">
        <p14:creationId xmlns:p14="http://schemas.microsoft.com/office/powerpoint/2010/main" val="298107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Робота з корекції соціальної поведінки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Моделювання соціальних відносин</a:t>
            </a:r>
          </a:p>
          <a:p>
            <a:r>
              <a:rPr lang="uk-UA" dirty="0" smtClean="0"/>
              <a:t>Формування комунікативної поведінки</a:t>
            </a:r>
          </a:p>
          <a:p>
            <a:r>
              <a:rPr lang="uk-UA" dirty="0" smtClean="0"/>
              <a:t>Спільна діяльність</a:t>
            </a:r>
          </a:p>
          <a:p>
            <a:r>
              <a:rPr lang="uk-UA" dirty="0" smtClean="0"/>
              <a:t>Ідентифікація з учнями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1700808"/>
            <a:ext cx="3384376" cy="25382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0" name="Picture 2" descr="C:\Windows\System32\config\systemprofile\Pictures\20863827_327118027750789_1092742797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7"/>
            <a:ext cx="2772309" cy="195321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Висновки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Переваги</a:t>
            </a:r>
            <a:r>
              <a:rPr lang="ru-RU" b="1" i="1" dirty="0"/>
              <a:t> </a:t>
            </a:r>
            <a:r>
              <a:rPr lang="ru-RU" b="1" i="1" dirty="0" err="1"/>
              <a:t>інклюзивної</a:t>
            </a:r>
            <a:r>
              <a:rPr lang="ru-RU" b="1" i="1" dirty="0"/>
              <a:t> </a:t>
            </a:r>
            <a:r>
              <a:rPr lang="ru-RU" b="1" i="1" dirty="0" err="1"/>
              <a:t>моделі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вагомими</a:t>
            </a:r>
            <a:r>
              <a:rPr lang="ru-RU" dirty="0"/>
              <a:t> </a:t>
            </a:r>
            <a:r>
              <a:rPr lang="ru-RU" dirty="0" err="1"/>
              <a:t>перевагами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: </a:t>
            </a:r>
          </a:p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підготовлені</a:t>
            </a:r>
            <a:r>
              <a:rPr lang="ru-RU" dirty="0"/>
              <a:t> до умов реального </a:t>
            </a:r>
            <a:r>
              <a:rPr lang="ru-RU" dirty="0" err="1"/>
              <a:t>життя</a:t>
            </a:r>
            <a:r>
              <a:rPr lang="ru-RU" dirty="0"/>
              <a:t> . </a:t>
            </a:r>
          </a:p>
          <a:p>
            <a:r>
              <a:rPr lang="ru-RU" dirty="0" smtClean="0"/>
              <a:t> </a:t>
            </a:r>
            <a:r>
              <a:rPr lang="ru-RU" dirty="0" err="1"/>
              <a:t>Діти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різних</a:t>
            </a:r>
            <a:r>
              <a:rPr lang="ru-RU" dirty="0"/>
              <a:t> видах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/>
              <a:t>Діти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сприйняті</a:t>
            </a:r>
            <a:r>
              <a:rPr lang="ru-RU" dirty="0"/>
              <a:t> </a:t>
            </a:r>
            <a:r>
              <a:rPr lang="ru-RU" dirty="0" err="1" smtClean="0"/>
              <a:t>суспільством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7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Висновки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Недоліки</a:t>
            </a:r>
            <a:r>
              <a:rPr lang="ru-RU" b="1" i="1" dirty="0"/>
              <a:t> </a:t>
            </a:r>
            <a:r>
              <a:rPr lang="ru-RU" b="1" i="1" dirty="0" err="1"/>
              <a:t>інклюзивної</a:t>
            </a:r>
            <a:r>
              <a:rPr lang="ru-RU" b="1" i="1" dirty="0"/>
              <a:t> </a:t>
            </a:r>
            <a:r>
              <a:rPr lang="ru-RU" b="1" i="1" dirty="0" err="1"/>
              <a:t>моделі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Діти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не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з </a:t>
            </a:r>
            <a:r>
              <a:rPr lang="ru-RU" dirty="0" err="1"/>
              <a:t>достатнім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. </a:t>
            </a:r>
          </a:p>
          <a:p>
            <a:r>
              <a:rPr lang="ru-RU" dirty="0" smtClean="0"/>
              <a:t> </a:t>
            </a:r>
            <a:r>
              <a:rPr lang="ru-RU" dirty="0"/>
              <a:t>Батьки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несприйняття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здоровими</a:t>
            </a:r>
            <a:r>
              <a:rPr lang="ru-RU" dirty="0"/>
              <a:t> </a:t>
            </a:r>
            <a:r>
              <a:rPr lang="ru-RU" dirty="0" err="1"/>
              <a:t>однолітками</a:t>
            </a:r>
            <a:r>
              <a:rPr lang="ru-RU" dirty="0"/>
              <a:t>. </a:t>
            </a:r>
          </a:p>
          <a:p>
            <a:r>
              <a:rPr lang="ru-RU" dirty="0" smtClean="0"/>
              <a:t>Батьки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помічати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 і </a:t>
            </a:r>
            <a:r>
              <a:rPr lang="ru-RU" dirty="0" err="1"/>
              <a:t>страждатимуть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цього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02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Дякую за увагу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Підготувала:</a:t>
            </a:r>
          </a:p>
          <a:p>
            <a:r>
              <a:rPr lang="uk-UA" dirty="0" smtClean="0"/>
              <a:t>практичний психолог </a:t>
            </a:r>
          </a:p>
          <a:p>
            <a:r>
              <a:rPr lang="uk-UA" dirty="0" smtClean="0"/>
              <a:t>загальноосвітньої школи І-ІІІ </a:t>
            </a:r>
            <a:r>
              <a:rPr lang="uk-UA" dirty="0" err="1" smtClean="0"/>
              <a:t>ст</a:t>
            </a:r>
            <a:r>
              <a:rPr lang="uk-UA" dirty="0" smtClean="0"/>
              <a:t> №2</a:t>
            </a:r>
          </a:p>
          <a:p>
            <a:r>
              <a:rPr lang="uk-UA" dirty="0" err="1" smtClean="0"/>
              <a:t>Кульчицька</a:t>
            </a:r>
            <a:r>
              <a:rPr lang="uk-UA" dirty="0" smtClean="0"/>
              <a:t> </a:t>
            </a:r>
            <a:r>
              <a:rPr lang="uk-UA" dirty="0" err="1" smtClean="0"/>
              <a:t>–Ручка</a:t>
            </a:r>
            <a:r>
              <a:rPr lang="uk-UA" dirty="0" smtClean="0"/>
              <a:t> Н.Р.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76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ІНКЛЮЗІЯ? ЩО ЦЕ?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074749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15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ІНКЛЮЗИВНЕ НАВЧАННЯ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48992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9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інклюзивної освіти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1489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48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принципи роботи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05991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51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Право на рівний доступ до освіти дітей з особливими освітніми потребами забезпечують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95130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66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Категорії дітей з особливими освітніми потребами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82392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51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Складові організації інклюзивного навчання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3012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23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Умови ефективності інклюзивного навчання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8225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7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596</Words>
  <Application>Microsoft Office PowerPoint</Application>
  <PresentationFormat>Экран (4:3)</PresentationFormat>
  <Paragraphs>78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Особливості впровадження інклюзивного навчання</vt:lpstr>
      <vt:lpstr>ІНКЛЮЗІЯ? ЩО ЦЕ?</vt:lpstr>
      <vt:lpstr>ІНКЛЮЗИВНЕ НАВЧАННЯ</vt:lpstr>
      <vt:lpstr>Цінності інклюзивної освіти</vt:lpstr>
      <vt:lpstr>Основні принципи роботи </vt:lpstr>
      <vt:lpstr>Право на рівний доступ до освіти дітей з особливими освітніми потребами забезпечують</vt:lpstr>
      <vt:lpstr>Категорії дітей з особливими освітніми потребами</vt:lpstr>
      <vt:lpstr>Складові організації інклюзивного навчання</vt:lpstr>
      <vt:lpstr>Умови ефективності інклюзивного навчання</vt:lpstr>
      <vt:lpstr>Інклюзивна освіта включає  </vt:lpstr>
      <vt:lpstr>КРИТЕРІЇ ІНКЛЮЗИВНОГО ЗАКЛАДУ</vt:lpstr>
      <vt:lpstr>Планування навчально – виховного процесу</vt:lpstr>
      <vt:lpstr>Робота з корекції соціальної поведінки </vt:lpstr>
      <vt:lpstr>Висновки </vt:lpstr>
      <vt:lpstr>Висновки 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впровадження інклюзивного навчання</dc:title>
  <dc:creator>natka</dc:creator>
  <cp:lastModifiedBy>natka</cp:lastModifiedBy>
  <cp:revision>39</cp:revision>
  <dcterms:created xsi:type="dcterms:W3CDTF">2013-12-11T17:01:33Z</dcterms:created>
  <dcterms:modified xsi:type="dcterms:W3CDTF">2018-08-29T05:35:45Z</dcterms:modified>
</cp:coreProperties>
</file>