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7B9B5-5171-473B-8A77-9A6744703045}" type="doc">
      <dgm:prSet loTypeId="urn:microsoft.com/office/officeart/2005/8/layout/radial4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D7A745C-2131-4E9F-BBFC-806BD2F297AB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accent4">
                  <a:lumMod val="75000"/>
                </a:schemeClr>
              </a:solidFill>
            </a:rPr>
            <a:t>Підвиди ПТСР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ECC55D58-C2F0-4C5E-B1DA-C35FF00BA6E7}" type="parTrans" cxnId="{4986DCA8-B183-4571-BA93-22B8909E027F}">
      <dgm:prSet/>
      <dgm:spPr/>
      <dgm:t>
        <a:bodyPr/>
        <a:lstStyle/>
        <a:p>
          <a:endParaRPr lang="ru-RU"/>
        </a:p>
      </dgm:t>
    </dgm:pt>
    <dgm:pt modelId="{7827B40C-273A-4E26-9E58-C03336C3AF03}" type="sibTrans" cxnId="{4986DCA8-B183-4571-BA93-22B8909E027F}">
      <dgm:prSet/>
      <dgm:spPr/>
      <dgm:t>
        <a:bodyPr/>
        <a:lstStyle/>
        <a:p>
          <a:endParaRPr lang="ru-RU"/>
        </a:p>
      </dgm:t>
    </dgm:pt>
    <dgm:pt modelId="{4175D853-D2F6-485D-92B1-0D274C5E9166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0000"/>
              </a:solidFill>
            </a:rPr>
            <a:t>ГОСТРИЙ</a:t>
          </a:r>
          <a:r>
            <a:rPr lang="uk-UA" sz="1200" dirty="0" smtClean="0"/>
            <a:t>- виникає в термін до 3 місяців</a:t>
          </a:r>
          <a:endParaRPr lang="ru-RU" sz="1200" dirty="0"/>
        </a:p>
      </dgm:t>
    </dgm:pt>
    <dgm:pt modelId="{06E51ED1-41EA-4825-9F03-D3DC2C746AF8}" type="parTrans" cxnId="{C9756631-3CB5-4ABB-9DE8-A487BEE18108}">
      <dgm:prSet/>
      <dgm:spPr/>
      <dgm:t>
        <a:bodyPr/>
        <a:lstStyle/>
        <a:p>
          <a:endParaRPr lang="ru-RU"/>
        </a:p>
      </dgm:t>
    </dgm:pt>
    <dgm:pt modelId="{4B463DE5-F89F-4994-955A-263F8B5F59F4}" type="sibTrans" cxnId="{C9756631-3CB5-4ABB-9DE8-A487BEE18108}">
      <dgm:prSet/>
      <dgm:spPr/>
      <dgm:t>
        <a:bodyPr/>
        <a:lstStyle/>
        <a:p>
          <a:endParaRPr lang="ru-RU"/>
        </a:p>
      </dgm:t>
    </dgm:pt>
    <dgm:pt modelId="{99402530-A205-435F-8C09-1C840B87BFDE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rgbClr val="FF0000"/>
              </a:solidFill>
            </a:rPr>
            <a:t>ХРО</a:t>
          </a:r>
          <a:r>
            <a:rPr lang="uk-UA" sz="2000" b="1" dirty="0" smtClean="0">
              <a:solidFill>
                <a:srgbClr val="FF0000"/>
              </a:solidFill>
            </a:rPr>
            <a:t>НІЧНИЙ</a:t>
          </a:r>
          <a:r>
            <a:rPr lang="uk-UA" sz="1200" dirty="0" smtClean="0"/>
            <a:t>- розвивається в термін понад три місяці</a:t>
          </a:r>
          <a:endParaRPr lang="ru-RU" sz="1200" dirty="0"/>
        </a:p>
      </dgm:t>
    </dgm:pt>
    <dgm:pt modelId="{0C52723E-502C-4092-B57B-7325D1E5FED5}" type="parTrans" cxnId="{3614F305-CDC7-41B4-A552-E1062CBB6D88}">
      <dgm:prSet/>
      <dgm:spPr/>
      <dgm:t>
        <a:bodyPr/>
        <a:lstStyle/>
        <a:p>
          <a:endParaRPr lang="ru-RU"/>
        </a:p>
      </dgm:t>
    </dgm:pt>
    <dgm:pt modelId="{E11E6CCB-12DB-4ED5-86E7-2C7CABF9BD91}" type="sibTrans" cxnId="{3614F305-CDC7-41B4-A552-E1062CBB6D88}">
      <dgm:prSet/>
      <dgm:spPr/>
      <dgm:t>
        <a:bodyPr/>
        <a:lstStyle/>
        <a:p>
          <a:endParaRPr lang="ru-RU"/>
        </a:p>
      </dgm:t>
    </dgm:pt>
    <dgm:pt modelId="{8295D474-7687-4AA6-A959-429F6155A50E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0000"/>
              </a:solidFill>
            </a:rPr>
            <a:t>ВІДТЕРМІНОВАНИЙ</a:t>
          </a:r>
          <a:r>
            <a:rPr lang="uk-UA" sz="1200" dirty="0" smtClean="0"/>
            <a:t>-</a:t>
          </a:r>
        </a:p>
        <a:p>
          <a:r>
            <a:rPr lang="uk-UA" sz="1200" dirty="0" smtClean="0"/>
            <a:t>розлад виникає після трьох місяців</a:t>
          </a:r>
          <a:endParaRPr lang="ru-RU" sz="1200" dirty="0"/>
        </a:p>
      </dgm:t>
    </dgm:pt>
    <dgm:pt modelId="{D62A9B78-00B8-4114-8414-4395555974F5}" type="parTrans" cxnId="{64AD9636-29EA-4D97-9366-E02E1D2A122F}">
      <dgm:prSet/>
      <dgm:spPr/>
      <dgm:t>
        <a:bodyPr/>
        <a:lstStyle/>
        <a:p>
          <a:endParaRPr lang="ru-RU"/>
        </a:p>
      </dgm:t>
    </dgm:pt>
    <dgm:pt modelId="{D6EBC13B-8927-4003-9A84-E8EDC300EE95}" type="sibTrans" cxnId="{64AD9636-29EA-4D97-9366-E02E1D2A122F}">
      <dgm:prSet/>
      <dgm:spPr/>
      <dgm:t>
        <a:bodyPr/>
        <a:lstStyle/>
        <a:p>
          <a:endParaRPr lang="ru-RU"/>
        </a:p>
      </dgm:t>
    </dgm:pt>
    <dgm:pt modelId="{864D61A9-42F8-44A7-9A12-0D9629F310DB}" type="pres">
      <dgm:prSet presAssocID="{A647B9B5-5171-473B-8A77-9A67447030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2BAC13-BA16-449B-A968-23AC58E37C86}" type="pres">
      <dgm:prSet presAssocID="{9D7A745C-2131-4E9F-BBFC-806BD2F297AB}" presName="centerShape" presStyleLbl="node0" presStyleIdx="0" presStyleCnt="1"/>
      <dgm:spPr/>
      <dgm:t>
        <a:bodyPr/>
        <a:lstStyle/>
        <a:p>
          <a:endParaRPr lang="ru-RU"/>
        </a:p>
      </dgm:t>
    </dgm:pt>
    <dgm:pt modelId="{5F07F9A8-ABED-46C7-A689-3BEFDCD3E5A0}" type="pres">
      <dgm:prSet presAssocID="{06E51ED1-41EA-4825-9F03-D3DC2C746AF8}" presName="parTrans" presStyleLbl="bgSibTrans2D1" presStyleIdx="0" presStyleCnt="3" custLinFactNeighborX="-3319" custLinFactNeighborY="98029"/>
      <dgm:spPr/>
      <dgm:t>
        <a:bodyPr/>
        <a:lstStyle/>
        <a:p>
          <a:endParaRPr lang="ru-RU"/>
        </a:p>
      </dgm:t>
    </dgm:pt>
    <dgm:pt modelId="{E68FE1A2-1AE0-4ECC-B861-13A60BD5B52B}" type="pres">
      <dgm:prSet presAssocID="{4175D853-D2F6-485D-92B1-0D274C5E9166}" presName="node" presStyleLbl="node1" presStyleIdx="0" presStyleCnt="3" custScaleX="116986" custRadScaleRad="100251" custRadScaleInc="-9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CA1A2-03EE-4F20-8E9C-C12CF66C6974}" type="pres">
      <dgm:prSet presAssocID="{0C52723E-502C-4092-B57B-7325D1E5FED5}" presName="parTrans" presStyleLbl="bgSibTrans2D1" presStyleIdx="1" presStyleCnt="3" custScaleX="136206" custScaleY="111801" custLinFactNeighborX="18900" custLinFactNeighborY="92838"/>
      <dgm:spPr/>
      <dgm:t>
        <a:bodyPr/>
        <a:lstStyle/>
        <a:p>
          <a:endParaRPr lang="ru-RU"/>
        </a:p>
      </dgm:t>
    </dgm:pt>
    <dgm:pt modelId="{F32807E7-1219-4899-87FC-F2DDDB580D45}" type="pres">
      <dgm:prSet presAssocID="{99402530-A205-435F-8C09-1C840B87BFDE}" presName="node" presStyleLbl="node1" presStyleIdx="1" presStyleCnt="3" custScaleX="127392" custScaleY="110615" custRadScaleRad="98007" custRadScaleInc="103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3F8E5-112B-4AAB-8BCE-CBB3A6C58233}" type="pres">
      <dgm:prSet presAssocID="{D62A9B78-00B8-4114-8414-4395555974F5}" presName="parTrans" presStyleLbl="bgSibTrans2D1" presStyleIdx="2" presStyleCnt="3" custScaleX="68630" custLinFactNeighborX="-7973" custLinFactNeighborY="54566"/>
      <dgm:spPr/>
      <dgm:t>
        <a:bodyPr/>
        <a:lstStyle/>
        <a:p>
          <a:endParaRPr lang="ru-RU"/>
        </a:p>
      </dgm:t>
    </dgm:pt>
    <dgm:pt modelId="{2901C089-A4DC-4978-81E8-1B45CC8DC290}" type="pres">
      <dgm:prSet presAssocID="{8295D474-7687-4AA6-A959-429F6155A50E}" presName="node" presStyleLbl="node1" presStyleIdx="2" presStyleCnt="3" custScaleX="166974" custRadScaleRad="93061" custRadScaleInc="-8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42C200-B913-477E-891F-DC1E118BE61D}" type="presOf" srcId="{4175D853-D2F6-485D-92B1-0D274C5E9166}" destId="{E68FE1A2-1AE0-4ECC-B861-13A60BD5B52B}" srcOrd="0" destOrd="0" presId="urn:microsoft.com/office/officeart/2005/8/layout/radial4"/>
    <dgm:cxn modelId="{64AD9636-29EA-4D97-9366-E02E1D2A122F}" srcId="{9D7A745C-2131-4E9F-BBFC-806BD2F297AB}" destId="{8295D474-7687-4AA6-A959-429F6155A50E}" srcOrd="2" destOrd="0" parTransId="{D62A9B78-00B8-4114-8414-4395555974F5}" sibTransId="{D6EBC13B-8927-4003-9A84-E8EDC300EE95}"/>
    <dgm:cxn modelId="{EA523294-11BE-4603-BD9F-36AF6B3145E7}" type="presOf" srcId="{99402530-A205-435F-8C09-1C840B87BFDE}" destId="{F32807E7-1219-4899-87FC-F2DDDB580D45}" srcOrd="0" destOrd="0" presId="urn:microsoft.com/office/officeart/2005/8/layout/radial4"/>
    <dgm:cxn modelId="{6C3BF905-834C-48F6-B3F2-B302731D1E87}" type="presOf" srcId="{D62A9B78-00B8-4114-8414-4395555974F5}" destId="{0453F8E5-112B-4AAB-8BCE-CBB3A6C58233}" srcOrd="0" destOrd="0" presId="urn:microsoft.com/office/officeart/2005/8/layout/radial4"/>
    <dgm:cxn modelId="{C9756631-3CB5-4ABB-9DE8-A487BEE18108}" srcId="{9D7A745C-2131-4E9F-BBFC-806BD2F297AB}" destId="{4175D853-D2F6-485D-92B1-0D274C5E9166}" srcOrd="0" destOrd="0" parTransId="{06E51ED1-41EA-4825-9F03-D3DC2C746AF8}" sibTransId="{4B463DE5-F89F-4994-955A-263F8B5F59F4}"/>
    <dgm:cxn modelId="{1F2E82E8-8519-47D8-AEEF-A49F147FBBDC}" type="presOf" srcId="{A647B9B5-5171-473B-8A77-9A6744703045}" destId="{864D61A9-42F8-44A7-9A12-0D9629F310DB}" srcOrd="0" destOrd="0" presId="urn:microsoft.com/office/officeart/2005/8/layout/radial4"/>
    <dgm:cxn modelId="{E3CB21FE-B64E-4989-9817-8F27248810F8}" type="presOf" srcId="{9D7A745C-2131-4E9F-BBFC-806BD2F297AB}" destId="{672BAC13-BA16-449B-A968-23AC58E37C86}" srcOrd="0" destOrd="0" presId="urn:microsoft.com/office/officeart/2005/8/layout/radial4"/>
    <dgm:cxn modelId="{BF372BAD-4C88-4D53-8162-920A9A2A511E}" type="presOf" srcId="{8295D474-7687-4AA6-A959-429F6155A50E}" destId="{2901C089-A4DC-4978-81E8-1B45CC8DC290}" srcOrd="0" destOrd="0" presId="urn:microsoft.com/office/officeart/2005/8/layout/radial4"/>
    <dgm:cxn modelId="{4986DCA8-B183-4571-BA93-22B8909E027F}" srcId="{A647B9B5-5171-473B-8A77-9A6744703045}" destId="{9D7A745C-2131-4E9F-BBFC-806BD2F297AB}" srcOrd="0" destOrd="0" parTransId="{ECC55D58-C2F0-4C5E-B1DA-C35FF00BA6E7}" sibTransId="{7827B40C-273A-4E26-9E58-C03336C3AF03}"/>
    <dgm:cxn modelId="{3614F305-CDC7-41B4-A552-E1062CBB6D88}" srcId="{9D7A745C-2131-4E9F-BBFC-806BD2F297AB}" destId="{99402530-A205-435F-8C09-1C840B87BFDE}" srcOrd="1" destOrd="0" parTransId="{0C52723E-502C-4092-B57B-7325D1E5FED5}" sibTransId="{E11E6CCB-12DB-4ED5-86E7-2C7CABF9BD91}"/>
    <dgm:cxn modelId="{92A5B8BE-BCD4-4006-8FC6-1725C41E374B}" type="presOf" srcId="{06E51ED1-41EA-4825-9F03-D3DC2C746AF8}" destId="{5F07F9A8-ABED-46C7-A689-3BEFDCD3E5A0}" srcOrd="0" destOrd="0" presId="urn:microsoft.com/office/officeart/2005/8/layout/radial4"/>
    <dgm:cxn modelId="{F5188CB6-D186-4A08-BA9F-D29F5FDB1E0A}" type="presOf" srcId="{0C52723E-502C-4092-B57B-7325D1E5FED5}" destId="{14ACA1A2-03EE-4F20-8E9C-C12CF66C6974}" srcOrd="0" destOrd="0" presId="urn:microsoft.com/office/officeart/2005/8/layout/radial4"/>
    <dgm:cxn modelId="{B0C958A4-8AFE-4F8B-9339-D94EAD0D1DFE}" type="presParOf" srcId="{864D61A9-42F8-44A7-9A12-0D9629F310DB}" destId="{672BAC13-BA16-449B-A968-23AC58E37C86}" srcOrd="0" destOrd="0" presId="urn:microsoft.com/office/officeart/2005/8/layout/radial4"/>
    <dgm:cxn modelId="{8D8A9C22-7EE5-46D0-BD71-D985F16C9DA5}" type="presParOf" srcId="{864D61A9-42F8-44A7-9A12-0D9629F310DB}" destId="{5F07F9A8-ABED-46C7-A689-3BEFDCD3E5A0}" srcOrd="1" destOrd="0" presId="urn:microsoft.com/office/officeart/2005/8/layout/radial4"/>
    <dgm:cxn modelId="{75CC7AA7-0CE6-4909-A230-77C4492F8847}" type="presParOf" srcId="{864D61A9-42F8-44A7-9A12-0D9629F310DB}" destId="{E68FE1A2-1AE0-4ECC-B861-13A60BD5B52B}" srcOrd="2" destOrd="0" presId="urn:microsoft.com/office/officeart/2005/8/layout/radial4"/>
    <dgm:cxn modelId="{3921A773-2036-4FA5-94AA-1708291CF712}" type="presParOf" srcId="{864D61A9-42F8-44A7-9A12-0D9629F310DB}" destId="{14ACA1A2-03EE-4F20-8E9C-C12CF66C6974}" srcOrd="3" destOrd="0" presId="urn:microsoft.com/office/officeart/2005/8/layout/radial4"/>
    <dgm:cxn modelId="{E0751FA4-4C7F-421B-9854-33B75C98009B}" type="presParOf" srcId="{864D61A9-42F8-44A7-9A12-0D9629F310DB}" destId="{F32807E7-1219-4899-87FC-F2DDDB580D45}" srcOrd="4" destOrd="0" presId="urn:microsoft.com/office/officeart/2005/8/layout/radial4"/>
    <dgm:cxn modelId="{786492A0-BBA4-42F7-9361-8BF428BAA389}" type="presParOf" srcId="{864D61A9-42F8-44A7-9A12-0D9629F310DB}" destId="{0453F8E5-112B-4AAB-8BCE-CBB3A6C58233}" srcOrd="5" destOrd="0" presId="urn:microsoft.com/office/officeart/2005/8/layout/radial4"/>
    <dgm:cxn modelId="{C096E652-1C09-4DF4-BA80-0B6B35C37812}" type="presParOf" srcId="{864D61A9-42F8-44A7-9A12-0D9629F310DB}" destId="{2901C089-A4DC-4978-81E8-1B45CC8DC29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263EC-C2C5-45EE-890A-53170A9F0A19}" type="doc">
      <dgm:prSet loTypeId="urn:microsoft.com/office/officeart/2005/8/layout/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02DDB-0A3C-496C-A3D7-B295CAC727B8}">
      <dgm:prSet phldrT="[Текст]"/>
      <dgm:spPr/>
      <dgm:t>
        <a:bodyPr/>
        <a:lstStyle/>
        <a:p>
          <a:r>
            <a:rPr lang="uk-UA" dirty="0" smtClean="0"/>
            <a:t>Травматичний стрес</a:t>
          </a:r>
          <a:endParaRPr lang="ru-RU" dirty="0"/>
        </a:p>
      </dgm:t>
    </dgm:pt>
    <dgm:pt modelId="{F4FE768B-B477-462C-9028-832EF0ED5340}" type="parTrans" cxnId="{32D8FEF6-50C8-4D04-84D6-D7A4232DF789}">
      <dgm:prSet/>
      <dgm:spPr/>
      <dgm:t>
        <a:bodyPr/>
        <a:lstStyle/>
        <a:p>
          <a:endParaRPr lang="ru-RU"/>
        </a:p>
      </dgm:t>
    </dgm:pt>
    <dgm:pt modelId="{8476275D-7623-42BE-B8B7-1446CABFEBF8}" type="sibTrans" cxnId="{32D8FEF6-50C8-4D04-84D6-D7A4232DF789}">
      <dgm:prSet/>
      <dgm:spPr/>
      <dgm:t>
        <a:bodyPr/>
        <a:lstStyle/>
        <a:p>
          <a:endParaRPr lang="ru-RU"/>
        </a:p>
      </dgm:t>
    </dgm:pt>
    <dgm:pt modelId="{CCDC5AA2-F270-442F-B578-4BD9538A82B7}">
      <dgm:prSet phldrT="[Текст]"/>
      <dgm:spPr/>
      <dgm:t>
        <a:bodyPr/>
        <a:lstStyle/>
        <a:p>
          <a:r>
            <a:rPr lang="uk-UA" dirty="0" smtClean="0"/>
            <a:t>Під час інциденту і відразу після нього</a:t>
          </a:r>
          <a:endParaRPr lang="ru-RU" dirty="0"/>
        </a:p>
      </dgm:t>
    </dgm:pt>
    <dgm:pt modelId="{2F9EBB8F-7787-4D14-BC79-B43B3FF29187}" type="parTrans" cxnId="{EBB5B3DF-305F-4B49-B632-49C5B943FCE3}">
      <dgm:prSet/>
      <dgm:spPr/>
      <dgm:t>
        <a:bodyPr/>
        <a:lstStyle/>
        <a:p>
          <a:endParaRPr lang="ru-RU"/>
        </a:p>
      </dgm:t>
    </dgm:pt>
    <dgm:pt modelId="{07056E48-119E-4465-8D01-D14BC454E473}" type="sibTrans" cxnId="{EBB5B3DF-305F-4B49-B632-49C5B943FCE3}">
      <dgm:prSet/>
      <dgm:spPr/>
      <dgm:t>
        <a:bodyPr/>
        <a:lstStyle/>
        <a:p>
          <a:endParaRPr lang="ru-RU"/>
        </a:p>
      </dgm:t>
    </dgm:pt>
    <dgm:pt modelId="{CC980CD6-CD28-45E5-A35E-D14708136095}">
      <dgm:prSet phldrT="[Текст]"/>
      <dgm:spPr/>
      <dgm:t>
        <a:bodyPr/>
        <a:lstStyle/>
        <a:p>
          <a:r>
            <a:rPr lang="uk-UA" dirty="0" smtClean="0"/>
            <a:t>До 2 діб</a:t>
          </a:r>
          <a:endParaRPr lang="ru-RU" dirty="0"/>
        </a:p>
      </dgm:t>
    </dgm:pt>
    <dgm:pt modelId="{E53DF151-B430-4ABC-9868-012373E5CD4F}" type="parTrans" cxnId="{B33D4260-5B03-495A-8764-00CE2C79EF00}">
      <dgm:prSet/>
      <dgm:spPr/>
      <dgm:t>
        <a:bodyPr/>
        <a:lstStyle/>
        <a:p>
          <a:endParaRPr lang="ru-RU"/>
        </a:p>
      </dgm:t>
    </dgm:pt>
    <dgm:pt modelId="{1B97E405-0B9B-4AA9-862E-226F370F6C50}" type="sibTrans" cxnId="{B33D4260-5B03-495A-8764-00CE2C79EF00}">
      <dgm:prSet/>
      <dgm:spPr/>
      <dgm:t>
        <a:bodyPr/>
        <a:lstStyle/>
        <a:p>
          <a:endParaRPr lang="ru-RU"/>
        </a:p>
      </dgm:t>
    </dgm:pt>
    <dgm:pt modelId="{DD086F87-A703-46E3-8254-0BA901E98665}">
      <dgm:prSet phldrT="[Текст]"/>
      <dgm:spPr/>
      <dgm:t>
        <a:bodyPr/>
        <a:lstStyle/>
        <a:p>
          <a:r>
            <a:rPr lang="uk-UA" dirty="0" smtClean="0"/>
            <a:t>Гострий стресовий розлад</a:t>
          </a:r>
          <a:endParaRPr lang="ru-RU" dirty="0"/>
        </a:p>
      </dgm:t>
    </dgm:pt>
    <dgm:pt modelId="{0797F920-2F3C-4884-89C4-DDC25ED01544}" type="parTrans" cxnId="{1C3BDF07-DACF-474A-A7D3-1A0C1942AB17}">
      <dgm:prSet/>
      <dgm:spPr/>
      <dgm:t>
        <a:bodyPr/>
        <a:lstStyle/>
        <a:p>
          <a:endParaRPr lang="ru-RU"/>
        </a:p>
      </dgm:t>
    </dgm:pt>
    <dgm:pt modelId="{F378E14F-2BA7-402D-BEEF-590C74403357}" type="sibTrans" cxnId="{1C3BDF07-DACF-474A-A7D3-1A0C1942AB17}">
      <dgm:prSet/>
      <dgm:spPr/>
      <dgm:t>
        <a:bodyPr/>
        <a:lstStyle/>
        <a:p>
          <a:endParaRPr lang="ru-RU"/>
        </a:p>
      </dgm:t>
    </dgm:pt>
    <dgm:pt modelId="{581599EA-8D35-4DCE-95E7-EAF786B28413}">
      <dgm:prSet phldrT="[Текст]"/>
      <dgm:spPr/>
      <dgm:t>
        <a:bodyPr/>
        <a:lstStyle/>
        <a:p>
          <a:r>
            <a:rPr lang="uk-UA" dirty="0" smtClean="0"/>
            <a:t>Протягом місяці після події</a:t>
          </a:r>
          <a:endParaRPr lang="ru-RU" dirty="0"/>
        </a:p>
      </dgm:t>
    </dgm:pt>
    <dgm:pt modelId="{D7C18540-4783-4771-AD16-3AC64E5A69FB}" type="parTrans" cxnId="{216035A2-39EE-43F0-928F-7E5396520085}">
      <dgm:prSet/>
      <dgm:spPr/>
      <dgm:t>
        <a:bodyPr/>
        <a:lstStyle/>
        <a:p>
          <a:endParaRPr lang="ru-RU"/>
        </a:p>
      </dgm:t>
    </dgm:pt>
    <dgm:pt modelId="{21469899-B5CF-4998-9C32-F4B2547B48DF}" type="sibTrans" cxnId="{216035A2-39EE-43F0-928F-7E5396520085}">
      <dgm:prSet/>
      <dgm:spPr/>
      <dgm:t>
        <a:bodyPr/>
        <a:lstStyle/>
        <a:p>
          <a:endParaRPr lang="ru-RU"/>
        </a:p>
      </dgm:t>
    </dgm:pt>
    <dgm:pt modelId="{9162C951-2BBF-4955-9E52-7435CA6E21F0}">
      <dgm:prSet phldrT="[Текст]"/>
      <dgm:spPr/>
      <dgm:t>
        <a:bodyPr/>
        <a:lstStyle/>
        <a:p>
          <a:r>
            <a:rPr lang="uk-UA" dirty="0" smtClean="0"/>
            <a:t>Від 2 діб до 4 тижнів</a:t>
          </a:r>
          <a:endParaRPr lang="ru-RU" dirty="0"/>
        </a:p>
      </dgm:t>
    </dgm:pt>
    <dgm:pt modelId="{21D47B68-7BBD-4B29-B336-45CFE5EF6E84}" type="parTrans" cxnId="{2E3F353D-88A1-4F4A-9F79-5C5350821E6B}">
      <dgm:prSet/>
      <dgm:spPr/>
      <dgm:t>
        <a:bodyPr/>
        <a:lstStyle/>
        <a:p>
          <a:endParaRPr lang="ru-RU"/>
        </a:p>
      </dgm:t>
    </dgm:pt>
    <dgm:pt modelId="{78030A86-EF98-401C-9C7A-5712F190AD6D}" type="sibTrans" cxnId="{2E3F353D-88A1-4F4A-9F79-5C5350821E6B}">
      <dgm:prSet/>
      <dgm:spPr/>
      <dgm:t>
        <a:bodyPr/>
        <a:lstStyle/>
        <a:p>
          <a:endParaRPr lang="ru-RU"/>
        </a:p>
      </dgm:t>
    </dgm:pt>
    <dgm:pt modelId="{8D197505-07F6-4527-BA63-F33DB2CF94F3}">
      <dgm:prSet phldrT="[Текст]"/>
      <dgm:spPr/>
      <dgm:t>
        <a:bodyPr/>
        <a:lstStyle/>
        <a:p>
          <a:r>
            <a:rPr lang="uk-UA" dirty="0" smtClean="0"/>
            <a:t>Посттравматичний стресовий розлад</a:t>
          </a:r>
          <a:endParaRPr lang="ru-RU" dirty="0"/>
        </a:p>
      </dgm:t>
    </dgm:pt>
    <dgm:pt modelId="{FDE5A33E-D36C-4A55-ACBC-49E5213AB25A}" type="parTrans" cxnId="{B30EA28A-E871-46CD-8F63-8B6B9063C55F}">
      <dgm:prSet/>
      <dgm:spPr/>
      <dgm:t>
        <a:bodyPr/>
        <a:lstStyle/>
        <a:p>
          <a:endParaRPr lang="ru-RU"/>
        </a:p>
      </dgm:t>
    </dgm:pt>
    <dgm:pt modelId="{8A42BF8E-FF97-43FA-B422-E17760A30026}" type="sibTrans" cxnId="{B30EA28A-E871-46CD-8F63-8B6B9063C55F}">
      <dgm:prSet/>
      <dgm:spPr/>
      <dgm:t>
        <a:bodyPr/>
        <a:lstStyle/>
        <a:p>
          <a:endParaRPr lang="ru-RU"/>
        </a:p>
      </dgm:t>
    </dgm:pt>
    <dgm:pt modelId="{4C336FCB-7EE2-4C9C-A080-185822C73079}">
      <dgm:prSet phldrT="[Текст]"/>
      <dgm:spPr/>
      <dgm:t>
        <a:bodyPr/>
        <a:lstStyle/>
        <a:p>
          <a:r>
            <a:rPr lang="uk-UA" dirty="0" smtClean="0"/>
            <a:t>Через місяць після події</a:t>
          </a:r>
          <a:endParaRPr lang="ru-RU" dirty="0"/>
        </a:p>
      </dgm:t>
    </dgm:pt>
    <dgm:pt modelId="{99F471C9-18C0-4A86-83CD-0508ABBBD52A}" type="parTrans" cxnId="{69A125D8-6251-4D91-A0D3-C2C9088FFDAA}">
      <dgm:prSet/>
      <dgm:spPr/>
      <dgm:t>
        <a:bodyPr/>
        <a:lstStyle/>
        <a:p>
          <a:endParaRPr lang="ru-RU"/>
        </a:p>
      </dgm:t>
    </dgm:pt>
    <dgm:pt modelId="{72D101E6-FEE4-44F0-BC14-C01B2F893AB8}" type="sibTrans" cxnId="{69A125D8-6251-4D91-A0D3-C2C9088FFDAA}">
      <dgm:prSet/>
      <dgm:spPr/>
      <dgm:t>
        <a:bodyPr/>
        <a:lstStyle/>
        <a:p>
          <a:endParaRPr lang="ru-RU"/>
        </a:p>
      </dgm:t>
    </dgm:pt>
    <dgm:pt modelId="{B35EF09C-E0A8-4B90-8A2D-F50405F7BD3B}">
      <dgm:prSet phldrT="[Текст]"/>
      <dgm:spPr/>
      <dgm:t>
        <a:bodyPr/>
        <a:lstStyle/>
        <a:p>
          <a:r>
            <a:rPr lang="uk-UA" dirty="0" smtClean="0"/>
            <a:t>Понад 4 тижні</a:t>
          </a:r>
          <a:endParaRPr lang="ru-RU" dirty="0"/>
        </a:p>
      </dgm:t>
    </dgm:pt>
    <dgm:pt modelId="{C5BCF65E-4B3A-4B5E-8712-EB5F002F3BE7}" type="parTrans" cxnId="{2DF72B7E-AE61-46FE-9F8E-766310291BCE}">
      <dgm:prSet/>
      <dgm:spPr/>
      <dgm:t>
        <a:bodyPr/>
        <a:lstStyle/>
        <a:p>
          <a:endParaRPr lang="ru-RU"/>
        </a:p>
      </dgm:t>
    </dgm:pt>
    <dgm:pt modelId="{A060156E-ED74-4B9E-AD39-E83672F11098}" type="sibTrans" cxnId="{2DF72B7E-AE61-46FE-9F8E-766310291BCE}">
      <dgm:prSet/>
      <dgm:spPr/>
      <dgm:t>
        <a:bodyPr/>
        <a:lstStyle/>
        <a:p>
          <a:endParaRPr lang="ru-RU"/>
        </a:p>
      </dgm:t>
    </dgm:pt>
    <dgm:pt modelId="{B970C17D-3372-47C1-8E92-3B490A63538C}" type="pres">
      <dgm:prSet presAssocID="{723263EC-C2C5-45EE-890A-53170A9F0A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A6D522-97A8-4555-8933-B74D7392D41E}" type="pres">
      <dgm:prSet presAssocID="{8D197505-07F6-4527-BA63-F33DB2CF94F3}" presName="boxAndChildren" presStyleCnt="0"/>
      <dgm:spPr/>
    </dgm:pt>
    <dgm:pt modelId="{3B033FD5-4E5D-410A-B4FF-74EB98D5B545}" type="pres">
      <dgm:prSet presAssocID="{8D197505-07F6-4527-BA63-F33DB2CF94F3}" presName="parentTextBox" presStyleLbl="node1" presStyleIdx="0" presStyleCnt="3"/>
      <dgm:spPr/>
      <dgm:t>
        <a:bodyPr/>
        <a:lstStyle/>
        <a:p>
          <a:endParaRPr lang="ru-RU"/>
        </a:p>
      </dgm:t>
    </dgm:pt>
    <dgm:pt modelId="{00F4A6D7-CAB5-4C93-8B08-F93171D1EFB1}" type="pres">
      <dgm:prSet presAssocID="{8D197505-07F6-4527-BA63-F33DB2CF94F3}" presName="entireBox" presStyleLbl="node1" presStyleIdx="0" presStyleCnt="3"/>
      <dgm:spPr/>
      <dgm:t>
        <a:bodyPr/>
        <a:lstStyle/>
        <a:p>
          <a:endParaRPr lang="ru-RU"/>
        </a:p>
      </dgm:t>
    </dgm:pt>
    <dgm:pt modelId="{6BFF6CC4-4701-4278-B022-9A75B9A2BFF9}" type="pres">
      <dgm:prSet presAssocID="{8D197505-07F6-4527-BA63-F33DB2CF94F3}" presName="descendantBox" presStyleCnt="0"/>
      <dgm:spPr/>
    </dgm:pt>
    <dgm:pt modelId="{28A94B4B-DA62-4ED4-8EE3-E6FACA3E6CBA}" type="pres">
      <dgm:prSet presAssocID="{4C336FCB-7EE2-4C9C-A080-185822C7307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BB1A9-29DF-42A0-9320-519EB843E468}" type="pres">
      <dgm:prSet presAssocID="{B35EF09C-E0A8-4B90-8A2D-F50405F7BD3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5EC0A-CEB5-478F-8A57-D51C79B4E782}" type="pres">
      <dgm:prSet presAssocID="{F378E14F-2BA7-402D-BEEF-590C74403357}" presName="sp" presStyleCnt="0"/>
      <dgm:spPr/>
    </dgm:pt>
    <dgm:pt modelId="{16E16975-33E1-45F6-9BB9-405EFAADEAC1}" type="pres">
      <dgm:prSet presAssocID="{DD086F87-A703-46E3-8254-0BA901E98665}" presName="arrowAndChildren" presStyleCnt="0"/>
      <dgm:spPr/>
    </dgm:pt>
    <dgm:pt modelId="{A1312F50-5154-4340-8BCD-4FBA16D03B96}" type="pres">
      <dgm:prSet presAssocID="{DD086F87-A703-46E3-8254-0BA901E98665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ACD34856-4C16-4641-9D33-23C0BDD0FCB7}" type="pres">
      <dgm:prSet presAssocID="{DD086F87-A703-46E3-8254-0BA901E98665}" presName="arrow" presStyleLbl="node1" presStyleIdx="1" presStyleCnt="3"/>
      <dgm:spPr/>
      <dgm:t>
        <a:bodyPr/>
        <a:lstStyle/>
        <a:p>
          <a:endParaRPr lang="ru-RU"/>
        </a:p>
      </dgm:t>
    </dgm:pt>
    <dgm:pt modelId="{DFD0B9BE-A2B8-4A1B-A4D6-973987AA045D}" type="pres">
      <dgm:prSet presAssocID="{DD086F87-A703-46E3-8254-0BA901E98665}" presName="descendantArrow" presStyleCnt="0"/>
      <dgm:spPr/>
    </dgm:pt>
    <dgm:pt modelId="{E18D6D70-624F-47B2-BC5C-F892E1FE7F6C}" type="pres">
      <dgm:prSet presAssocID="{581599EA-8D35-4DCE-95E7-EAF786B2841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20A12-93FB-4C16-9689-EC809DB40DFC}" type="pres">
      <dgm:prSet presAssocID="{9162C951-2BBF-4955-9E52-7435CA6E21F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0F029-06E5-4E21-99EE-F0849A2AD81F}" type="pres">
      <dgm:prSet presAssocID="{8476275D-7623-42BE-B8B7-1446CABFEBF8}" presName="sp" presStyleCnt="0"/>
      <dgm:spPr/>
    </dgm:pt>
    <dgm:pt modelId="{E428F55A-5778-4C08-BC5B-76975CE8D13B}" type="pres">
      <dgm:prSet presAssocID="{09702DDB-0A3C-496C-A3D7-B295CAC727B8}" presName="arrowAndChildren" presStyleCnt="0"/>
      <dgm:spPr/>
    </dgm:pt>
    <dgm:pt modelId="{3D9B1708-EE26-4C27-9010-448A37D4A5FE}" type="pres">
      <dgm:prSet presAssocID="{09702DDB-0A3C-496C-A3D7-B295CAC727B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062BD8F-1F27-49C1-8EEF-B793597A993B}" type="pres">
      <dgm:prSet presAssocID="{09702DDB-0A3C-496C-A3D7-B295CAC727B8}" presName="arrow" presStyleLbl="node1" presStyleIdx="2" presStyleCnt="3"/>
      <dgm:spPr/>
      <dgm:t>
        <a:bodyPr/>
        <a:lstStyle/>
        <a:p>
          <a:endParaRPr lang="ru-RU"/>
        </a:p>
      </dgm:t>
    </dgm:pt>
    <dgm:pt modelId="{72DA91CD-B84A-41C4-AF28-8BB42914D9A8}" type="pres">
      <dgm:prSet presAssocID="{09702DDB-0A3C-496C-A3D7-B295CAC727B8}" presName="descendantArrow" presStyleCnt="0"/>
      <dgm:spPr/>
    </dgm:pt>
    <dgm:pt modelId="{08D75365-1FA0-4521-A8F5-E9D161B1F62D}" type="pres">
      <dgm:prSet presAssocID="{CCDC5AA2-F270-442F-B578-4BD9538A82B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69EC4-1935-4D67-9E17-771943C00CDD}" type="pres">
      <dgm:prSet presAssocID="{CC980CD6-CD28-45E5-A35E-D14708136095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5A80C1-6BAC-4819-A917-C479F4D6665C}" type="presOf" srcId="{8D197505-07F6-4527-BA63-F33DB2CF94F3}" destId="{00F4A6D7-CAB5-4C93-8B08-F93171D1EFB1}" srcOrd="1" destOrd="0" presId="urn:microsoft.com/office/officeart/2005/8/layout/process4"/>
    <dgm:cxn modelId="{1C3BDF07-DACF-474A-A7D3-1A0C1942AB17}" srcId="{723263EC-C2C5-45EE-890A-53170A9F0A19}" destId="{DD086F87-A703-46E3-8254-0BA901E98665}" srcOrd="1" destOrd="0" parTransId="{0797F920-2F3C-4884-89C4-DDC25ED01544}" sibTransId="{F378E14F-2BA7-402D-BEEF-590C74403357}"/>
    <dgm:cxn modelId="{216035A2-39EE-43F0-928F-7E5396520085}" srcId="{DD086F87-A703-46E3-8254-0BA901E98665}" destId="{581599EA-8D35-4DCE-95E7-EAF786B28413}" srcOrd="0" destOrd="0" parTransId="{D7C18540-4783-4771-AD16-3AC64E5A69FB}" sibTransId="{21469899-B5CF-4998-9C32-F4B2547B48DF}"/>
    <dgm:cxn modelId="{A69BBCBB-C173-4ECA-8E55-38F238C88711}" type="presOf" srcId="{DD086F87-A703-46E3-8254-0BA901E98665}" destId="{A1312F50-5154-4340-8BCD-4FBA16D03B96}" srcOrd="0" destOrd="0" presId="urn:microsoft.com/office/officeart/2005/8/layout/process4"/>
    <dgm:cxn modelId="{C7EED62E-7198-4B78-A3F9-F0A03F75332D}" type="presOf" srcId="{DD086F87-A703-46E3-8254-0BA901E98665}" destId="{ACD34856-4C16-4641-9D33-23C0BDD0FCB7}" srcOrd="1" destOrd="0" presId="urn:microsoft.com/office/officeart/2005/8/layout/process4"/>
    <dgm:cxn modelId="{4E8B9143-DEB2-416B-8FC1-5E2CF3BFAD39}" type="presOf" srcId="{581599EA-8D35-4DCE-95E7-EAF786B28413}" destId="{E18D6D70-624F-47B2-BC5C-F892E1FE7F6C}" srcOrd="0" destOrd="0" presId="urn:microsoft.com/office/officeart/2005/8/layout/process4"/>
    <dgm:cxn modelId="{2E3F353D-88A1-4F4A-9F79-5C5350821E6B}" srcId="{DD086F87-A703-46E3-8254-0BA901E98665}" destId="{9162C951-2BBF-4955-9E52-7435CA6E21F0}" srcOrd="1" destOrd="0" parTransId="{21D47B68-7BBD-4B29-B336-45CFE5EF6E84}" sibTransId="{78030A86-EF98-401C-9C7A-5712F190AD6D}"/>
    <dgm:cxn modelId="{9D42EDE9-4E30-4387-9ABE-ABC7C79021A0}" type="presOf" srcId="{8D197505-07F6-4527-BA63-F33DB2CF94F3}" destId="{3B033FD5-4E5D-410A-B4FF-74EB98D5B545}" srcOrd="0" destOrd="0" presId="urn:microsoft.com/office/officeart/2005/8/layout/process4"/>
    <dgm:cxn modelId="{C26F517C-9222-4E50-A3DA-97B93E6C519E}" type="presOf" srcId="{B35EF09C-E0A8-4B90-8A2D-F50405F7BD3B}" destId="{D15BB1A9-29DF-42A0-9320-519EB843E468}" srcOrd="0" destOrd="0" presId="urn:microsoft.com/office/officeart/2005/8/layout/process4"/>
    <dgm:cxn modelId="{0BAAA231-AC40-44F3-B978-C110A7A69387}" type="presOf" srcId="{09702DDB-0A3C-496C-A3D7-B295CAC727B8}" destId="{3D9B1708-EE26-4C27-9010-448A37D4A5FE}" srcOrd="0" destOrd="0" presId="urn:microsoft.com/office/officeart/2005/8/layout/process4"/>
    <dgm:cxn modelId="{AF419A04-CC29-4E1B-AD87-EB84F2C39E24}" type="presOf" srcId="{CCDC5AA2-F270-442F-B578-4BD9538A82B7}" destId="{08D75365-1FA0-4521-A8F5-E9D161B1F62D}" srcOrd="0" destOrd="0" presId="urn:microsoft.com/office/officeart/2005/8/layout/process4"/>
    <dgm:cxn modelId="{B33D4260-5B03-495A-8764-00CE2C79EF00}" srcId="{09702DDB-0A3C-496C-A3D7-B295CAC727B8}" destId="{CC980CD6-CD28-45E5-A35E-D14708136095}" srcOrd="1" destOrd="0" parTransId="{E53DF151-B430-4ABC-9868-012373E5CD4F}" sibTransId="{1B97E405-0B9B-4AA9-862E-226F370F6C50}"/>
    <dgm:cxn modelId="{2DF72B7E-AE61-46FE-9F8E-766310291BCE}" srcId="{8D197505-07F6-4527-BA63-F33DB2CF94F3}" destId="{B35EF09C-E0A8-4B90-8A2D-F50405F7BD3B}" srcOrd="1" destOrd="0" parTransId="{C5BCF65E-4B3A-4B5E-8712-EB5F002F3BE7}" sibTransId="{A060156E-ED74-4B9E-AD39-E83672F11098}"/>
    <dgm:cxn modelId="{FA73BEE3-4E95-4C28-B289-CD18FA79BF32}" type="presOf" srcId="{9162C951-2BBF-4955-9E52-7435CA6E21F0}" destId="{61720A12-93FB-4C16-9689-EC809DB40DFC}" srcOrd="0" destOrd="0" presId="urn:microsoft.com/office/officeart/2005/8/layout/process4"/>
    <dgm:cxn modelId="{B30EA28A-E871-46CD-8F63-8B6B9063C55F}" srcId="{723263EC-C2C5-45EE-890A-53170A9F0A19}" destId="{8D197505-07F6-4527-BA63-F33DB2CF94F3}" srcOrd="2" destOrd="0" parTransId="{FDE5A33E-D36C-4A55-ACBC-49E5213AB25A}" sibTransId="{8A42BF8E-FF97-43FA-B422-E17760A30026}"/>
    <dgm:cxn modelId="{32D8FEF6-50C8-4D04-84D6-D7A4232DF789}" srcId="{723263EC-C2C5-45EE-890A-53170A9F0A19}" destId="{09702DDB-0A3C-496C-A3D7-B295CAC727B8}" srcOrd="0" destOrd="0" parTransId="{F4FE768B-B477-462C-9028-832EF0ED5340}" sibTransId="{8476275D-7623-42BE-B8B7-1446CABFEBF8}"/>
    <dgm:cxn modelId="{69A125D8-6251-4D91-A0D3-C2C9088FFDAA}" srcId="{8D197505-07F6-4527-BA63-F33DB2CF94F3}" destId="{4C336FCB-7EE2-4C9C-A080-185822C73079}" srcOrd="0" destOrd="0" parTransId="{99F471C9-18C0-4A86-83CD-0508ABBBD52A}" sibTransId="{72D101E6-FEE4-44F0-BC14-C01B2F893AB8}"/>
    <dgm:cxn modelId="{3DAB1A6A-AB62-4383-BE48-85FF31CD7B4C}" type="presOf" srcId="{4C336FCB-7EE2-4C9C-A080-185822C73079}" destId="{28A94B4B-DA62-4ED4-8EE3-E6FACA3E6CBA}" srcOrd="0" destOrd="0" presId="urn:microsoft.com/office/officeart/2005/8/layout/process4"/>
    <dgm:cxn modelId="{5DC8A0AC-6DC6-4E03-B6B1-BB7CD61809B4}" type="presOf" srcId="{CC980CD6-CD28-45E5-A35E-D14708136095}" destId="{E3B69EC4-1935-4D67-9E17-771943C00CDD}" srcOrd="0" destOrd="0" presId="urn:microsoft.com/office/officeart/2005/8/layout/process4"/>
    <dgm:cxn modelId="{CFE584E2-1793-4358-AC42-92D25B9E9BB9}" type="presOf" srcId="{723263EC-C2C5-45EE-890A-53170A9F0A19}" destId="{B970C17D-3372-47C1-8E92-3B490A63538C}" srcOrd="0" destOrd="0" presId="urn:microsoft.com/office/officeart/2005/8/layout/process4"/>
    <dgm:cxn modelId="{4C1FCF23-0C4C-4B28-BD58-4079C6C591BB}" type="presOf" srcId="{09702DDB-0A3C-496C-A3D7-B295CAC727B8}" destId="{7062BD8F-1F27-49C1-8EEF-B793597A993B}" srcOrd="1" destOrd="0" presId="urn:microsoft.com/office/officeart/2005/8/layout/process4"/>
    <dgm:cxn modelId="{EBB5B3DF-305F-4B49-B632-49C5B943FCE3}" srcId="{09702DDB-0A3C-496C-A3D7-B295CAC727B8}" destId="{CCDC5AA2-F270-442F-B578-4BD9538A82B7}" srcOrd="0" destOrd="0" parTransId="{2F9EBB8F-7787-4D14-BC79-B43B3FF29187}" sibTransId="{07056E48-119E-4465-8D01-D14BC454E473}"/>
    <dgm:cxn modelId="{94F3E988-42E9-4245-8389-11C0BD92512F}" type="presParOf" srcId="{B970C17D-3372-47C1-8E92-3B490A63538C}" destId="{93A6D522-97A8-4555-8933-B74D7392D41E}" srcOrd="0" destOrd="0" presId="urn:microsoft.com/office/officeart/2005/8/layout/process4"/>
    <dgm:cxn modelId="{FE2BF3E2-ADD8-437E-9A90-2B4D671F41C3}" type="presParOf" srcId="{93A6D522-97A8-4555-8933-B74D7392D41E}" destId="{3B033FD5-4E5D-410A-B4FF-74EB98D5B545}" srcOrd="0" destOrd="0" presId="urn:microsoft.com/office/officeart/2005/8/layout/process4"/>
    <dgm:cxn modelId="{17364B48-6238-4BD2-B363-5B88E0E9D650}" type="presParOf" srcId="{93A6D522-97A8-4555-8933-B74D7392D41E}" destId="{00F4A6D7-CAB5-4C93-8B08-F93171D1EFB1}" srcOrd="1" destOrd="0" presId="urn:microsoft.com/office/officeart/2005/8/layout/process4"/>
    <dgm:cxn modelId="{71621D2D-C53E-4A28-B1A0-EB6BD2885C6F}" type="presParOf" srcId="{93A6D522-97A8-4555-8933-B74D7392D41E}" destId="{6BFF6CC4-4701-4278-B022-9A75B9A2BFF9}" srcOrd="2" destOrd="0" presId="urn:microsoft.com/office/officeart/2005/8/layout/process4"/>
    <dgm:cxn modelId="{4C21D95C-66A2-441C-BD3B-CF191435964B}" type="presParOf" srcId="{6BFF6CC4-4701-4278-B022-9A75B9A2BFF9}" destId="{28A94B4B-DA62-4ED4-8EE3-E6FACA3E6CBA}" srcOrd="0" destOrd="0" presId="urn:microsoft.com/office/officeart/2005/8/layout/process4"/>
    <dgm:cxn modelId="{6CC97AE5-0EF1-4AB0-8D74-950C42BD5602}" type="presParOf" srcId="{6BFF6CC4-4701-4278-B022-9A75B9A2BFF9}" destId="{D15BB1A9-29DF-42A0-9320-519EB843E468}" srcOrd="1" destOrd="0" presId="urn:microsoft.com/office/officeart/2005/8/layout/process4"/>
    <dgm:cxn modelId="{4E976F24-5C58-4190-A920-027C8BFFC19F}" type="presParOf" srcId="{B970C17D-3372-47C1-8E92-3B490A63538C}" destId="{09A5EC0A-CEB5-478F-8A57-D51C79B4E782}" srcOrd="1" destOrd="0" presId="urn:microsoft.com/office/officeart/2005/8/layout/process4"/>
    <dgm:cxn modelId="{9D6F5BD9-CE15-4398-A14A-7B38CB4D6349}" type="presParOf" srcId="{B970C17D-3372-47C1-8E92-3B490A63538C}" destId="{16E16975-33E1-45F6-9BB9-405EFAADEAC1}" srcOrd="2" destOrd="0" presId="urn:microsoft.com/office/officeart/2005/8/layout/process4"/>
    <dgm:cxn modelId="{E4382F1C-00F3-4D29-A7E3-BADDFFC33EB2}" type="presParOf" srcId="{16E16975-33E1-45F6-9BB9-405EFAADEAC1}" destId="{A1312F50-5154-4340-8BCD-4FBA16D03B96}" srcOrd="0" destOrd="0" presId="urn:microsoft.com/office/officeart/2005/8/layout/process4"/>
    <dgm:cxn modelId="{2B4ED9A6-A0FB-40FE-A601-AF6A4688220A}" type="presParOf" srcId="{16E16975-33E1-45F6-9BB9-405EFAADEAC1}" destId="{ACD34856-4C16-4641-9D33-23C0BDD0FCB7}" srcOrd="1" destOrd="0" presId="urn:microsoft.com/office/officeart/2005/8/layout/process4"/>
    <dgm:cxn modelId="{C03BF847-2166-410A-8CCF-0D24B9690BE6}" type="presParOf" srcId="{16E16975-33E1-45F6-9BB9-405EFAADEAC1}" destId="{DFD0B9BE-A2B8-4A1B-A4D6-973987AA045D}" srcOrd="2" destOrd="0" presId="urn:microsoft.com/office/officeart/2005/8/layout/process4"/>
    <dgm:cxn modelId="{A130031D-6A45-4105-9F2D-05348D2AB350}" type="presParOf" srcId="{DFD0B9BE-A2B8-4A1B-A4D6-973987AA045D}" destId="{E18D6D70-624F-47B2-BC5C-F892E1FE7F6C}" srcOrd="0" destOrd="0" presId="urn:microsoft.com/office/officeart/2005/8/layout/process4"/>
    <dgm:cxn modelId="{0DA870EA-E696-4D28-B5D2-BEAD4D6534E6}" type="presParOf" srcId="{DFD0B9BE-A2B8-4A1B-A4D6-973987AA045D}" destId="{61720A12-93FB-4C16-9689-EC809DB40DFC}" srcOrd="1" destOrd="0" presId="urn:microsoft.com/office/officeart/2005/8/layout/process4"/>
    <dgm:cxn modelId="{85220C18-E8B6-43F4-9F8E-04F4F53F38C4}" type="presParOf" srcId="{B970C17D-3372-47C1-8E92-3B490A63538C}" destId="{A520F029-06E5-4E21-99EE-F0849A2AD81F}" srcOrd="3" destOrd="0" presId="urn:microsoft.com/office/officeart/2005/8/layout/process4"/>
    <dgm:cxn modelId="{9EE935B4-16C8-4ADC-BBDF-9D32340383A2}" type="presParOf" srcId="{B970C17D-3372-47C1-8E92-3B490A63538C}" destId="{E428F55A-5778-4C08-BC5B-76975CE8D13B}" srcOrd="4" destOrd="0" presId="urn:microsoft.com/office/officeart/2005/8/layout/process4"/>
    <dgm:cxn modelId="{2A2FCF22-78D2-48A3-989E-78A3712161C2}" type="presParOf" srcId="{E428F55A-5778-4C08-BC5B-76975CE8D13B}" destId="{3D9B1708-EE26-4C27-9010-448A37D4A5FE}" srcOrd="0" destOrd="0" presId="urn:microsoft.com/office/officeart/2005/8/layout/process4"/>
    <dgm:cxn modelId="{37EB54EB-B7AF-45DA-B27E-6607949DCF8B}" type="presParOf" srcId="{E428F55A-5778-4C08-BC5B-76975CE8D13B}" destId="{7062BD8F-1F27-49C1-8EEF-B793597A993B}" srcOrd="1" destOrd="0" presId="urn:microsoft.com/office/officeart/2005/8/layout/process4"/>
    <dgm:cxn modelId="{24B9CCA2-3950-4F90-AF43-BFA6A6866A32}" type="presParOf" srcId="{E428F55A-5778-4C08-BC5B-76975CE8D13B}" destId="{72DA91CD-B84A-41C4-AF28-8BB42914D9A8}" srcOrd="2" destOrd="0" presId="urn:microsoft.com/office/officeart/2005/8/layout/process4"/>
    <dgm:cxn modelId="{6968D747-32D8-456A-B29B-DE7A1F763672}" type="presParOf" srcId="{72DA91CD-B84A-41C4-AF28-8BB42914D9A8}" destId="{08D75365-1FA0-4521-A8F5-E9D161B1F62D}" srcOrd="0" destOrd="0" presId="urn:microsoft.com/office/officeart/2005/8/layout/process4"/>
    <dgm:cxn modelId="{73B3E066-9D77-459A-A068-AC10C0C1F0CF}" type="presParOf" srcId="{72DA91CD-B84A-41C4-AF28-8BB42914D9A8}" destId="{E3B69EC4-1935-4D67-9E17-771943C00CD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88E5FD-72E8-4AC3-8D43-75C2793128B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342232-FC4F-48B8-B5CE-4DA7BC7EA0CC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</a:rPr>
            <a:t>4 стратегії роботи з дітьми, що мають ПТСР</a:t>
          </a:r>
          <a:endParaRPr lang="ru-RU" sz="2400" b="1" dirty="0">
            <a:solidFill>
              <a:srgbClr val="FF0000"/>
            </a:solidFill>
          </a:endParaRPr>
        </a:p>
      </dgm:t>
    </dgm:pt>
    <dgm:pt modelId="{D1C0A475-01A9-43F0-9080-8B47F9331C6D}" type="parTrans" cxnId="{962EF989-F502-403D-909D-59E57A7104D9}">
      <dgm:prSet/>
      <dgm:spPr/>
      <dgm:t>
        <a:bodyPr/>
        <a:lstStyle/>
        <a:p>
          <a:endParaRPr lang="ru-RU"/>
        </a:p>
      </dgm:t>
    </dgm:pt>
    <dgm:pt modelId="{EE7D842D-B955-4563-8893-C1BEBFB94396}" type="sibTrans" cxnId="{962EF989-F502-403D-909D-59E57A7104D9}">
      <dgm:prSet/>
      <dgm:spPr/>
      <dgm:t>
        <a:bodyPr/>
        <a:lstStyle/>
        <a:p>
          <a:endParaRPr lang="ru-RU"/>
        </a:p>
      </dgm:t>
    </dgm:pt>
    <dgm:pt modelId="{8FCC4155-5755-4961-8CC6-D306BEACB342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FF00"/>
              </a:solidFill>
            </a:rPr>
            <a:t>Підтримка навичок адаптації «Я»</a:t>
          </a:r>
          <a:endParaRPr lang="ru-RU" sz="2800" b="1" dirty="0">
            <a:solidFill>
              <a:srgbClr val="FFFF00"/>
            </a:solidFill>
          </a:endParaRPr>
        </a:p>
      </dgm:t>
    </dgm:pt>
    <dgm:pt modelId="{18C5598E-D643-438E-B93D-F4C119B6DD22}" type="parTrans" cxnId="{F6A6AF45-4344-4447-B458-61F25F65F804}">
      <dgm:prSet/>
      <dgm:spPr/>
      <dgm:t>
        <a:bodyPr/>
        <a:lstStyle/>
        <a:p>
          <a:endParaRPr lang="ru-RU"/>
        </a:p>
      </dgm:t>
    </dgm:pt>
    <dgm:pt modelId="{B4093AE8-3D2F-43CC-9425-2AF00DEA5E42}" type="sibTrans" cxnId="{F6A6AF45-4344-4447-B458-61F25F65F804}">
      <dgm:prSet/>
      <dgm:spPr/>
      <dgm:t>
        <a:bodyPr/>
        <a:lstStyle/>
        <a:p>
          <a:endParaRPr lang="ru-RU"/>
        </a:p>
      </dgm:t>
    </dgm:pt>
    <dgm:pt modelId="{1BE383D8-90E1-46BC-A915-B6E8EC040440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Формування позитивного ставлення до симптомів</a:t>
          </a:r>
          <a:endParaRPr lang="ru-RU" sz="2400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D1C5421-160D-493E-8B83-C453885C987B}" type="parTrans" cxnId="{3FFE34D9-9F7E-4155-B644-AA5CFB143441}">
      <dgm:prSet/>
      <dgm:spPr/>
      <dgm:t>
        <a:bodyPr/>
        <a:lstStyle/>
        <a:p>
          <a:endParaRPr lang="ru-RU"/>
        </a:p>
      </dgm:t>
    </dgm:pt>
    <dgm:pt modelId="{A18EB613-291D-4DA3-A5C7-01A89CD84D83}" type="sibTrans" cxnId="{3FFE34D9-9F7E-4155-B644-AA5CFB143441}">
      <dgm:prSet/>
      <dgm:spPr/>
      <dgm:t>
        <a:bodyPr/>
        <a:lstStyle/>
        <a:p>
          <a:endParaRPr lang="ru-RU"/>
        </a:p>
      </dgm:t>
    </dgm:pt>
    <dgm:pt modelId="{7A6E1B6C-7096-4E00-B63C-ABB493A507B1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accent3">
                  <a:lumMod val="75000"/>
                </a:schemeClr>
              </a:solidFill>
            </a:rPr>
            <a:t>Зниження уникання</a:t>
          </a:r>
          <a:endParaRPr lang="ru-RU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F70C16C1-4379-44BA-814F-396F1B7C692A}" type="parTrans" cxnId="{6A0E4421-E388-4C9D-AF7C-6656EA5627A5}">
      <dgm:prSet/>
      <dgm:spPr/>
      <dgm:t>
        <a:bodyPr/>
        <a:lstStyle/>
        <a:p>
          <a:endParaRPr lang="ru-RU"/>
        </a:p>
      </dgm:t>
    </dgm:pt>
    <dgm:pt modelId="{96FBC790-B28C-4FD9-8650-CECF75854F75}" type="sibTrans" cxnId="{6A0E4421-E388-4C9D-AF7C-6656EA5627A5}">
      <dgm:prSet/>
      <dgm:spPr/>
      <dgm:t>
        <a:bodyPr/>
        <a:lstStyle/>
        <a:p>
          <a:endParaRPr lang="ru-RU"/>
        </a:p>
      </dgm:t>
    </dgm:pt>
    <dgm:pt modelId="{532AA331-C096-4ABE-9A12-60651CCF9D49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accent5">
                  <a:lumMod val="75000"/>
                </a:schemeClr>
              </a:solidFill>
            </a:rPr>
            <a:t>Зміна атрибуції смислу</a:t>
          </a:r>
          <a:endParaRPr lang="ru-RU" sz="2800" b="1" dirty="0">
            <a:solidFill>
              <a:schemeClr val="accent5">
                <a:lumMod val="75000"/>
              </a:schemeClr>
            </a:solidFill>
          </a:endParaRPr>
        </a:p>
      </dgm:t>
    </dgm:pt>
    <dgm:pt modelId="{762CAED4-66C4-454A-A60A-70AB82860EE2}" type="parTrans" cxnId="{62FF7C33-C1ED-4803-A940-9D7F0162DFAA}">
      <dgm:prSet/>
      <dgm:spPr/>
      <dgm:t>
        <a:bodyPr/>
        <a:lstStyle/>
        <a:p>
          <a:endParaRPr lang="ru-RU"/>
        </a:p>
      </dgm:t>
    </dgm:pt>
    <dgm:pt modelId="{3EEBF3F0-23FF-48CE-BAD4-062002F3C189}" type="sibTrans" cxnId="{62FF7C33-C1ED-4803-A940-9D7F0162DFAA}">
      <dgm:prSet/>
      <dgm:spPr/>
      <dgm:t>
        <a:bodyPr/>
        <a:lstStyle/>
        <a:p>
          <a:endParaRPr lang="ru-RU"/>
        </a:p>
      </dgm:t>
    </dgm:pt>
    <dgm:pt modelId="{6474E3BA-3124-4002-A9C7-F9E9EFA71790}" type="pres">
      <dgm:prSet presAssocID="{A988E5FD-72E8-4AC3-8D43-75C2793128B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EC34D66-4EA2-4024-9BC8-375821569935}" type="pres">
      <dgm:prSet presAssocID="{A988E5FD-72E8-4AC3-8D43-75C2793128BF}" presName="matrix" presStyleCnt="0"/>
      <dgm:spPr/>
    </dgm:pt>
    <dgm:pt modelId="{119FF24A-D912-4E3E-9A03-C8AF60F91B35}" type="pres">
      <dgm:prSet presAssocID="{A988E5FD-72E8-4AC3-8D43-75C2793128BF}" presName="tile1" presStyleLbl="node1" presStyleIdx="0" presStyleCnt="4"/>
      <dgm:spPr/>
      <dgm:t>
        <a:bodyPr/>
        <a:lstStyle/>
        <a:p>
          <a:endParaRPr lang="ru-RU"/>
        </a:p>
      </dgm:t>
    </dgm:pt>
    <dgm:pt modelId="{F02666A3-435C-4F41-A566-A3473E6AFBDE}" type="pres">
      <dgm:prSet presAssocID="{A988E5FD-72E8-4AC3-8D43-75C2793128B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CBF72-303C-4356-AA5F-7044746C0B36}" type="pres">
      <dgm:prSet presAssocID="{A988E5FD-72E8-4AC3-8D43-75C2793128BF}" presName="tile2" presStyleLbl="node1" presStyleIdx="1" presStyleCnt="4"/>
      <dgm:spPr/>
      <dgm:t>
        <a:bodyPr/>
        <a:lstStyle/>
        <a:p>
          <a:endParaRPr lang="ru-RU"/>
        </a:p>
      </dgm:t>
    </dgm:pt>
    <dgm:pt modelId="{46672323-659C-4F42-8387-EC00DC7A8113}" type="pres">
      <dgm:prSet presAssocID="{A988E5FD-72E8-4AC3-8D43-75C2793128B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1ADB5-F01D-4841-B8BB-D13635D071C3}" type="pres">
      <dgm:prSet presAssocID="{A988E5FD-72E8-4AC3-8D43-75C2793128BF}" presName="tile3" presStyleLbl="node1" presStyleIdx="2" presStyleCnt="4"/>
      <dgm:spPr/>
    </dgm:pt>
    <dgm:pt modelId="{DE57CF44-FE51-4595-BF3F-36459AC23907}" type="pres">
      <dgm:prSet presAssocID="{A988E5FD-72E8-4AC3-8D43-75C2793128B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35ADE94-B0A4-441A-9BCA-DD002B599EE9}" type="pres">
      <dgm:prSet presAssocID="{A988E5FD-72E8-4AC3-8D43-75C2793128BF}" presName="tile4" presStyleLbl="node1" presStyleIdx="3" presStyleCnt="4"/>
      <dgm:spPr/>
      <dgm:t>
        <a:bodyPr/>
        <a:lstStyle/>
        <a:p>
          <a:endParaRPr lang="ru-RU"/>
        </a:p>
      </dgm:t>
    </dgm:pt>
    <dgm:pt modelId="{6844EFB4-1D02-4FBE-A457-9D885D1E8DE6}" type="pres">
      <dgm:prSet presAssocID="{A988E5FD-72E8-4AC3-8D43-75C2793128B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DC561-F0B1-41CA-8A84-6BF8E6D001DD}" type="pres">
      <dgm:prSet presAssocID="{A988E5FD-72E8-4AC3-8D43-75C2793128BF}" presName="centerTile" presStyleLbl="fgShp" presStyleIdx="0" presStyleCnt="1" custScaleX="118123" custScaleY="14174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ED816-651F-48D3-B016-E66F933A49E5}" type="presOf" srcId="{532AA331-C096-4ABE-9A12-60651CCF9D49}" destId="{F35ADE94-B0A4-441A-9BCA-DD002B599EE9}" srcOrd="0" destOrd="0" presId="urn:microsoft.com/office/officeart/2005/8/layout/matrix1"/>
    <dgm:cxn modelId="{F6A6AF45-4344-4447-B458-61F25F65F804}" srcId="{F6342232-FC4F-48B8-B5CE-4DA7BC7EA0CC}" destId="{8FCC4155-5755-4961-8CC6-D306BEACB342}" srcOrd="0" destOrd="0" parTransId="{18C5598E-D643-438E-B93D-F4C119B6DD22}" sibTransId="{B4093AE8-3D2F-43CC-9425-2AF00DEA5E42}"/>
    <dgm:cxn modelId="{6A0E4421-E388-4C9D-AF7C-6656EA5627A5}" srcId="{F6342232-FC4F-48B8-B5CE-4DA7BC7EA0CC}" destId="{7A6E1B6C-7096-4E00-B63C-ABB493A507B1}" srcOrd="2" destOrd="0" parTransId="{F70C16C1-4379-44BA-814F-396F1B7C692A}" sibTransId="{96FBC790-B28C-4FD9-8650-CECF75854F75}"/>
    <dgm:cxn modelId="{B10AA0F8-F9D3-4450-B6DB-90FB219FBDB4}" type="presOf" srcId="{1BE383D8-90E1-46BC-A915-B6E8EC040440}" destId="{46672323-659C-4F42-8387-EC00DC7A8113}" srcOrd="1" destOrd="0" presId="urn:microsoft.com/office/officeart/2005/8/layout/matrix1"/>
    <dgm:cxn modelId="{5645A748-ADF2-4118-9619-CB276FB9A2B7}" type="presOf" srcId="{A988E5FD-72E8-4AC3-8D43-75C2793128BF}" destId="{6474E3BA-3124-4002-A9C7-F9E9EFA71790}" srcOrd="0" destOrd="0" presId="urn:microsoft.com/office/officeart/2005/8/layout/matrix1"/>
    <dgm:cxn modelId="{767D4B09-5C26-4AD6-B73C-081F1266F1F7}" type="presOf" srcId="{F6342232-FC4F-48B8-B5CE-4DA7BC7EA0CC}" destId="{A28DC561-F0B1-41CA-8A84-6BF8E6D001DD}" srcOrd="0" destOrd="0" presId="urn:microsoft.com/office/officeart/2005/8/layout/matrix1"/>
    <dgm:cxn modelId="{E1AB0B7C-25A0-4660-963F-9F083C00F418}" type="presOf" srcId="{8FCC4155-5755-4961-8CC6-D306BEACB342}" destId="{F02666A3-435C-4F41-A566-A3473E6AFBDE}" srcOrd="1" destOrd="0" presId="urn:microsoft.com/office/officeart/2005/8/layout/matrix1"/>
    <dgm:cxn modelId="{CE9F1C0C-9D12-4240-9308-26AC286C577C}" type="presOf" srcId="{8FCC4155-5755-4961-8CC6-D306BEACB342}" destId="{119FF24A-D912-4E3E-9A03-C8AF60F91B35}" srcOrd="0" destOrd="0" presId="urn:microsoft.com/office/officeart/2005/8/layout/matrix1"/>
    <dgm:cxn modelId="{62070EF5-4E54-46B1-9E97-B4FF275A3099}" type="presOf" srcId="{532AA331-C096-4ABE-9A12-60651CCF9D49}" destId="{6844EFB4-1D02-4FBE-A457-9D885D1E8DE6}" srcOrd="1" destOrd="0" presId="urn:microsoft.com/office/officeart/2005/8/layout/matrix1"/>
    <dgm:cxn modelId="{C9A3E566-9285-4AB4-8A59-D9EC1A12B12E}" type="presOf" srcId="{7A6E1B6C-7096-4E00-B63C-ABB493A507B1}" destId="{DE57CF44-FE51-4595-BF3F-36459AC23907}" srcOrd="1" destOrd="0" presId="urn:microsoft.com/office/officeart/2005/8/layout/matrix1"/>
    <dgm:cxn modelId="{3FFE34D9-9F7E-4155-B644-AA5CFB143441}" srcId="{F6342232-FC4F-48B8-B5CE-4DA7BC7EA0CC}" destId="{1BE383D8-90E1-46BC-A915-B6E8EC040440}" srcOrd="1" destOrd="0" parTransId="{8D1C5421-160D-493E-8B83-C453885C987B}" sibTransId="{A18EB613-291D-4DA3-A5C7-01A89CD84D83}"/>
    <dgm:cxn modelId="{197B3107-E071-4860-8E61-D335C99AFECA}" type="presOf" srcId="{7A6E1B6C-7096-4E00-B63C-ABB493A507B1}" destId="{52A1ADB5-F01D-4841-B8BB-D13635D071C3}" srcOrd="0" destOrd="0" presId="urn:microsoft.com/office/officeart/2005/8/layout/matrix1"/>
    <dgm:cxn modelId="{52BF88F5-B9A2-4092-BDCE-A83829ED1F11}" type="presOf" srcId="{1BE383D8-90E1-46BC-A915-B6E8EC040440}" destId="{3B5CBF72-303C-4356-AA5F-7044746C0B36}" srcOrd="0" destOrd="0" presId="urn:microsoft.com/office/officeart/2005/8/layout/matrix1"/>
    <dgm:cxn modelId="{62FF7C33-C1ED-4803-A940-9D7F0162DFAA}" srcId="{F6342232-FC4F-48B8-B5CE-4DA7BC7EA0CC}" destId="{532AA331-C096-4ABE-9A12-60651CCF9D49}" srcOrd="3" destOrd="0" parTransId="{762CAED4-66C4-454A-A60A-70AB82860EE2}" sibTransId="{3EEBF3F0-23FF-48CE-BAD4-062002F3C189}"/>
    <dgm:cxn modelId="{962EF989-F502-403D-909D-59E57A7104D9}" srcId="{A988E5FD-72E8-4AC3-8D43-75C2793128BF}" destId="{F6342232-FC4F-48B8-B5CE-4DA7BC7EA0CC}" srcOrd="0" destOrd="0" parTransId="{D1C0A475-01A9-43F0-9080-8B47F9331C6D}" sibTransId="{EE7D842D-B955-4563-8893-C1BEBFB94396}"/>
    <dgm:cxn modelId="{2B28DB35-2C6B-49E9-AE50-D9365544A83D}" type="presParOf" srcId="{6474E3BA-3124-4002-A9C7-F9E9EFA71790}" destId="{4EC34D66-4EA2-4024-9BC8-375821569935}" srcOrd="0" destOrd="0" presId="urn:microsoft.com/office/officeart/2005/8/layout/matrix1"/>
    <dgm:cxn modelId="{4EF4C471-AC9B-4EA4-9E28-EEB26E274819}" type="presParOf" srcId="{4EC34D66-4EA2-4024-9BC8-375821569935}" destId="{119FF24A-D912-4E3E-9A03-C8AF60F91B35}" srcOrd="0" destOrd="0" presId="urn:microsoft.com/office/officeart/2005/8/layout/matrix1"/>
    <dgm:cxn modelId="{A70AB7D0-1A4B-4EE6-9B20-7556E697F4A0}" type="presParOf" srcId="{4EC34D66-4EA2-4024-9BC8-375821569935}" destId="{F02666A3-435C-4F41-A566-A3473E6AFBDE}" srcOrd="1" destOrd="0" presId="urn:microsoft.com/office/officeart/2005/8/layout/matrix1"/>
    <dgm:cxn modelId="{67645CD7-85C6-462E-BE0A-2786A2E95A89}" type="presParOf" srcId="{4EC34D66-4EA2-4024-9BC8-375821569935}" destId="{3B5CBF72-303C-4356-AA5F-7044746C0B36}" srcOrd="2" destOrd="0" presId="urn:microsoft.com/office/officeart/2005/8/layout/matrix1"/>
    <dgm:cxn modelId="{972290B4-90E3-4367-AE58-C2870827630C}" type="presParOf" srcId="{4EC34D66-4EA2-4024-9BC8-375821569935}" destId="{46672323-659C-4F42-8387-EC00DC7A8113}" srcOrd="3" destOrd="0" presId="urn:microsoft.com/office/officeart/2005/8/layout/matrix1"/>
    <dgm:cxn modelId="{96BD27A5-1463-4713-88CE-B5CABF06F358}" type="presParOf" srcId="{4EC34D66-4EA2-4024-9BC8-375821569935}" destId="{52A1ADB5-F01D-4841-B8BB-D13635D071C3}" srcOrd="4" destOrd="0" presId="urn:microsoft.com/office/officeart/2005/8/layout/matrix1"/>
    <dgm:cxn modelId="{9A2651B7-344D-4633-9781-227FE9288F35}" type="presParOf" srcId="{4EC34D66-4EA2-4024-9BC8-375821569935}" destId="{DE57CF44-FE51-4595-BF3F-36459AC23907}" srcOrd="5" destOrd="0" presId="urn:microsoft.com/office/officeart/2005/8/layout/matrix1"/>
    <dgm:cxn modelId="{F171B5E6-302A-4CFA-9FAC-2CC4E66310FF}" type="presParOf" srcId="{4EC34D66-4EA2-4024-9BC8-375821569935}" destId="{F35ADE94-B0A4-441A-9BCA-DD002B599EE9}" srcOrd="6" destOrd="0" presId="urn:microsoft.com/office/officeart/2005/8/layout/matrix1"/>
    <dgm:cxn modelId="{4F9622B1-C67B-4BB8-9ED7-7649C939158A}" type="presParOf" srcId="{4EC34D66-4EA2-4024-9BC8-375821569935}" destId="{6844EFB4-1D02-4FBE-A457-9D885D1E8DE6}" srcOrd="7" destOrd="0" presId="urn:microsoft.com/office/officeart/2005/8/layout/matrix1"/>
    <dgm:cxn modelId="{9D5AF03D-6ECF-48F6-8C08-D6D7A4DE40CC}" type="presParOf" srcId="{6474E3BA-3124-4002-A9C7-F9E9EFA71790}" destId="{A28DC561-F0B1-41CA-8A84-6BF8E6D001D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846DB-4FD8-4868-B532-E1DEF197FCF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232EEC-74AB-4565-BFE3-CE1FD41FE0C4}">
      <dgm:prSet phldrT="[Текст]" custT="1"/>
      <dgm:spPr/>
      <dgm:t>
        <a:bodyPr/>
        <a:lstStyle/>
        <a:p>
          <a:r>
            <a:rPr lang="uk-UA" sz="1400" b="1" dirty="0" smtClean="0"/>
            <a:t>І стадія  СТАБІЛІЗАЦІЯ</a:t>
          </a:r>
          <a:endParaRPr lang="ru-RU" sz="1400" b="1" dirty="0"/>
        </a:p>
      </dgm:t>
    </dgm:pt>
    <dgm:pt modelId="{D1087548-A438-4A5C-8A79-18CF8480E775}" type="parTrans" cxnId="{6F5899FF-39BD-492E-AC3B-6B16496CFF1D}">
      <dgm:prSet/>
      <dgm:spPr/>
      <dgm:t>
        <a:bodyPr/>
        <a:lstStyle/>
        <a:p>
          <a:endParaRPr lang="ru-RU"/>
        </a:p>
      </dgm:t>
    </dgm:pt>
    <dgm:pt modelId="{690F25A6-DF02-4752-A4AD-E6FDAEA1D632}" type="sibTrans" cxnId="{6F5899FF-39BD-492E-AC3B-6B16496CFF1D}">
      <dgm:prSet/>
      <dgm:spPr/>
      <dgm:t>
        <a:bodyPr/>
        <a:lstStyle/>
        <a:p>
          <a:endParaRPr lang="ru-RU"/>
        </a:p>
      </dgm:t>
    </dgm:pt>
    <dgm:pt modelId="{CB53A522-1873-4213-85C5-3C95037CCB80}">
      <dgm:prSet phldrT="[Текст]"/>
      <dgm:spPr/>
      <dgm:t>
        <a:bodyPr/>
        <a:lstStyle/>
        <a:p>
          <a:r>
            <a:rPr lang="uk-UA" dirty="0" smtClean="0"/>
            <a:t>Налагодження контакту, збір анамнезу</a:t>
          </a:r>
          <a:endParaRPr lang="ru-RU" dirty="0"/>
        </a:p>
      </dgm:t>
    </dgm:pt>
    <dgm:pt modelId="{225D28C8-4778-4086-9066-1C36ACAD9BBB}" type="parTrans" cxnId="{9A86D63B-12F0-4331-9029-95CBCF091A7C}">
      <dgm:prSet/>
      <dgm:spPr/>
      <dgm:t>
        <a:bodyPr/>
        <a:lstStyle/>
        <a:p>
          <a:endParaRPr lang="ru-RU"/>
        </a:p>
      </dgm:t>
    </dgm:pt>
    <dgm:pt modelId="{2C3D0DE1-08C1-4987-926F-176CE6D0971E}" type="sibTrans" cxnId="{9A86D63B-12F0-4331-9029-95CBCF091A7C}">
      <dgm:prSet/>
      <dgm:spPr/>
      <dgm:t>
        <a:bodyPr/>
        <a:lstStyle/>
        <a:p>
          <a:endParaRPr lang="ru-RU"/>
        </a:p>
      </dgm:t>
    </dgm:pt>
    <dgm:pt modelId="{665FBADD-28FD-4FF2-A640-650D5E6F9699}">
      <dgm:prSet phldrT="[Текст]"/>
      <dgm:spPr/>
      <dgm:t>
        <a:bodyPr/>
        <a:lstStyle/>
        <a:p>
          <a:r>
            <a:rPr lang="uk-UA" dirty="0" smtClean="0"/>
            <a:t>Стабілізація стану</a:t>
          </a:r>
          <a:endParaRPr lang="ru-RU" dirty="0"/>
        </a:p>
      </dgm:t>
    </dgm:pt>
    <dgm:pt modelId="{231898CE-60F1-43E1-97E5-5CFC7EEC29E7}" type="parTrans" cxnId="{7AD549D4-47EC-4FA3-98F6-D7EE37ACD45C}">
      <dgm:prSet/>
      <dgm:spPr/>
      <dgm:t>
        <a:bodyPr/>
        <a:lstStyle/>
        <a:p>
          <a:endParaRPr lang="ru-RU"/>
        </a:p>
      </dgm:t>
    </dgm:pt>
    <dgm:pt modelId="{B7597ECF-02B3-48DB-AA0B-5659DD6F5D80}" type="sibTrans" cxnId="{7AD549D4-47EC-4FA3-98F6-D7EE37ACD45C}">
      <dgm:prSet/>
      <dgm:spPr/>
      <dgm:t>
        <a:bodyPr/>
        <a:lstStyle/>
        <a:p>
          <a:endParaRPr lang="ru-RU"/>
        </a:p>
      </dgm:t>
    </dgm:pt>
    <dgm:pt modelId="{655B2F26-D434-43E5-BDAE-CA146B6C5B26}">
      <dgm:prSet phldrT="[Текст]" custT="1"/>
      <dgm:spPr/>
      <dgm:t>
        <a:bodyPr/>
        <a:lstStyle/>
        <a:p>
          <a:r>
            <a:rPr lang="uk-UA" sz="1200" b="1" dirty="0" smtClean="0"/>
            <a:t>ІІ стадія</a:t>
          </a:r>
        </a:p>
        <a:p>
          <a:r>
            <a:rPr lang="uk-UA" sz="1200" b="1" dirty="0" smtClean="0"/>
            <a:t>ОПРАЦЮВАННЯ ТРАВМИ</a:t>
          </a:r>
          <a:endParaRPr lang="ru-RU" sz="1200" b="1" dirty="0"/>
        </a:p>
      </dgm:t>
    </dgm:pt>
    <dgm:pt modelId="{C423FDB4-0976-41A7-9923-030A0EF28570}" type="parTrans" cxnId="{4B8030B0-62CE-4238-A540-FCA6DEE41DB9}">
      <dgm:prSet/>
      <dgm:spPr/>
      <dgm:t>
        <a:bodyPr/>
        <a:lstStyle/>
        <a:p>
          <a:endParaRPr lang="ru-RU"/>
        </a:p>
      </dgm:t>
    </dgm:pt>
    <dgm:pt modelId="{CFF52239-3488-4513-89F6-6F9D2E2B695B}" type="sibTrans" cxnId="{4B8030B0-62CE-4238-A540-FCA6DEE41DB9}">
      <dgm:prSet/>
      <dgm:spPr/>
      <dgm:t>
        <a:bodyPr/>
        <a:lstStyle/>
        <a:p>
          <a:endParaRPr lang="ru-RU"/>
        </a:p>
      </dgm:t>
    </dgm:pt>
    <dgm:pt modelId="{E5B3DC98-2AAD-42DC-826F-58C722F086AE}">
      <dgm:prSet phldrT="[Текст]"/>
      <dgm:spPr/>
      <dgm:t>
        <a:bodyPr/>
        <a:lstStyle/>
        <a:p>
          <a:r>
            <a:rPr lang="uk-UA" dirty="0" smtClean="0"/>
            <a:t>Робота з спогадами</a:t>
          </a:r>
          <a:endParaRPr lang="ru-RU" dirty="0"/>
        </a:p>
      </dgm:t>
    </dgm:pt>
    <dgm:pt modelId="{7B097A17-9AA8-4D75-B3F3-12A1CAF96E15}" type="parTrans" cxnId="{5D85F887-3E8C-43CC-8ED4-46CBE3C04683}">
      <dgm:prSet/>
      <dgm:spPr/>
      <dgm:t>
        <a:bodyPr/>
        <a:lstStyle/>
        <a:p>
          <a:endParaRPr lang="ru-RU"/>
        </a:p>
      </dgm:t>
    </dgm:pt>
    <dgm:pt modelId="{7DDE559C-D890-49FF-8D23-2D079CE9B217}" type="sibTrans" cxnId="{5D85F887-3E8C-43CC-8ED4-46CBE3C04683}">
      <dgm:prSet/>
      <dgm:spPr/>
      <dgm:t>
        <a:bodyPr/>
        <a:lstStyle/>
        <a:p>
          <a:endParaRPr lang="ru-RU"/>
        </a:p>
      </dgm:t>
    </dgm:pt>
    <dgm:pt modelId="{B61ED790-7B98-48B8-B7C8-789028D13348}">
      <dgm:prSet phldrT="[Текст]"/>
      <dgm:spPr/>
      <dgm:t>
        <a:bodyPr/>
        <a:lstStyle/>
        <a:p>
          <a:r>
            <a:rPr lang="uk-UA" dirty="0" smtClean="0"/>
            <a:t>Робота з емоціями</a:t>
          </a:r>
          <a:endParaRPr lang="ru-RU" dirty="0"/>
        </a:p>
      </dgm:t>
    </dgm:pt>
    <dgm:pt modelId="{E08B066C-EF96-4B36-A666-8504C98F4130}" type="parTrans" cxnId="{D0E841D3-E934-4917-BA22-52BDD6060911}">
      <dgm:prSet/>
      <dgm:spPr/>
      <dgm:t>
        <a:bodyPr/>
        <a:lstStyle/>
        <a:p>
          <a:endParaRPr lang="ru-RU"/>
        </a:p>
      </dgm:t>
    </dgm:pt>
    <dgm:pt modelId="{E2245FE1-142C-4D3D-B69C-2BEDC7E0F6DE}" type="sibTrans" cxnId="{D0E841D3-E934-4917-BA22-52BDD6060911}">
      <dgm:prSet/>
      <dgm:spPr/>
      <dgm:t>
        <a:bodyPr/>
        <a:lstStyle/>
        <a:p>
          <a:endParaRPr lang="ru-RU"/>
        </a:p>
      </dgm:t>
    </dgm:pt>
    <dgm:pt modelId="{24477E96-5836-4683-8F5A-195D6EBD8349}">
      <dgm:prSet phldrT="[Текст]" custT="1"/>
      <dgm:spPr/>
      <dgm:t>
        <a:bodyPr/>
        <a:lstStyle/>
        <a:p>
          <a:r>
            <a:rPr lang="uk-UA" sz="1400" b="1" dirty="0" smtClean="0"/>
            <a:t>ІІІ стадія ІНТЕГРАЦІЯ</a:t>
          </a:r>
          <a:endParaRPr lang="ru-RU" sz="1400" b="1" dirty="0"/>
        </a:p>
      </dgm:t>
    </dgm:pt>
    <dgm:pt modelId="{7C8D043C-96D2-4672-A645-0873166EC25A}" type="parTrans" cxnId="{2F78793F-3022-4AA8-9D09-A7F1ACDD0C37}">
      <dgm:prSet/>
      <dgm:spPr/>
      <dgm:t>
        <a:bodyPr/>
        <a:lstStyle/>
        <a:p>
          <a:endParaRPr lang="ru-RU"/>
        </a:p>
      </dgm:t>
    </dgm:pt>
    <dgm:pt modelId="{D17826D9-6BA2-49FB-8159-9E2AAB8DFDEF}" type="sibTrans" cxnId="{2F78793F-3022-4AA8-9D09-A7F1ACDD0C37}">
      <dgm:prSet/>
      <dgm:spPr/>
      <dgm:t>
        <a:bodyPr/>
        <a:lstStyle/>
        <a:p>
          <a:endParaRPr lang="ru-RU"/>
        </a:p>
      </dgm:t>
    </dgm:pt>
    <dgm:pt modelId="{B840ECEC-68AE-475A-8878-E12C66B44533}">
      <dgm:prSet phldrT="[Текст]"/>
      <dgm:spPr/>
      <dgm:t>
        <a:bodyPr/>
        <a:lstStyle/>
        <a:p>
          <a:r>
            <a:rPr lang="uk-UA" dirty="0" smtClean="0"/>
            <a:t>Змінити смисл, який клієнт надає травмі</a:t>
          </a:r>
          <a:endParaRPr lang="ru-RU" dirty="0"/>
        </a:p>
      </dgm:t>
    </dgm:pt>
    <dgm:pt modelId="{05C7FA91-535E-459E-BCB3-B7CCBE5F69F7}" type="parTrans" cxnId="{D307D301-10B9-41BF-98C5-B806EF6578FF}">
      <dgm:prSet/>
      <dgm:spPr/>
      <dgm:t>
        <a:bodyPr/>
        <a:lstStyle/>
        <a:p>
          <a:endParaRPr lang="ru-RU"/>
        </a:p>
      </dgm:t>
    </dgm:pt>
    <dgm:pt modelId="{6E344960-1F00-445B-B44D-A47518CDE12B}" type="sibTrans" cxnId="{D307D301-10B9-41BF-98C5-B806EF6578FF}">
      <dgm:prSet/>
      <dgm:spPr/>
      <dgm:t>
        <a:bodyPr/>
        <a:lstStyle/>
        <a:p>
          <a:endParaRPr lang="ru-RU"/>
        </a:p>
      </dgm:t>
    </dgm:pt>
    <dgm:pt modelId="{9A9D37ED-72AD-443E-8555-2075FAE21DE0}">
      <dgm:prSet phldrT="[Текст]"/>
      <dgm:spPr/>
      <dgm:t>
        <a:bodyPr/>
        <a:lstStyle/>
        <a:p>
          <a:r>
            <a:rPr lang="uk-UA" dirty="0" smtClean="0"/>
            <a:t>Інтегрувати її в досвід, повернення до звичного життя</a:t>
          </a:r>
          <a:endParaRPr lang="ru-RU" dirty="0"/>
        </a:p>
      </dgm:t>
    </dgm:pt>
    <dgm:pt modelId="{D24F2B92-76F9-4E87-958D-100D915410D5}" type="parTrans" cxnId="{913054A0-74F5-40C0-A198-1EFE941BE92D}">
      <dgm:prSet/>
      <dgm:spPr/>
      <dgm:t>
        <a:bodyPr/>
        <a:lstStyle/>
        <a:p>
          <a:endParaRPr lang="ru-RU"/>
        </a:p>
      </dgm:t>
    </dgm:pt>
    <dgm:pt modelId="{19092A43-8253-4BA6-B4BB-02986A77DD59}" type="sibTrans" cxnId="{913054A0-74F5-40C0-A198-1EFE941BE92D}">
      <dgm:prSet/>
      <dgm:spPr/>
      <dgm:t>
        <a:bodyPr/>
        <a:lstStyle/>
        <a:p>
          <a:endParaRPr lang="ru-RU"/>
        </a:p>
      </dgm:t>
    </dgm:pt>
    <dgm:pt modelId="{F6B43AB5-C08F-4B97-A9FA-70F94FBAF2BE}" type="pres">
      <dgm:prSet presAssocID="{24F846DB-4FD8-4868-B532-E1DEF197FCFB}" presName="linearFlow" presStyleCnt="0">
        <dgm:presLayoutVars>
          <dgm:dir/>
          <dgm:animLvl val="lvl"/>
          <dgm:resizeHandles val="exact"/>
        </dgm:presLayoutVars>
      </dgm:prSet>
      <dgm:spPr/>
    </dgm:pt>
    <dgm:pt modelId="{7471C996-B8BB-49D9-9B91-6B2376EF1F33}" type="pres">
      <dgm:prSet presAssocID="{C1232EEC-74AB-4565-BFE3-CE1FD41FE0C4}" presName="composite" presStyleCnt="0"/>
      <dgm:spPr/>
    </dgm:pt>
    <dgm:pt modelId="{93478492-E1B1-48B9-A028-D22F3F0BC909}" type="pres">
      <dgm:prSet presAssocID="{C1232EEC-74AB-4565-BFE3-CE1FD41FE0C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6C60DE7-4AD5-4730-BE79-D09D39A1905C}" type="pres">
      <dgm:prSet presAssocID="{C1232EEC-74AB-4565-BFE3-CE1FD41FE0C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4EA25-5BEC-4D62-A69B-DCDD902C2187}" type="pres">
      <dgm:prSet presAssocID="{690F25A6-DF02-4752-A4AD-E6FDAEA1D632}" presName="sp" presStyleCnt="0"/>
      <dgm:spPr/>
    </dgm:pt>
    <dgm:pt modelId="{24CB92C9-7F8F-4CBB-81BA-7BB649B199CE}" type="pres">
      <dgm:prSet presAssocID="{655B2F26-D434-43E5-BDAE-CA146B6C5B26}" presName="composite" presStyleCnt="0"/>
      <dgm:spPr/>
    </dgm:pt>
    <dgm:pt modelId="{AA6C147E-72DF-4EF4-8A83-F87D735C4E3C}" type="pres">
      <dgm:prSet presAssocID="{655B2F26-D434-43E5-BDAE-CA146B6C5B2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D3352F5-1651-4B5E-A5F0-41980F066557}" type="pres">
      <dgm:prSet presAssocID="{655B2F26-D434-43E5-BDAE-CA146B6C5B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0B495-87B8-4133-9122-A2E727F54DF8}" type="pres">
      <dgm:prSet presAssocID="{CFF52239-3488-4513-89F6-6F9D2E2B695B}" presName="sp" presStyleCnt="0"/>
      <dgm:spPr/>
    </dgm:pt>
    <dgm:pt modelId="{EE8EECD1-878C-4027-9130-8C785E8CEA9E}" type="pres">
      <dgm:prSet presAssocID="{24477E96-5836-4683-8F5A-195D6EBD8349}" presName="composite" presStyleCnt="0"/>
      <dgm:spPr/>
    </dgm:pt>
    <dgm:pt modelId="{97DEBD07-F952-43BB-BA61-974D24D06D75}" type="pres">
      <dgm:prSet presAssocID="{24477E96-5836-4683-8F5A-195D6EBD83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81AC7-B5A0-431A-8FA3-9F633C923C1D}" type="pres">
      <dgm:prSet presAssocID="{24477E96-5836-4683-8F5A-195D6EBD83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ED47C1-7663-4AF4-BD7E-CDA27CEAACA1}" type="presOf" srcId="{E5B3DC98-2AAD-42DC-826F-58C722F086AE}" destId="{DD3352F5-1651-4B5E-A5F0-41980F066557}" srcOrd="0" destOrd="0" presId="urn:microsoft.com/office/officeart/2005/8/layout/chevron2"/>
    <dgm:cxn modelId="{DC6143AE-BD27-4A81-8966-30AF96DFE63E}" type="presOf" srcId="{B61ED790-7B98-48B8-B7C8-789028D13348}" destId="{DD3352F5-1651-4B5E-A5F0-41980F066557}" srcOrd="0" destOrd="1" presId="urn:microsoft.com/office/officeart/2005/8/layout/chevron2"/>
    <dgm:cxn modelId="{8A93D95D-BF46-4A4E-BA42-F5F58CD71A3E}" type="presOf" srcId="{24F846DB-4FD8-4868-B532-E1DEF197FCFB}" destId="{F6B43AB5-C08F-4B97-A9FA-70F94FBAF2BE}" srcOrd="0" destOrd="0" presId="urn:microsoft.com/office/officeart/2005/8/layout/chevron2"/>
    <dgm:cxn modelId="{9A86D63B-12F0-4331-9029-95CBCF091A7C}" srcId="{C1232EEC-74AB-4565-BFE3-CE1FD41FE0C4}" destId="{CB53A522-1873-4213-85C5-3C95037CCB80}" srcOrd="0" destOrd="0" parTransId="{225D28C8-4778-4086-9066-1C36ACAD9BBB}" sibTransId="{2C3D0DE1-08C1-4987-926F-176CE6D0971E}"/>
    <dgm:cxn modelId="{17219668-DC1C-44FE-BE23-4BB80BD5A594}" type="presOf" srcId="{9A9D37ED-72AD-443E-8555-2075FAE21DE0}" destId="{BE081AC7-B5A0-431A-8FA3-9F633C923C1D}" srcOrd="0" destOrd="1" presId="urn:microsoft.com/office/officeart/2005/8/layout/chevron2"/>
    <dgm:cxn modelId="{2F78793F-3022-4AA8-9D09-A7F1ACDD0C37}" srcId="{24F846DB-4FD8-4868-B532-E1DEF197FCFB}" destId="{24477E96-5836-4683-8F5A-195D6EBD8349}" srcOrd="2" destOrd="0" parTransId="{7C8D043C-96D2-4672-A645-0873166EC25A}" sibTransId="{D17826D9-6BA2-49FB-8159-9E2AAB8DFDEF}"/>
    <dgm:cxn modelId="{913054A0-74F5-40C0-A198-1EFE941BE92D}" srcId="{24477E96-5836-4683-8F5A-195D6EBD8349}" destId="{9A9D37ED-72AD-443E-8555-2075FAE21DE0}" srcOrd="1" destOrd="0" parTransId="{D24F2B92-76F9-4E87-958D-100D915410D5}" sibTransId="{19092A43-8253-4BA6-B4BB-02986A77DD59}"/>
    <dgm:cxn modelId="{6F5899FF-39BD-492E-AC3B-6B16496CFF1D}" srcId="{24F846DB-4FD8-4868-B532-E1DEF197FCFB}" destId="{C1232EEC-74AB-4565-BFE3-CE1FD41FE0C4}" srcOrd="0" destOrd="0" parTransId="{D1087548-A438-4A5C-8A79-18CF8480E775}" sibTransId="{690F25A6-DF02-4752-A4AD-E6FDAEA1D632}"/>
    <dgm:cxn modelId="{4102252C-48C0-43F0-B9AE-497522A05119}" type="presOf" srcId="{C1232EEC-74AB-4565-BFE3-CE1FD41FE0C4}" destId="{93478492-E1B1-48B9-A028-D22F3F0BC909}" srcOrd="0" destOrd="0" presId="urn:microsoft.com/office/officeart/2005/8/layout/chevron2"/>
    <dgm:cxn modelId="{77ED81ED-5745-456A-861B-5BC4C04BD053}" type="presOf" srcId="{665FBADD-28FD-4FF2-A640-650D5E6F9699}" destId="{46C60DE7-4AD5-4730-BE79-D09D39A1905C}" srcOrd="0" destOrd="1" presId="urn:microsoft.com/office/officeart/2005/8/layout/chevron2"/>
    <dgm:cxn modelId="{00C2F5FA-4840-4BCF-978F-2BF0BDEDFEAB}" type="presOf" srcId="{B840ECEC-68AE-475A-8878-E12C66B44533}" destId="{BE081AC7-B5A0-431A-8FA3-9F633C923C1D}" srcOrd="0" destOrd="0" presId="urn:microsoft.com/office/officeart/2005/8/layout/chevron2"/>
    <dgm:cxn modelId="{D307D301-10B9-41BF-98C5-B806EF6578FF}" srcId="{24477E96-5836-4683-8F5A-195D6EBD8349}" destId="{B840ECEC-68AE-475A-8878-E12C66B44533}" srcOrd="0" destOrd="0" parTransId="{05C7FA91-535E-459E-BCB3-B7CCBE5F69F7}" sibTransId="{6E344960-1F00-445B-B44D-A47518CDE12B}"/>
    <dgm:cxn modelId="{774457C0-B751-4951-93C3-3BD469F6C69A}" type="presOf" srcId="{655B2F26-D434-43E5-BDAE-CA146B6C5B26}" destId="{AA6C147E-72DF-4EF4-8A83-F87D735C4E3C}" srcOrd="0" destOrd="0" presId="urn:microsoft.com/office/officeart/2005/8/layout/chevron2"/>
    <dgm:cxn modelId="{7AD549D4-47EC-4FA3-98F6-D7EE37ACD45C}" srcId="{C1232EEC-74AB-4565-BFE3-CE1FD41FE0C4}" destId="{665FBADD-28FD-4FF2-A640-650D5E6F9699}" srcOrd="1" destOrd="0" parTransId="{231898CE-60F1-43E1-97E5-5CFC7EEC29E7}" sibTransId="{B7597ECF-02B3-48DB-AA0B-5659DD6F5D80}"/>
    <dgm:cxn modelId="{5D85F887-3E8C-43CC-8ED4-46CBE3C04683}" srcId="{655B2F26-D434-43E5-BDAE-CA146B6C5B26}" destId="{E5B3DC98-2AAD-42DC-826F-58C722F086AE}" srcOrd="0" destOrd="0" parTransId="{7B097A17-9AA8-4D75-B3F3-12A1CAF96E15}" sibTransId="{7DDE559C-D890-49FF-8D23-2D079CE9B217}"/>
    <dgm:cxn modelId="{D0E841D3-E934-4917-BA22-52BDD6060911}" srcId="{655B2F26-D434-43E5-BDAE-CA146B6C5B26}" destId="{B61ED790-7B98-48B8-B7C8-789028D13348}" srcOrd="1" destOrd="0" parTransId="{E08B066C-EF96-4B36-A666-8504C98F4130}" sibTransId="{E2245FE1-142C-4D3D-B69C-2BEDC7E0F6DE}"/>
    <dgm:cxn modelId="{DD49598B-53DD-404A-82B9-E7F9130B54C9}" type="presOf" srcId="{24477E96-5836-4683-8F5A-195D6EBD8349}" destId="{97DEBD07-F952-43BB-BA61-974D24D06D75}" srcOrd="0" destOrd="0" presId="urn:microsoft.com/office/officeart/2005/8/layout/chevron2"/>
    <dgm:cxn modelId="{4B8030B0-62CE-4238-A540-FCA6DEE41DB9}" srcId="{24F846DB-4FD8-4868-B532-E1DEF197FCFB}" destId="{655B2F26-D434-43E5-BDAE-CA146B6C5B26}" srcOrd="1" destOrd="0" parTransId="{C423FDB4-0976-41A7-9923-030A0EF28570}" sibTransId="{CFF52239-3488-4513-89F6-6F9D2E2B695B}"/>
    <dgm:cxn modelId="{46BA33AA-3754-4BFC-AB4A-27DCE5204F27}" type="presOf" srcId="{CB53A522-1873-4213-85C5-3C95037CCB80}" destId="{46C60DE7-4AD5-4730-BE79-D09D39A1905C}" srcOrd="0" destOrd="0" presId="urn:microsoft.com/office/officeart/2005/8/layout/chevron2"/>
    <dgm:cxn modelId="{8FDC5041-DD4F-4C27-A0C2-25FCAE5143D6}" type="presParOf" srcId="{F6B43AB5-C08F-4B97-A9FA-70F94FBAF2BE}" destId="{7471C996-B8BB-49D9-9B91-6B2376EF1F33}" srcOrd="0" destOrd="0" presId="urn:microsoft.com/office/officeart/2005/8/layout/chevron2"/>
    <dgm:cxn modelId="{5758FDCB-B9FA-4C99-9D55-DCA50DC74A16}" type="presParOf" srcId="{7471C996-B8BB-49D9-9B91-6B2376EF1F33}" destId="{93478492-E1B1-48B9-A028-D22F3F0BC909}" srcOrd="0" destOrd="0" presId="urn:microsoft.com/office/officeart/2005/8/layout/chevron2"/>
    <dgm:cxn modelId="{AC41159D-FB8E-46C2-ABE5-D8CAC720C890}" type="presParOf" srcId="{7471C996-B8BB-49D9-9B91-6B2376EF1F33}" destId="{46C60DE7-4AD5-4730-BE79-D09D39A1905C}" srcOrd="1" destOrd="0" presId="urn:microsoft.com/office/officeart/2005/8/layout/chevron2"/>
    <dgm:cxn modelId="{8A485FFD-CBF5-4738-9809-F43F5AD2653F}" type="presParOf" srcId="{F6B43AB5-C08F-4B97-A9FA-70F94FBAF2BE}" destId="{4BA4EA25-5BEC-4D62-A69B-DCDD902C2187}" srcOrd="1" destOrd="0" presId="urn:microsoft.com/office/officeart/2005/8/layout/chevron2"/>
    <dgm:cxn modelId="{A8006BD8-04B2-4C01-A480-FBA34DBD77AF}" type="presParOf" srcId="{F6B43AB5-C08F-4B97-A9FA-70F94FBAF2BE}" destId="{24CB92C9-7F8F-4CBB-81BA-7BB649B199CE}" srcOrd="2" destOrd="0" presId="urn:microsoft.com/office/officeart/2005/8/layout/chevron2"/>
    <dgm:cxn modelId="{927DDDCE-1DC0-4636-8D20-C8B91ACA4B31}" type="presParOf" srcId="{24CB92C9-7F8F-4CBB-81BA-7BB649B199CE}" destId="{AA6C147E-72DF-4EF4-8A83-F87D735C4E3C}" srcOrd="0" destOrd="0" presId="urn:microsoft.com/office/officeart/2005/8/layout/chevron2"/>
    <dgm:cxn modelId="{84CB1050-FB50-4EDB-9F22-9799675A7E28}" type="presParOf" srcId="{24CB92C9-7F8F-4CBB-81BA-7BB649B199CE}" destId="{DD3352F5-1651-4B5E-A5F0-41980F066557}" srcOrd="1" destOrd="0" presId="urn:microsoft.com/office/officeart/2005/8/layout/chevron2"/>
    <dgm:cxn modelId="{CAF66752-5527-4588-A971-F654C43AC21A}" type="presParOf" srcId="{F6B43AB5-C08F-4B97-A9FA-70F94FBAF2BE}" destId="{22A0B495-87B8-4133-9122-A2E727F54DF8}" srcOrd="3" destOrd="0" presId="urn:microsoft.com/office/officeart/2005/8/layout/chevron2"/>
    <dgm:cxn modelId="{6EC8B203-3606-438E-A890-0B3C9D7A5F6B}" type="presParOf" srcId="{F6B43AB5-C08F-4B97-A9FA-70F94FBAF2BE}" destId="{EE8EECD1-878C-4027-9130-8C785E8CEA9E}" srcOrd="4" destOrd="0" presId="urn:microsoft.com/office/officeart/2005/8/layout/chevron2"/>
    <dgm:cxn modelId="{321ED8EF-4CE9-446B-8405-D1314C97F82A}" type="presParOf" srcId="{EE8EECD1-878C-4027-9130-8C785E8CEA9E}" destId="{97DEBD07-F952-43BB-BA61-974D24D06D75}" srcOrd="0" destOrd="0" presId="urn:microsoft.com/office/officeart/2005/8/layout/chevron2"/>
    <dgm:cxn modelId="{5652D476-F1E8-4826-8EDF-D80C8C71F011}" type="presParOf" srcId="{EE8EECD1-878C-4027-9130-8C785E8CEA9E}" destId="{BE081AC7-B5A0-431A-8FA3-9F633C923C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F804CB-D4FA-4F62-8D20-D045E1AE65C6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112752-1851-4DFD-AA64-29CDCFE5DE52}">
      <dgm:prSet phldrT="[Текст]"/>
      <dgm:spPr/>
      <dgm:t>
        <a:bodyPr/>
        <a:lstStyle/>
        <a:p>
          <a:r>
            <a:rPr lang="uk-UA" b="1" dirty="0" smtClean="0"/>
            <a:t>Розуміти , а не засуджувати</a:t>
          </a:r>
          <a:endParaRPr lang="ru-RU" b="1" dirty="0"/>
        </a:p>
      </dgm:t>
    </dgm:pt>
    <dgm:pt modelId="{3BBC8F29-7D9C-448C-846C-64E5B316817A}" type="parTrans" cxnId="{26558739-575C-401B-9B4D-A3B07F574703}">
      <dgm:prSet/>
      <dgm:spPr/>
      <dgm:t>
        <a:bodyPr/>
        <a:lstStyle/>
        <a:p>
          <a:endParaRPr lang="ru-RU"/>
        </a:p>
      </dgm:t>
    </dgm:pt>
    <dgm:pt modelId="{73ABD883-AC59-490B-B72E-C982BCB95C53}" type="sibTrans" cxnId="{26558739-575C-401B-9B4D-A3B07F574703}">
      <dgm:prSet/>
      <dgm:spPr/>
      <dgm:t>
        <a:bodyPr/>
        <a:lstStyle/>
        <a:p>
          <a:endParaRPr lang="ru-RU"/>
        </a:p>
      </dgm:t>
    </dgm:pt>
    <dgm:pt modelId="{2DF64A18-B38A-4C1D-92F4-67328B248BE8}">
      <dgm:prSet phldrT="[Текст]"/>
      <dgm:spPr/>
      <dgm:t>
        <a:bodyPr/>
        <a:lstStyle/>
        <a:p>
          <a:r>
            <a:rPr lang="uk-UA" b="1" dirty="0" smtClean="0"/>
            <a:t>Опрацювати власні реакції</a:t>
          </a:r>
          <a:endParaRPr lang="ru-RU" b="1" dirty="0"/>
        </a:p>
      </dgm:t>
    </dgm:pt>
    <dgm:pt modelId="{1CA5B99B-4ACF-4966-AC17-F6F57720E562}" type="parTrans" cxnId="{D25111F5-DB10-4F85-9EEE-2D3CED1B4447}">
      <dgm:prSet/>
      <dgm:spPr/>
      <dgm:t>
        <a:bodyPr/>
        <a:lstStyle/>
        <a:p>
          <a:endParaRPr lang="ru-RU"/>
        </a:p>
      </dgm:t>
    </dgm:pt>
    <dgm:pt modelId="{AAE35874-4F7B-476C-AE94-84AF5A0CF70D}" type="sibTrans" cxnId="{D25111F5-DB10-4F85-9EEE-2D3CED1B4447}">
      <dgm:prSet/>
      <dgm:spPr/>
      <dgm:t>
        <a:bodyPr/>
        <a:lstStyle/>
        <a:p>
          <a:endParaRPr lang="ru-RU"/>
        </a:p>
      </dgm:t>
    </dgm:pt>
    <dgm:pt modelId="{9E7990CD-2758-46F0-86E9-99B280194C85}">
      <dgm:prSet phldrT="[Текст]"/>
      <dgm:spPr/>
      <dgm:t>
        <a:bodyPr/>
        <a:lstStyle/>
        <a:p>
          <a:r>
            <a:rPr lang="uk-UA" b="1" dirty="0" smtClean="0"/>
            <a:t>Темп роботи визначає клієнт</a:t>
          </a:r>
          <a:endParaRPr lang="ru-RU" b="1" dirty="0"/>
        </a:p>
      </dgm:t>
    </dgm:pt>
    <dgm:pt modelId="{4637DB13-AAD1-465C-B2D5-2ACAB3202726}" type="parTrans" cxnId="{77820275-CEC4-4785-B3ED-C0A112EFD1A5}">
      <dgm:prSet/>
      <dgm:spPr/>
      <dgm:t>
        <a:bodyPr/>
        <a:lstStyle/>
        <a:p>
          <a:endParaRPr lang="ru-RU"/>
        </a:p>
      </dgm:t>
    </dgm:pt>
    <dgm:pt modelId="{75C210C9-B9AE-4A92-AA5C-96E14615134A}" type="sibTrans" cxnId="{77820275-CEC4-4785-B3ED-C0A112EFD1A5}">
      <dgm:prSet/>
      <dgm:spPr/>
      <dgm:t>
        <a:bodyPr/>
        <a:lstStyle/>
        <a:p>
          <a:endParaRPr lang="ru-RU"/>
        </a:p>
      </dgm:t>
    </dgm:pt>
    <dgm:pt modelId="{8D3599CE-F7FD-48A2-BCC5-E967860BE9DF}">
      <dgm:prSet phldrT="[Текст]"/>
      <dgm:spPr/>
      <dgm:t>
        <a:bodyPr/>
        <a:lstStyle/>
        <a:p>
          <a:r>
            <a:rPr lang="uk-UA" b="1" dirty="0" smtClean="0"/>
            <a:t>Тест на довіру в клієнта</a:t>
          </a:r>
          <a:endParaRPr lang="ru-RU" b="1" dirty="0"/>
        </a:p>
      </dgm:t>
    </dgm:pt>
    <dgm:pt modelId="{DE61D370-A8D3-4AFB-B7DD-0A8375E3951F}" type="parTrans" cxnId="{7221EF34-890F-45A7-9B7C-4072BF2587A5}">
      <dgm:prSet/>
      <dgm:spPr/>
      <dgm:t>
        <a:bodyPr/>
        <a:lstStyle/>
        <a:p>
          <a:endParaRPr lang="ru-RU"/>
        </a:p>
      </dgm:t>
    </dgm:pt>
    <dgm:pt modelId="{F62137D7-3388-4110-A77C-9FAE506EED42}" type="sibTrans" cxnId="{7221EF34-890F-45A7-9B7C-4072BF2587A5}">
      <dgm:prSet/>
      <dgm:spPr/>
      <dgm:t>
        <a:bodyPr/>
        <a:lstStyle/>
        <a:p>
          <a:endParaRPr lang="ru-RU"/>
        </a:p>
      </dgm:t>
    </dgm:pt>
    <dgm:pt modelId="{27760C7E-A303-4130-8601-4897C549CDC7}">
      <dgm:prSet phldrT="[Текст]"/>
      <dgm:spPr/>
      <dgm:t>
        <a:bodyPr/>
        <a:lstStyle/>
        <a:p>
          <a:r>
            <a:rPr lang="uk-UA" b="1" dirty="0" smtClean="0"/>
            <a:t>Дати відчуття безпеки</a:t>
          </a:r>
          <a:endParaRPr lang="ru-RU" b="1" dirty="0"/>
        </a:p>
      </dgm:t>
    </dgm:pt>
    <dgm:pt modelId="{245142B8-5117-4DD9-8D02-1CBB8776726B}" type="parTrans" cxnId="{4E3845A9-BB18-4FB0-BF95-F42A7756849E}">
      <dgm:prSet/>
      <dgm:spPr/>
      <dgm:t>
        <a:bodyPr/>
        <a:lstStyle/>
        <a:p>
          <a:endParaRPr lang="ru-RU"/>
        </a:p>
      </dgm:t>
    </dgm:pt>
    <dgm:pt modelId="{AB0F62E7-EF81-4B8E-AFCD-01C534A0C851}" type="sibTrans" cxnId="{4E3845A9-BB18-4FB0-BF95-F42A7756849E}">
      <dgm:prSet/>
      <dgm:spPr/>
      <dgm:t>
        <a:bodyPr/>
        <a:lstStyle/>
        <a:p>
          <a:endParaRPr lang="ru-RU"/>
        </a:p>
      </dgm:t>
    </dgm:pt>
    <dgm:pt modelId="{A67A5F60-6463-420E-AEA0-F4C679B73E35}" type="pres">
      <dgm:prSet presAssocID="{36F804CB-D4FA-4F62-8D20-D045E1AE65C6}" presName="cycle" presStyleCnt="0">
        <dgm:presLayoutVars>
          <dgm:dir/>
          <dgm:resizeHandles val="exact"/>
        </dgm:presLayoutVars>
      </dgm:prSet>
      <dgm:spPr/>
    </dgm:pt>
    <dgm:pt modelId="{1F00773B-C9D8-4701-A80F-E2B70B57832C}" type="pres">
      <dgm:prSet presAssocID="{04112752-1851-4DFD-AA64-29CDCFE5DE52}" presName="node" presStyleLbl="node1" presStyleIdx="0" presStyleCnt="5" custScaleY="183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24AFB-8608-4712-9B4E-FC8A9C37F63C}" type="pres">
      <dgm:prSet presAssocID="{04112752-1851-4DFD-AA64-29CDCFE5DE52}" presName="spNode" presStyleCnt="0"/>
      <dgm:spPr/>
    </dgm:pt>
    <dgm:pt modelId="{BAA315F0-2A3F-4E25-99B6-3112AFB2AE20}" type="pres">
      <dgm:prSet presAssocID="{73ABD883-AC59-490B-B72E-C982BCB95C53}" presName="sibTrans" presStyleLbl="sibTrans1D1" presStyleIdx="0" presStyleCnt="5"/>
      <dgm:spPr/>
    </dgm:pt>
    <dgm:pt modelId="{3D1D064F-CF95-4EC8-AAB1-9A5B2D36F55D}" type="pres">
      <dgm:prSet presAssocID="{2DF64A18-B38A-4C1D-92F4-67328B248BE8}" presName="node" presStyleLbl="node1" presStyleIdx="1" presStyleCnt="5" custScaleY="140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31E3B-9AC1-4057-BAAC-88B4C07F997E}" type="pres">
      <dgm:prSet presAssocID="{2DF64A18-B38A-4C1D-92F4-67328B248BE8}" presName="spNode" presStyleCnt="0"/>
      <dgm:spPr/>
    </dgm:pt>
    <dgm:pt modelId="{94730801-AFA1-4EF5-B54D-42B4041A9102}" type="pres">
      <dgm:prSet presAssocID="{AAE35874-4F7B-476C-AE94-84AF5A0CF70D}" presName="sibTrans" presStyleLbl="sibTrans1D1" presStyleIdx="1" presStyleCnt="5"/>
      <dgm:spPr/>
    </dgm:pt>
    <dgm:pt modelId="{D970311F-9047-4741-865C-65FEFAF570E8}" type="pres">
      <dgm:prSet presAssocID="{9E7990CD-2758-46F0-86E9-99B280194C85}" presName="node" presStyleLbl="node1" presStyleIdx="2" presStyleCnt="5" custScaleY="175810" custRadScaleRad="98983" custRadScaleInc="-3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D9E0B-C3A0-4845-A82E-8710E108E68C}" type="pres">
      <dgm:prSet presAssocID="{9E7990CD-2758-46F0-86E9-99B280194C85}" presName="spNode" presStyleCnt="0"/>
      <dgm:spPr/>
    </dgm:pt>
    <dgm:pt modelId="{38285B96-5623-493F-931C-AB8E5FC2547B}" type="pres">
      <dgm:prSet presAssocID="{75C210C9-B9AE-4A92-AA5C-96E14615134A}" presName="sibTrans" presStyleLbl="sibTrans1D1" presStyleIdx="2" presStyleCnt="5"/>
      <dgm:spPr/>
    </dgm:pt>
    <dgm:pt modelId="{82401C98-3B7E-4696-A992-39FB63C2314B}" type="pres">
      <dgm:prSet presAssocID="{8D3599CE-F7FD-48A2-BCC5-E967860BE9DF}" presName="node" presStyleLbl="node1" presStyleIdx="3" presStyleCnt="5" custScaleY="172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C32D1-38F6-4057-AA7B-4D538F4FFB57}" type="pres">
      <dgm:prSet presAssocID="{8D3599CE-F7FD-48A2-BCC5-E967860BE9DF}" presName="spNode" presStyleCnt="0"/>
      <dgm:spPr/>
    </dgm:pt>
    <dgm:pt modelId="{ECFB2206-A0BF-4254-94C4-3B14A166822F}" type="pres">
      <dgm:prSet presAssocID="{F62137D7-3388-4110-A77C-9FAE506EED42}" presName="sibTrans" presStyleLbl="sibTrans1D1" presStyleIdx="3" presStyleCnt="5"/>
      <dgm:spPr/>
    </dgm:pt>
    <dgm:pt modelId="{B5470873-F13C-4C41-AE14-1A14443003CB}" type="pres">
      <dgm:prSet presAssocID="{27760C7E-A303-4130-8601-4897C549CDC7}" presName="node" presStyleLbl="node1" presStyleIdx="4" presStyleCnt="5" custScaleY="140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1C608-8D2D-4B99-840C-B110EC074B7E}" type="pres">
      <dgm:prSet presAssocID="{27760C7E-A303-4130-8601-4897C549CDC7}" presName="spNode" presStyleCnt="0"/>
      <dgm:spPr/>
    </dgm:pt>
    <dgm:pt modelId="{E784601E-F7D4-4329-8AB7-06A5065E2911}" type="pres">
      <dgm:prSet presAssocID="{AB0F62E7-EF81-4B8E-AFCD-01C534A0C851}" presName="sibTrans" presStyleLbl="sibTrans1D1" presStyleIdx="4" presStyleCnt="5"/>
      <dgm:spPr/>
    </dgm:pt>
  </dgm:ptLst>
  <dgm:cxnLst>
    <dgm:cxn modelId="{3892F030-5B01-4D58-889D-05FB53EE97C9}" type="presOf" srcId="{75C210C9-B9AE-4A92-AA5C-96E14615134A}" destId="{38285B96-5623-493F-931C-AB8E5FC2547B}" srcOrd="0" destOrd="0" presId="urn:microsoft.com/office/officeart/2005/8/layout/cycle6"/>
    <dgm:cxn modelId="{C14A9003-D607-490B-89AC-4BE8CC50902F}" type="presOf" srcId="{9E7990CD-2758-46F0-86E9-99B280194C85}" destId="{D970311F-9047-4741-865C-65FEFAF570E8}" srcOrd="0" destOrd="0" presId="urn:microsoft.com/office/officeart/2005/8/layout/cycle6"/>
    <dgm:cxn modelId="{D25111F5-DB10-4F85-9EEE-2D3CED1B4447}" srcId="{36F804CB-D4FA-4F62-8D20-D045E1AE65C6}" destId="{2DF64A18-B38A-4C1D-92F4-67328B248BE8}" srcOrd="1" destOrd="0" parTransId="{1CA5B99B-4ACF-4966-AC17-F6F57720E562}" sibTransId="{AAE35874-4F7B-476C-AE94-84AF5A0CF70D}"/>
    <dgm:cxn modelId="{5F8CA0D6-23EF-47ED-AE78-BDE7D387A2A2}" type="presOf" srcId="{F62137D7-3388-4110-A77C-9FAE506EED42}" destId="{ECFB2206-A0BF-4254-94C4-3B14A166822F}" srcOrd="0" destOrd="0" presId="urn:microsoft.com/office/officeart/2005/8/layout/cycle6"/>
    <dgm:cxn modelId="{665B9F04-9630-4C99-90CE-6C22EBDBE3AB}" type="presOf" srcId="{27760C7E-A303-4130-8601-4897C549CDC7}" destId="{B5470873-F13C-4C41-AE14-1A14443003CB}" srcOrd="0" destOrd="0" presId="urn:microsoft.com/office/officeart/2005/8/layout/cycle6"/>
    <dgm:cxn modelId="{4E3845A9-BB18-4FB0-BF95-F42A7756849E}" srcId="{36F804CB-D4FA-4F62-8D20-D045E1AE65C6}" destId="{27760C7E-A303-4130-8601-4897C549CDC7}" srcOrd="4" destOrd="0" parTransId="{245142B8-5117-4DD9-8D02-1CBB8776726B}" sibTransId="{AB0F62E7-EF81-4B8E-AFCD-01C534A0C851}"/>
    <dgm:cxn modelId="{3492B464-847D-48D0-93B0-1D6AC83875BE}" type="presOf" srcId="{36F804CB-D4FA-4F62-8D20-D045E1AE65C6}" destId="{A67A5F60-6463-420E-AEA0-F4C679B73E35}" srcOrd="0" destOrd="0" presId="urn:microsoft.com/office/officeart/2005/8/layout/cycle6"/>
    <dgm:cxn modelId="{D436F82B-721B-419A-95D8-59EEF61CFE61}" type="presOf" srcId="{73ABD883-AC59-490B-B72E-C982BCB95C53}" destId="{BAA315F0-2A3F-4E25-99B6-3112AFB2AE20}" srcOrd="0" destOrd="0" presId="urn:microsoft.com/office/officeart/2005/8/layout/cycle6"/>
    <dgm:cxn modelId="{D06686DC-E26F-46EA-A7CF-659565153B07}" type="presOf" srcId="{8D3599CE-F7FD-48A2-BCC5-E967860BE9DF}" destId="{82401C98-3B7E-4696-A992-39FB63C2314B}" srcOrd="0" destOrd="0" presId="urn:microsoft.com/office/officeart/2005/8/layout/cycle6"/>
    <dgm:cxn modelId="{ECCDE0AA-C98A-4D83-9BD8-6B04BF8F7C2C}" type="presOf" srcId="{AB0F62E7-EF81-4B8E-AFCD-01C534A0C851}" destId="{E784601E-F7D4-4329-8AB7-06A5065E2911}" srcOrd="0" destOrd="0" presId="urn:microsoft.com/office/officeart/2005/8/layout/cycle6"/>
    <dgm:cxn modelId="{26558739-575C-401B-9B4D-A3B07F574703}" srcId="{36F804CB-D4FA-4F62-8D20-D045E1AE65C6}" destId="{04112752-1851-4DFD-AA64-29CDCFE5DE52}" srcOrd="0" destOrd="0" parTransId="{3BBC8F29-7D9C-448C-846C-64E5B316817A}" sibTransId="{73ABD883-AC59-490B-B72E-C982BCB95C53}"/>
    <dgm:cxn modelId="{F1EB4881-E2D7-4630-88BB-E76E9B49408A}" type="presOf" srcId="{04112752-1851-4DFD-AA64-29CDCFE5DE52}" destId="{1F00773B-C9D8-4701-A80F-E2B70B57832C}" srcOrd="0" destOrd="0" presId="urn:microsoft.com/office/officeart/2005/8/layout/cycle6"/>
    <dgm:cxn modelId="{190DAEA6-C0CB-44D5-BEBF-BAE7B22C4128}" type="presOf" srcId="{2DF64A18-B38A-4C1D-92F4-67328B248BE8}" destId="{3D1D064F-CF95-4EC8-AAB1-9A5B2D36F55D}" srcOrd="0" destOrd="0" presId="urn:microsoft.com/office/officeart/2005/8/layout/cycle6"/>
    <dgm:cxn modelId="{77820275-CEC4-4785-B3ED-C0A112EFD1A5}" srcId="{36F804CB-D4FA-4F62-8D20-D045E1AE65C6}" destId="{9E7990CD-2758-46F0-86E9-99B280194C85}" srcOrd="2" destOrd="0" parTransId="{4637DB13-AAD1-465C-B2D5-2ACAB3202726}" sibTransId="{75C210C9-B9AE-4A92-AA5C-96E14615134A}"/>
    <dgm:cxn modelId="{7221EF34-890F-45A7-9B7C-4072BF2587A5}" srcId="{36F804CB-D4FA-4F62-8D20-D045E1AE65C6}" destId="{8D3599CE-F7FD-48A2-BCC5-E967860BE9DF}" srcOrd="3" destOrd="0" parTransId="{DE61D370-A8D3-4AFB-B7DD-0A8375E3951F}" sibTransId="{F62137D7-3388-4110-A77C-9FAE506EED42}"/>
    <dgm:cxn modelId="{9AF5EABA-D63F-4F46-AD7E-174FA5884708}" type="presOf" srcId="{AAE35874-4F7B-476C-AE94-84AF5A0CF70D}" destId="{94730801-AFA1-4EF5-B54D-42B4041A9102}" srcOrd="0" destOrd="0" presId="urn:microsoft.com/office/officeart/2005/8/layout/cycle6"/>
    <dgm:cxn modelId="{955E302B-C4EA-4A38-8CD1-877FACBF5F47}" type="presParOf" srcId="{A67A5F60-6463-420E-AEA0-F4C679B73E35}" destId="{1F00773B-C9D8-4701-A80F-E2B70B57832C}" srcOrd="0" destOrd="0" presId="urn:microsoft.com/office/officeart/2005/8/layout/cycle6"/>
    <dgm:cxn modelId="{082B19B8-832F-4194-B551-17BBA6B69AB5}" type="presParOf" srcId="{A67A5F60-6463-420E-AEA0-F4C679B73E35}" destId="{56324AFB-8608-4712-9B4E-FC8A9C37F63C}" srcOrd="1" destOrd="0" presId="urn:microsoft.com/office/officeart/2005/8/layout/cycle6"/>
    <dgm:cxn modelId="{DAC6F870-8101-424C-8751-1FA63E216CF9}" type="presParOf" srcId="{A67A5F60-6463-420E-AEA0-F4C679B73E35}" destId="{BAA315F0-2A3F-4E25-99B6-3112AFB2AE20}" srcOrd="2" destOrd="0" presId="urn:microsoft.com/office/officeart/2005/8/layout/cycle6"/>
    <dgm:cxn modelId="{4DA34D39-C044-4E65-B5E3-3441DFFAEDCB}" type="presParOf" srcId="{A67A5F60-6463-420E-AEA0-F4C679B73E35}" destId="{3D1D064F-CF95-4EC8-AAB1-9A5B2D36F55D}" srcOrd="3" destOrd="0" presId="urn:microsoft.com/office/officeart/2005/8/layout/cycle6"/>
    <dgm:cxn modelId="{F908E7F6-7F58-43F3-8A73-BEC65008C4CE}" type="presParOf" srcId="{A67A5F60-6463-420E-AEA0-F4C679B73E35}" destId="{94231E3B-9AC1-4057-BAAC-88B4C07F997E}" srcOrd="4" destOrd="0" presId="urn:microsoft.com/office/officeart/2005/8/layout/cycle6"/>
    <dgm:cxn modelId="{96173CB2-A343-450B-808B-59BFD992BC03}" type="presParOf" srcId="{A67A5F60-6463-420E-AEA0-F4C679B73E35}" destId="{94730801-AFA1-4EF5-B54D-42B4041A9102}" srcOrd="5" destOrd="0" presId="urn:microsoft.com/office/officeart/2005/8/layout/cycle6"/>
    <dgm:cxn modelId="{CF82A173-BD8F-4588-8071-263B31ECAE1F}" type="presParOf" srcId="{A67A5F60-6463-420E-AEA0-F4C679B73E35}" destId="{D970311F-9047-4741-865C-65FEFAF570E8}" srcOrd="6" destOrd="0" presId="urn:microsoft.com/office/officeart/2005/8/layout/cycle6"/>
    <dgm:cxn modelId="{67156877-E96B-41C0-A637-A30BCCD5ABAC}" type="presParOf" srcId="{A67A5F60-6463-420E-AEA0-F4C679B73E35}" destId="{F0BD9E0B-C3A0-4845-A82E-8710E108E68C}" srcOrd="7" destOrd="0" presId="urn:microsoft.com/office/officeart/2005/8/layout/cycle6"/>
    <dgm:cxn modelId="{8301F489-F03B-453A-B0B1-75D4CF0E7EA3}" type="presParOf" srcId="{A67A5F60-6463-420E-AEA0-F4C679B73E35}" destId="{38285B96-5623-493F-931C-AB8E5FC2547B}" srcOrd="8" destOrd="0" presId="urn:microsoft.com/office/officeart/2005/8/layout/cycle6"/>
    <dgm:cxn modelId="{842B139E-399E-4EEC-91F4-6DB9064E5721}" type="presParOf" srcId="{A67A5F60-6463-420E-AEA0-F4C679B73E35}" destId="{82401C98-3B7E-4696-A992-39FB63C2314B}" srcOrd="9" destOrd="0" presId="urn:microsoft.com/office/officeart/2005/8/layout/cycle6"/>
    <dgm:cxn modelId="{6789BD4F-2B91-4D72-B0AD-FE6D65D0F1BA}" type="presParOf" srcId="{A67A5F60-6463-420E-AEA0-F4C679B73E35}" destId="{5C4C32D1-38F6-4057-AA7B-4D538F4FFB57}" srcOrd="10" destOrd="0" presId="urn:microsoft.com/office/officeart/2005/8/layout/cycle6"/>
    <dgm:cxn modelId="{FEA4EFA6-B2B7-4743-9090-E6FCD6065016}" type="presParOf" srcId="{A67A5F60-6463-420E-AEA0-F4C679B73E35}" destId="{ECFB2206-A0BF-4254-94C4-3B14A166822F}" srcOrd="11" destOrd="0" presId="urn:microsoft.com/office/officeart/2005/8/layout/cycle6"/>
    <dgm:cxn modelId="{DAE9325C-B2A7-4D2F-9384-C2DF8641F7CE}" type="presParOf" srcId="{A67A5F60-6463-420E-AEA0-F4C679B73E35}" destId="{B5470873-F13C-4C41-AE14-1A14443003CB}" srcOrd="12" destOrd="0" presId="urn:microsoft.com/office/officeart/2005/8/layout/cycle6"/>
    <dgm:cxn modelId="{B66AA77E-22C4-4782-9C2F-5F29641EA22B}" type="presParOf" srcId="{A67A5F60-6463-420E-AEA0-F4C679B73E35}" destId="{6751C608-8D2D-4B99-840C-B110EC074B7E}" srcOrd="13" destOrd="0" presId="urn:microsoft.com/office/officeart/2005/8/layout/cycle6"/>
    <dgm:cxn modelId="{FECE6F72-3E1E-4F97-8D2C-4DF441DE6418}" type="presParOf" srcId="{A67A5F60-6463-420E-AEA0-F4C679B73E35}" destId="{E784601E-F7D4-4329-8AB7-06A5065E291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BAC13-BA16-449B-A968-23AC58E37C86}">
      <dsp:nvSpPr>
        <dsp:cNvPr id="0" name=""/>
        <dsp:cNvSpPr/>
      </dsp:nvSpPr>
      <dsp:spPr>
        <a:xfrm>
          <a:off x="1943591" y="2313604"/>
          <a:ext cx="1784985" cy="178498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4">
                  <a:lumMod val="75000"/>
                </a:schemeClr>
              </a:solidFill>
            </a:rPr>
            <a:t>Підвиди ПТСР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204996" y="2575009"/>
        <a:ext cx="1262175" cy="1262175"/>
      </dsp:txXfrm>
    </dsp:sp>
    <dsp:sp modelId="{5F07F9A8-ABED-46C7-A689-3BEFDCD3E5A0}">
      <dsp:nvSpPr>
        <dsp:cNvPr id="0" name=""/>
        <dsp:cNvSpPr/>
      </dsp:nvSpPr>
      <dsp:spPr>
        <a:xfrm rot="12647740">
          <a:off x="650820" y="2593150"/>
          <a:ext cx="1400845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8FE1A2-1AE0-4ECC-B861-13A60BD5B52B}">
      <dsp:nvSpPr>
        <dsp:cNvPr id="0" name=""/>
        <dsp:cNvSpPr/>
      </dsp:nvSpPr>
      <dsp:spPr>
        <a:xfrm>
          <a:off x="-195811" y="1311922"/>
          <a:ext cx="1983773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ГОСТРИЙ</a:t>
          </a:r>
          <a:r>
            <a:rPr lang="uk-UA" sz="1200" kern="1200" dirty="0" smtClean="0"/>
            <a:t>- виникає в термін до 3 місяців</a:t>
          </a:r>
          <a:endParaRPr lang="ru-RU" sz="1200" kern="1200" dirty="0"/>
        </a:p>
      </dsp:txBody>
      <dsp:txXfrm>
        <a:off x="-156078" y="1351655"/>
        <a:ext cx="1904307" cy="1277122"/>
      </dsp:txXfrm>
    </dsp:sp>
    <dsp:sp modelId="{14ACA1A2-03EE-4F20-8E9C-C12CF66C6974}">
      <dsp:nvSpPr>
        <dsp:cNvPr id="0" name=""/>
        <dsp:cNvSpPr/>
      </dsp:nvSpPr>
      <dsp:spPr>
        <a:xfrm rot="19923192">
          <a:off x="3626070" y="2592985"/>
          <a:ext cx="1992843" cy="5687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2807E7-1219-4899-87FC-F2DDDB580D45}">
      <dsp:nvSpPr>
        <dsp:cNvPr id="0" name=""/>
        <dsp:cNvSpPr/>
      </dsp:nvSpPr>
      <dsp:spPr>
        <a:xfrm>
          <a:off x="3912091" y="1311936"/>
          <a:ext cx="2160231" cy="1500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FF0000"/>
              </a:solidFill>
            </a:rPr>
            <a:t>ХРО</a:t>
          </a:r>
          <a:r>
            <a:rPr lang="uk-UA" sz="2000" b="1" kern="1200" dirty="0" smtClean="0">
              <a:solidFill>
                <a:srgbClr val="FF0000"/>
              </a:solidFill>
            </a:rPr>
            <a:t>НІЧНИЙ</a:t>
          </a:r>
          <a:r>
            <a:rPr lang="uk-UA" sz="1200" kern="1200" dirty="0" smtClean="0"/>
            <a:t>- розвивається в термін понад три місяці</a:t>
          </a:r>
          <a:endParaRPr lang="ru-RU" sz="1200" kern="1200" dirty="0"/>
        </a:p>
      </dsp:txBody>
      <dsp:txXfrm>
        <a:off x="3956042" y="1355887"/>
        <a:ext cx="2072329" cy="1412688"/>
      </dsp:txXfrm>
    </dsp:sp>
    <dsp:sp modelId="{0453F8E5-112B-4AAB-8BCE-CBB3A6C58233}">
      <dsp:nvSpPr>
        <dsp:cNvPr id="0" name=""/>
        <dsp:cNvSpPr/>
      </dsp:nvSpPr>
      <dsp:spPr>
        <a:xfrm rot="16443204">
          <a:off x="2382811" y="1589210"/>
          <a:ext cx="924247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1C089-A4DC-4978-81E8-1B45CC8DC290}">
      <dsp:nvSpPr>
        <dsp:cNvPr id="0" name=""/>
        <dsp:cNvSpPr/>
      </dsp:nvSpPr>
      <dsp:spPr>
        <a:xfrm>
          <a:off x="1584186" y="216017"/>
          <a:ext cx="2831437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ВІДТЕРМІНОВАНИЙ</a:t>
          </a:r>
          <a:r>
            <a:rPr lang="uk-UA" sz="1200" kern="1200" dirty="0" smtClean="0"/>
            <a:t>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розлад виникає після трьох місяців</a:t>
          </a:r>
          <a:endParaRPr lang="ru-RU" sz="1200" kern="1200" dirty="0"/>
        </a:p>
      </dsp:txBody>
      <dsp:txXfrm>
        <a:off x="1623919" y="255750"/>
        <a:ext cx="2751971" cy="127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4A6D7-CAB5-4C93-8B08-F93171D1EFB1}">
      <dsp:nvSpPr>
        <dsp:cNvPr id="0" name=""/>
        <dsp:cNvSpPr/>
      </dsp:nvSpPr>
      <dsp:spPr>
        <a:xfrm>
          <a:off x="0" y="3589354"/>
          <a:ext cx="6096000" cy="1178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Посттравматичний стресовий розлад</a:t>
          </a:r>
          <a:endParaRPr lang="ru-RU" sz="2300" kern="1200" dirty="0"/>
        </a:p>
      </dsp:txBody>
      <dsp:txXfrm>
        <a:off x="0" y="3589354"/>
        <a:ext cx="6096000" cy="636177"/>
      </dsp:txXfrm>
    </dsp:sp>
    <dsp:sp modelId="{28A94B4B-DA62-4ED4-8EE3-E6FACA3E6CBA}">
      <dsp:nvSpPr>
        <dsp:cNvPr id="0" name=""/>
        <dsp:cNvSpPr/>
      </dsp:nvSpPr>
      <dsp:spPr>
        <a:xfrm>
          <a:off x="0" y="4201970"/>
          <a:ext cx="3047999" cy="5419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Через місяць після події</a:t>
          </a:r>
          <a:endParaRPr lang="ru-RU" sz="1800" kern="1200" dirty="0"/>
        </a:p>
      </dsp:txBody>
      <dsp:txXfrm>
        <a:off x="0" y="4201970"/>
        <a:ext cx="3047999" cy="541928"/>
      </dsp:txXfrm>
    </dsp:sp>
    <dsp:sp modelId="{D15BB1A9-29DF-42A0-9320-519EB843E468}">
      <dsp:nvSpPr>
        <dsp:cNvPr id="0" name=""/>
        <dsp:cNvSpPr/>
      </dsp:nvSpPr>
      <dsp:spPr>
        <a:xfrm>
          <a:off x="3048000" y="4201970"/>
          <a:ext cx="3047999" cy="5419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Понад 4 тижні</a:t>
          </a:r>
          <a:endParaRPr lang="ru-RU" sz="1800" kern="1200" dirty="0"/>
        </a:p>
      </dsp:txBody>
      <dsp:txXfrm>
        <a:off x="3048000" y="4201970"/>
        <a:ext cx="3047999" cy="541928"/>
      </dsp:txXfrm>
    </dsp:sp>
    <dsp:sp modelId="{ACD34856-4C16-4641-9D33-23C0BDD0FCB7}">
      <dsp:nvSpPr>
        <dsp:cNvPr id="0" name=""/>
        <dsp:cNvSpPr/>
      </dsp:nvSpPr>
      <dsp:spPr>
        <a:xfrm rot="10800000">
          <a:off x="0" y="1795098"/>
          <a:ext cx="6096000" cy="18119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Гострий стресовий розлад</a:t>
          </a:r>
          <a:endParaRPr lang="ru-RU" sz="2300" kern="1200" dirty="0"/>
        </a:p>
      </dsp:txBody>
      <dsp:txXfrm rot="-10800000">
        <a:off x="0" y="1795098"/>
        <a:ext cx="6096000" cy="635986"/>
      </dsp:txXfrm>
    </dsp:sp>
    <dsp:sp modelId="{E18D6D70-624F-47B2-BC5C-F892E1FE7F6C}">
      <dsp:nvSpPr>
        <dsp:cNvPr id="0" name=""/>
        <dsp:cNvSpPr/>
      </dsp:nvSpPr>
      <dsp:spPr>
        <a:xfrm>
          <a:off x="0" y="2431085"/>
          <a:ext cx="3047999" cy="5417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Протягом місяці після події</a:t>
          </a:r>
          <a:endParaRPr lang="ru-RU" sz="1800" kern="1200" dirty="0"/>
        </a:p>
      </dsp:txBody>
      <dsp:txXfrm>
        <a:off x="0" y="2431085"/>
        <a:ext cx="3047999" cy="541766"/>
      </dsp:txXfrm>
    </dsp:sp>
    <dsp:sp modelId="{61720A12-93FB-4C16-9689-EC809DB40DFC}">
      <dsp:nvSpPr>
        <dsp:cNvPr id="0" name=""/>
        <dsp:cNvSpPr/>
      </dsp:nvSpPr>
      <dsp:spPr>
        <a:xfrm>
          <a:off x="3048000" y="2431085"/>
          <a:ext cx="3047999" cy="5417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Від 2 діб до 4 тижнів</a:t>
          </a:r>
          <a:endParaRPr lang="ru-RU" sz="1800" kern="1200" dirty="0"/>
        </a:p>
      </dsp:txBody>
      <dsp:txXfrm>
        <a:off x="3048000" y="2431085"/>
        <a:ext cx="3047999" cy="541766"/>
      </dsp:txXfrm>
    </dsp:sp>
    <dsp:sp modelId="{7062BD8F-1F27-49C1-8EEF-B793597A993B}">
      <dsp:nvSpPr>
        <dsp:cNvPr id="0" name=""/>
        <dsp:cNvSpPr/>
      </dsp:nvSpPr>
      <dsp:spPr>
        <a:xfrm rot="10800000">
          <a:off x="0" y="842"/>
          <a:ext cx="6096000" cy="18119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Травматичний стрес</a:t>
          </a:r>
          <a:endParaRPr lang="ru-RU" sz="2300" kern="1200" dirty="0"/>
        </a:p>
      </dsp:txBody>
      <dsp:txXfrm rot="-10800000">
        <a:off x="0" y="842"/>
        <a:ext cx="6096000" cy="635986"/>
      </dsp:txXfrm>
    </dsp:sp>
    <dsp:sp modelId="{08D75365-1FA0-4521-A8F5-E9D161B1F62D}">
      <dsp:nvSpPr>
        <dsp:cNvPr id="0" name=""/>
        <dsp:cNvSpPr/>
      </dsp:nvSpPr>
      <dsp:spPr>
        <a:xfrm>
          <a:off x="0" y="636829"/>
          <a:ext cx="3047999" cy="5417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Під час інциденту і відразу після нього</a:t>
          </a:r>
          <a:endParaRPr lang="ru-RU" sz="1800" kern="1200" dirty="0"/>
        </a:p>
      </dsp:txBody>
      <dsp:txXfrm>
        <a:off x="0" y="636829"/>
        <a:ext cx="3047999" cy="541766"/>
      </dsp:txXfrm>
    </dsp:sp>
    <dsp:sp modelId="{E3B69EC4-1935-4D67-9E17-771943C00CDD}">
      <dsp:nvSpPr>
        <dsp:cNvPr id="0" name=""/>
        <dsp:cNvSpPr/>
      </dsp:nvSpPr>
      <dsp:spPr>
        <a:xfrm>
          <a:off x="3048000" y="636829"/>
          <a:ext cx="3047999" cy="5417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До 2 діб</a:t>
          </a:r>
          <a:endParaRPr lang="ru-RU" sz="1800" kern="1200" dirty="0"/>
        </a:p>
      </dsp:txBody>
      <dsp:txXfrm>
        <a:off x="3048000" y="636829"/>
        <a:ext cx="3047999" cy="541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FF24A-D912-4E3E-9A03-C8AF60F91B35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FF00"/>
              </a:solidFill>
            </a:rPr>
            <a:t>Підтримка навичок адаптації «Я»</a:t>
          </a:r>
          <a:endParaRPr lang="ru-RU" sz="2800" b="1" kern="1200" dirty="0">
            <a:solidFill>
              <a:srgbClr val="FFFF00"/>
            </a:solidFill>
          </a:endParaRPr>
        </a:p>
      </dsp:txBody>
      <dsp:txXfrm rot="5400000">
        <a:off x="0" y="0"/>
        <a:ext cx="3048000" cy="1524000"/>
      </dsp:txXfrm>
    </dsp:sp>
    <dsp:sp modelId="{3B5CBF72-303C-4356-AA5F-7044746C0B36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Формування позитивного ставлення до симптомів</a:t>
          </a:r>
          <a:endParaRPr lang="ru-RU" sz="24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048000" y="0"/>
        <a:ext cx="3048000" cy="1524000"/>
      </dsp:txXfrm>
    </dsp:sp>
    <dsp:sp modelId="{52A1ADB5-F01D-4841-B8BB-D13635D071C3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accent3">
                  <a:lumMod val="75000"/>
                </a:schemeClr>
              </a:solidFill>
            </a:rPr>
            <a:t>Зниження уникання</a:t>
          </a:r>
          <a:endParaRPr lang="ru-RU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10800000">
        <a:off x="0" y="2539999"/>
        <a:ext cx="3048000" cy="1524000"/>
      </dsp:txXfrm>
    </dsp:sp>
    <dsp:sp modelId="{F35ADE94-B0A4-441A-9BCA-DD002B599EE9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accent5">
                  <a:lumMod val="75000"/>
                </a:schemeClr>
              </a:solidFill>
            </a:rPr>
            <a:t>Зміна атрибуції смислу</a:t>
          </a:r>
          <a:endParaRPr lang="ru-RU" sz="2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3048000" y="2539999"/>
        <a:ext cx="3048000" cy="1524000"/>
      </dsp:txXfrm>
    </dsp:sp>
    <dsp:sp modelId="{A28DC561-F0B1-41CA-8A84-6BF8E6D001DD}">
      <dsp:nvSpPr>
        <dsp:cNvPr id="0" name=""/>
        <dsp:cNvSpPr/>
      </dsp:nvSpPr>
      <dsp:spPr>
        <a:xfrm>
          <a:off x="1967883" y="1311920"/>
          <a:ext cx="2160233" cy="14401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</a:rPr>
            <a:t>4 стратегії роботи з дітьми, що мають ПТСР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2038186" y="1382223"/>
        <a:ext cx="2019627" cy="1299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78492-E1B1-48B9-A028-D22F3F0BC909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І стадія  СТАБІЛІЗАЦІЯ</a:t>
          </a:r>
          <a:endParaRPr lang="ru-RU" sz="1400" b="1" kern="1200" dirty="0"/>
        </a:p>
      </dsp:txBody>
      <dsp:txXfrm rot="-5400000">
        <a:off x="0" y="522165"/>
        <a:ext cx="1038004" cy="444858"/>
      </dsp:txXfrm>
    </dsp:sp>
    <dsp:sp modelId="{46C60DE7-4AD5-4730-BE79-D09D39A1905C}">
      <dsp:nvSpPr>
        <dsp:cNvPr id="0" name=""/>
        <dsp:cNvSpPr/>
      </dsp:nvSpPr>
      <dsp:spPr>
        <a:xfrm rot="5400000">
          <a:off x="3084818" y="-2043650"/>
          <a:ext cx="964367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Налагодження контакту, збір анамнезу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Стабілізація стану</a:t>
          </a:r>
          <a:endParaRPr lang="ru-RU" sz="2000" kern="1200" dirty="0"/>
        </a:p>
      </dsp:txBody>
      <dsp:txXfrm rot="-5400000">
        <a:off x="1038005" y="50240"/>
        <a:ext cx="5010918" cy="870213"/>
      </dsp:txXfrm>
    </dsp:sp>
    <dsp:sp modelId="{AA6C147E-72DF-4EF4-8A83-F87D735C4E3C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ІІ стадія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ОПРАЦЮВАННЯ ТРАВМИ</a:t>
          </a:r>
          <a:endParaRPr lang="ru-RU" sz="1200" b="1" kern="1200" dirty="0"/>
        </a:p>
      </dsp:txBody>
      <dsp:txXfrm rot="-5400000">
        <a:off x="0" y="1809570"/>
        <a:ext cx="1038004" cy="444858"/>
      </dsp:txXfrm>
    </dsp:sp>
    <dsp:sp modelId="{DD3352F5-1651-4B5E-A5F0-41980F066557}">
      <dsp:nvSpPr>
        <dsp:cNvPr id="0" name=""/>
        <dsp:cNvSpPr/>
      </dsp:nvSpPr>
      <dsp:spPr>
        <a:xfrm rot="5400000">
          <a:off x="3085071" y="-756498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Робота з спогадами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Робота з емоціями</a:t>
          </a:r>
          <a:endParaRPr lang="ru-RU" sz="2000" kern="1200" dirty="0"/>
        </a:p>
      </dsp:txBody>
      <dsp:txXfrm rot="-5400000">
        <a:off x="1038004" y="1337621"/>
        <a:ext cx="5010943" cy="869756"/>
      </dsp:txXfrm>
    </dsp:sp>
    <dsp:sp modelId="{97DEBD07-F952-43BB-BA61-974D24D06D75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ІІІ стадія ІНТЕГРАЦІЯ</a:t>
          </a:r>
          <a:endParaRPr lang="ru-RU" sz="1400" b="1" kern="1200" dirty="0"/>
        </a:p>
      </dsp:txBody>
      <dsp:txXfrm rot="-5400000">
        <a:off x="0" y="3096976"/>
        <a:ext cx="1038004" cy="444858"/>
      </dsp:txXfrm>
    </dsp:sp>
    <dsp:sp modelId="{BE081AC7-B5A0-431A-8FA3-9F633C923C1D}">
      <dsp:nvSpPr>
        <dsp:cNvPr id="0" name=""/>
        <dsp:cNvSpPr/>
      </dsp:nvSpPr>
      <dsp:spPr>
        <a:xfrm rot="5400000">
          <a:off x="3085071" y="530906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Змінити смисл, який клієнт надає травмі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Інтегрувати її в досвід, повернення до звичного життя</a:t>
          </a:r>
          <a:endParaRPr lang="ru-RU" sz="2000" kern="1200" dirty="0"/>
        </a:p>
      </dsp:txBody>
      <dsp:txXfrm rot="-5400000">
        <a:off x="1038004" y="2625025"/>
        <a:ext cx="5010943" cy="8697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0773B-C9D8-4701-A80F-E2B70B57832C}">
      <dsp:nvSpPr>
        <dsp:cNvPr id="0" name=""/>
        <dsp:cNvSpPr/>
      </dsp:nvSpPr>
      <dsp:spPr>
        <a:xfrm>
          <a:off x="2380505" y="-314292"/>
          <a:ext cx="1334988" cy="15910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Розуміти , а не засуджувати</a:t>
          </a:r>
          <a:endParaRPr lang="ru-RU" sz="1500" b="1" kern="1200" dirty="0"/>
        </a:p>
      </dsp:txBody>
      <dsp:txXfrm>
        <a:off x="2445674" y="-249123"/>
        <a:ext cx="1204650" cy="1460667"/>
      </dsp:txXfrm>
    </dsp:sp>
    <dsp:sp modelId="{BAA315F0-2A3F-4E25-99B6-3112AFB2AE20}">
      <dsp:nvSpPr>
        <dsp:cNvPr id="0" name=""/>
        <dsp:cNvSpPr/>
      </dsp:nvSpPr>
      <dsp:spPr>
        <a:xfrm>
          <a:off x="1315405" y="48121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7268" y="136756"/>
              </a:moveTo>
              <a:arcTo wR="1732594" hR="1732594" stAng="17575035" swAng="15277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D064F-CF95-4EC8-AAB1-9A5B2D36F55D}">
      <dsp:nvSpPr>
        <dsp:cNvPr id="0" name=""/>
        <dsp:cNvSpPr/>
      </dsp:nvSpPr>
      <dsp:spPr>
        <a:xfrm>
          <a:off x="4028301" y="1068858"/>
          <a:ext cx="1334988" cy="1219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Опрацювати власні реакції</a:t>
          </a:r>
          <a:endParaRPr lang="ru-RU" sz="1500" b="1" kern="1200" dirty="0"/>
        </a:p>
      </dsp:txBody>
      <dsp:txXfrm>
        <a:off x="4087812" y="1128369"/>
        <a:ext cx="1215966" cy="1100069"/>
      </dsp:txXfrm>
    </dsp:sp>
    <dsp:sp modelId="{94730801-AFA1-4EF5-B54D-42B4041A9102}">
      <dsp:nvSpPr>
        <dsp:cNvPr id="0" name=""/>
        <dsp:cNvSpPr/>
      </dsp:nvSpPr>
      <dsp:spPr>
        <a:xfrm>
          <a:off x="1318703" y="42534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59881" y="1868100"/>
              </a:moveTo>
              <a:arcTo wR="1732594" hR="1732594" stAng="269140" swAng="10765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0311F-9047-4741-865C-65FEFAF570E8}">
      <dsp:nvSpPr>
        <dsp:cNvPr id="0" name=""/>
        <dsp:cNvSpPr/>
      </dsp:nvSpPr>
      <dsp:spPr>
        <a:xfrm>
          <a:off x="3408038" y="2824083"/>
          <a:ext cx="1334988" cy="1525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Темп роботи визначає клієнт</a:t>
          </a:r>
          <a:endParaRPr lang="ru-RU" sz="1500" b="1" kern="1200" dirty="0"/>
        </a:p>
      </dsp:txBody>
      <dsp:txXfrm>
        <a:off x="3473207" y="2889252"/>
        <a:ext cx="1204650" cy="1395239"/>
      </dsp:txXfrm>
    </dsp:sp>
    <dsp:sp modelId="{38285B96-5623-493F-931C-AB8E5FC2547B}">
      <dsp:nvSpPr>
        <dsp:cNvPr id="0" name=""/>
        <dsp:cNvSpPr/>
      </dsp:nvSpPr>
      <dsp:spPr>
        <a:xfrm>
          <a:off x="1272448" y="47289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128669" y="3419309"/>
              </a:moveTo>
              <a:arcTo wR="1732594" hR="1732594" stAng="4607113" swAng="13930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01C98-3B7E-4696-A992-39FB63C2314B}">
      <dsp:nvSpPr>
        <dsp:cNvPr id="0" name=""/>
        <dsp:cNvSpPr/>
      </dsp:nvSpPr>
      <dsp:spPr>
        <a:xfrm>
          <a:off x="1362112" y="2869058"/>
          <a:ext cx="1334988" cy="1492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Тест на довіру в клієнта</a:t>
          </a:r>
          <a:endParaRPr lang="ru-RU" sz="1500" b="1" kern="1200" dirty="0"/>
        </a:p>
      </dsp:txBody>
      <dsp:txXfrm>
        <a:off x="1427281" y="2934227"/>
        <a:ext cx="1204650" cy="1362552"/>
      </dsp:txXfrm>
    </dsp:sp>
    <dsp:sp modelId="{ECFB2206-A0BF-4254-94C4-3B14A166822F}">
      <dsp:nvSpPr>
        <dsp:cNvPr id="0" name=""/>
        <dsp:cNvSpPr/>
      </dsp:nvSpPr>
      <dsp:spPr>
        <a:xfrm>
          <a:off x="1315405" y="48121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26444" y="2382337"/>
              </a:moveTo>
              <a:arcTo wR="1732594" hR="1732594" stAng="9478499" swAng="11625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70873-F13C-4C41-AE14-1A14443003CB}">
      <dsp:nvSpPr>
        <dsp:cNvPr id="0" name=""/>
        <dsp:cNvSpPr/>
      </dsp:nvSpPr>
      <dsp:spPr>
        <a:xfrm>
          <a:off x="732710" y="1068858"/>
          <a:ext cx="1334988" cy="1219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Дати відчуття безпеки</a:t>
          </a:r>
          <a:endParaRPr lang="ru-RU" sz="1500" b="1" kern="1200" dirty="0"/>
        </a:p>
      </dsp:txBody>
      <dsp:txXfrm>
        <a:off x="792221" y="1128369"/>
        <a:ext cx="1215966" cy="1100069"/>
      </dsp:txXfrm>
    </dsp:sp>
    <dsp:sp modelId="{E784601E-F7D4-4329-8AB7-06A5065E2911}">
      <dsp:nvSpPr>
        <dsp:cNvPr id="0" name=""/>
        <dsp:cNvSpPr/>
      </dsp:nvSpPr>
      <dsp:spPr>
        <a:xfrm>
          <a:off x="1315405" y="48121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37377" y="581813"/>
              </a:moveTo>
              <a:arcTo wR="1732594" hR="1732594" stAng="13297236" swAng="15277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F2988F0-CB52-4A58-9E99-0C2E5F013B7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43CACED-D29F-4D0A-8D55-04DF7438C2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ОЗНАКИ ПОСТТРАВМАТИЧНОГО СТРЕСОВОГО РОЗЛАДУ У ДІТЕЙ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МОДЕЛІ ВІДНОВЛЕННЯ ОСОБИСТІСНИХ РЕСУРСІВ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Молодший шкільний вік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53962"/>
              </p:ext>
            </p:extLst>
          </p:nvPr>
        </p:nvGraphicFramePr>
        <p:xfrm>
          <a:off x="683568" y="1988840"/>
          <a:ext cx="7776864" cy="3996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449"/>
                <a:gridCol w="3998415"/>
              </a:tblGrid>
              <a:tr h="3136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Заглиблення у власні  дії під час події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Допомога у вираженні прихованих переживань події, почуттів, думок з приводу того, що сталося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Специфічні страхи, які  запускаються спогадами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Допомога в ідентифікації та вираженні спогадів, тривог, занепокоєння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9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Перекази і програвання події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Дати можливість говорити і грати, пояснити, що почуття і реакції дитини нормальні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13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Порушення сну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Підтримка  розповідями  про зміст снів, висловлення  почуттів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Турбота про свою безпеку   та  безпеку інших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Допомогти поділитися занепокоєнням, тривогами,заспокоїти реалістичною інформацією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97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Соматичні скарги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Допомогти ідентифікувати випробувані під час події тілесні відчуття, зняття м'язового напруження, відновлення дихання, релаксація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13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Турбота про </a:t>
                      </a:r>
                      <a:r>
                        <a:rPr lang="uk-UA" sz="1100" dirty="0" smtClean="0">
                          <a:effectLst/>
                        </a:rPr>
                        <a:t>інших   жертв  і  </a:t>
                      </a:r>
                      <a:r>
                        <a:rPr lang="uk-UA" sz="1100" dirty="0">
                          <a:effectLst/>
                        </a:rPr>
                        <a:t>їх </a:t>
                      </a:r>
                      <a:r>
                        <a:rPr lang="uk-UA" sz="1100" dirty="0" smtClean="0">
                          <a:effectLst/>
                        </a:rPr>
                        <a:t>сім‘ї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Заохочення конструктивних дій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1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Підлітковий вік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572853"/>
              </p:ext>
            </p:extLst>
          </p:nvPr>
        </p:nvGraphicFramePr>
        <p:xfrm>
          <a:off x="899592" y="1844824"/>
          <a:ext cx="7437512" cy="424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3880"/>
                <a:gridCol w="3853632"/>
              </a:tblGrid>
              <a:tr h="470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Погляд з боку, сором, вина, страх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Спонукання до обговорення події,пов'язаних з ним почуттів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16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Соматич</a:t>
                      </a:r>
                      <a:r>
                        <a:rPr lang="uk-UA" sz="1000" dirty="0">
                          <a:effectLst/>
                        </a:rPr>
                        <a:t>ні  скарги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Допомогти ідентифікувати випробувані під час події тілесні відчуття, зняття м'язового напруження, відновлення дихання, релаксація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16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Тривожне осмислення своїх страхів, емоційних реакцій, страх здаватися ненормальним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Допомога в усвідомленні своїх почуттів, в розумінні того, що здатність переживати такий страх - ознака дорослості; заохочення розуміння і підтримки в середовищі однолітків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16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Посттравматичні зриви (зловживання алкоголем, наркотиками, </a:t>
                      </a:r>
                      <a:r>
                        <a:rPr lang="uk-UA" sz="1100" smtClean="0">
                          <a:effectLst/>
                        </a:rPr>
                        <a:t>конфліктна поведінка)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Допомога в розумінні того, що така поведінка - спроба блокувати свої реакції. Допомога в усвідомленні реакцій, розширення уявлень про форми </a:t>
                      </a:r>
                      <a:r>
                        <a:rPr lang="uk-UA" sz="1100" dirty="0" smtClean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поведінки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640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Різкі зміни в міжособистісних відносинах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Обговорення можливих труднощів у відносинах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 з однолітками і сім'єю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494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Заперечення труднощів, пов'язаних з пережитими подіями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Дати інформацію, де може отримати допомогу у разі потреби. Інформаційна підтримка. Відстеження стану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494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Радикальні зміни життєвих установок, що впливають на формування ідентичності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Пов'язати зміни установок з впливом травми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347567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385353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с вырезом 3"/>
          <p:cNvSpPr/>
          <p:nvPr/>
        </p:nvSpPr>
        <p:spPr>
          <a:xfrm>
            <a:off x="2267744" y="692696"/>
            <a:ext cx="5616624" cy="7920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89536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ОСНОВНІ СТАДІЇ РОБОТИ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427281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29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Дяку</a:t>
            </a:r>
            <a:r>
              <a:rPr lang="uk-UA" dirty="0"/>
              <a:t>ю</a:t>
            </a:r>
            <a:r>
              <a:rPr lang="uk-UA" dirty="0" smtClean="0"/>
              <a:t> </a:t>
            </a:r>
            <a:r>
              <a:rPr lang="uk-UA" dirty="0" smtClean="0"/>
              <a:t>за увагу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uk-UA" sz="2300" dirty="0" smtClean="0"/>
              <a:t>Підготувала:</a:t>
            </a:r>
          </a:p>
          <a:p>
            <a:pPr algn="r"/>
            <a:r>
              <a:rPr lang="uk-UA" sz="2300" dirty="0"/>
              <a:t>п</a:t>
            </a:r>
            <a:r>
              <a:rPr lang="uk-UA" sz="2300" dirty="0" smtClean="0"/>
              <a:t>сихолог </a:t>
            </a:r>
          </a:p>
          <a:p>
            <a:pPr algn="r"/>
            <a:r>
              <a:rPr lang="uk-UA" sz="2300" dirty="0" smtClean="0"/>
              <a:t>Бережанської ЗОШ І-ІІІ ст.№2</a:t>
            </a:r>
          </a:p>
          <a:p>
            <a:pPr algn="r"/>
            <a:r>
              <a:rPr lang="uk-UA" sz="2300" dirty="0" err="1" smtClean="0"/>
              <a:t>Кульчицька</a:t>
            </a:r>
            <a:r>
              <a:rPr lang="uk-UA" sz="2300" dirty="0" smtClean="0"/>
              <a:t> </a:t>
            </a:r>
            <a:r>
              <a:rPr lang="uk-UA" sz="2300" dirty="0" err="1" smtClean="0"/>
              <a:t>–Ручка</a:t>
            </a:r>
            <a:r>
              <a:rPr lang="uk-UA" sz="2300" dirty="0" smtClean="0"/>
              <a:t> Н.Р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936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03306"/>
          </a:xfrm>
        </p:spPr>
        <p:txBody>
          <a:bodyPr>
            <a:normAutofit/>
          </a:bodyPr>
          <a:lstStyle/>
          <a:p>
            <a:r>
              <a:rPr lang="uk-UA" dirty="0" smtClean="0"/>
              <a:t>Посттравматичний стресовий розлад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63040" y="2996951"/>
            <a:ext cx="6196405" cy="2726117"/>
          </a:xfrm>
        </p:spPr>
        <p:txBody>
          <a:bodyPr/>
          <a:lstStyle/>
          <a:p>
            <a:r>
              <a:rPr lang="uk-UA" dirty="0"/>
              <a:t>ц</a:t>
            </a:r>
            <a:r>
              <a:rPr lang="uk-UA" dirty="0" smtClean="0"/>
              <a:t>е </a:t>
            </a:r>
            <a:r>
              <a:rPr lang="uk-UA" dirty="0" err="1" smtClean="0"/>
              <a:t>непсихогенна</a:t>
            </a:r>
            <a:r>
              <a:rPr lang="uk-UA" dirty="0" smtClean="0"/>
              <a:t> </a:t>
            </a:r>
            <a:r>
              <a:rPr lang="uk-UA" dirty="0" err="1" smtClean="0"/>
              <a:t>відтермінована</a:t>
            </a:r>
            <a:r>
              <a:rPr lang="uk-UA" dirty="0" smtClean="0"/>
              <a:t> реакція на травматичний стрес, здатна викликати психічні відхилення практично в будь-якої людини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6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985241824"/>
              </p:ext>
            </p:extLst>
          </p:nvPr>
        </p:nvGraphicFramePr>
        <p:xfrm>
          <a:off x="1475656" y="1196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8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23470154"/>
              </p:ext>
            </p:extLst>
          </p:nvPr>
        </p:nvGraphicFramePr>
        <p:xfrm>
          <a:off x="1524000" y="1397000"/>
          <a:ext cx="60960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7704" y="8367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Динаміка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виникнення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ПТСР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7531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</a:rPr>
              <a:t>У міжнародній класифікації психічних порушень у ПТСР виділяють три групи симптомів</a:t>
            </a:r>
            <a:r>
              <a:rPr lang="uk-UA" sz="2800" b="1" dirty="0" smtClean="0"/>
              <a:t>: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1581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b="1" i="1" dirty="0" smtClean="0"/>
              <a:t>Симптом повторного переживання</a:t>
            </a:r>
          </a:p>
          <a:p>
            <a:pPr marL="0" indent="0">
              <a:buNone/>
            </a:pPr>
            <a:r>
              <a:rPr lang="uk-UA" b="1" i="1" dirty="0" smtClean="0"/>
              <a:t> ( симптом вторгнення)</a:t>
            </a:r>
          </a:p>
          <a:p>
            <a:pPr marL="0" indent="0">
              <a:buNone/>
            </a:pPr>
            <a:endParaRPr lang="uk-UA" b="1" i="1" dirty="0" smtClean="0"/>
          </a:p>
          <a:p>
            <a:pPr>
              <a:buFont typeface="Wingdings" pitchFamily="2" charset="2"/>
              <a:buChar char="Ø"/>
            </a:pPr>
            <a:r>
              <a:rPr lang="uk-UA" b="1" i="1" dirty="0" smtClean="0"/>
              <a:t>Симптом уникання</a:t>
            </a:r>
          </a:p>
          <a:p>
            <a:pPr>
              <a:buFont typeface="Wingdings" pitchFamily="2" charset="2"/>
              <a:buChar char="Ø"/>
            </a:pPr>
            <a:endParaRPr lang="uk-UA" b="1" i="1" dirty="0" smtClean="0"/>
          </a:p>
          <a:p>
            <a:pPr>
              <a:buFont typeface="Wingdings" pitchFamily="2" charset="2"/>
              <a:buChar char="Ø"/>
            </a:pPr>
            <a:r>
              <a:rPr lang="uk-UA" b="1" i="1" dirty="0" smtClean="0"/>
              <a:t>Симптом фізіологічної </a:t>
            </a:r>
            <a:r>
              <a:rPr lang="uk-UA" b="1" i="1" dirty="0" err="1" smtClean="0"/>
              <a:t>гіперактивації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172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575556" y="864978"/>
            <a:ext cx="7632848" cy="5228317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772815"/>
            <a:ext cx="48245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</a:rPr>
              <a:t>ПТСР – не єдиний синдром, що може виникнути  в посттравматичній стадії. У відповідь на травму можуть сформуватися різні </a:t>
            </a:r>
            <a:r>
              <a:rPr lang="uk-UA" sz="2400" b="1" i="1" dirty="0" err="1">
                <a:solidFill>
                  <a:schemeClr val="accent4">
                    <a:lumMod val="50000"/>
                  </a:schemeClr>
                </a:solidFill>
              </a:rPr>
              <a:t>дисоціативні</a:t>
            </a: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</a:rPr>
              <a:t>,  панічні розлади, депресії, асоціальна поведінка, </a:t>
            </a:r>
            <a:r>
              <a:rPr lang="uk-UA" sz="2400" b="1" i="1" dirty="0" err="1">
                <a:solidFill>
                  <a:schemeClr val="accent4">
                    <a:lumMod val="50000"/>
                  </a:schemeClr>
                </a:solidFill>
              </a:rPr>
              <a:t>адикції</a:t>
            </a: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</a:rPr>
              <a:t>  тощо</a:t>
            </a:r>
          </a:p>
          <a:p>
            <a:pPr algn="ctr"/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836712"/>
            <a:ext cx="65527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chemeClr val="accent1">
                    <a:lumMod val="75000"/>
                  </a:schemeClr>
                </a:solidFill>
              </a:rPr>
              <a:t>Можливі </a:t>
            </a:r>
            <a:r>
              <a:rPr lang="uk-UA" sz="4400" b="1" i="1" dirty="0" err="1" smtClean="0">
                <a:solidFill>
                  <a:schemeClr val="accent1">
                    <a:lumMod val="75000"/>
                  </a:schemeClr>
                </a:solidFill>
              </a:rPr>
              <a:t>дисоціативні</a:t>
            </a:r>
            <a:r>
              <a:rPr lang="uk-UA" sz="4400" b="1" i="1" dirty="0" smtClean="0">
                <a:solidFill>
                  <a:schemeClr val="accent1">
                    <a:lumMod val="75000"/>
                  </a:schemeClr>
                </a:solidFill>
              </a:rPr>
              <a:t> розлади</a:t>
            </a:r>
            <a:r>
              <a:rPr lang="uk-UA" dirty="0" smtClean="0"/>
              <a:t>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 err="1" smtClean="0"/>
              <a:t>Фрагментування</a:t>
            </a:r>
            <a:endParaRPr lang="uk-UA" sz="3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 smtClean="0"/>
              <a:t>Надмірна уважність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 err="1" smtClean="0"/>
              <a:t>Соматоформні</a:t>
            </a:r>
            <a:r>
              <a:rPr lang="uk-UA" sz="3200" dirty="0" smtClean="0"/>
              <a:t> розлади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 smtClean="0"/>
              <a:t>Панічні реакції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 smtClean="0"/>
              <a:t>Фобії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 smtClean="0"/>
              <a:t>Реактивні розлади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3200" dirty="0"/>
              <a:t>Д</a:t>
            </a:r>
            <a:r>
              <a:rPr lang="uk-UA" sz="3200" dirty="0" smtClean="0"/>
              <a:t>епресія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1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Характерні реакції дітей на травматичний стрес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048672" cy="4032448"/>
          </a:xfrm>
        </p:spPr>
      </p:pic>
    </p:spTree>
    <p:extLst>
      <p:ext uri="{BB962C8B-B14F-4D97-AF65-F5344CB8AC3E}">
        <p14:creationId xmlns:p14="http://schemas.microsoft.com/office/powerpoint/2010/main" val="8662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Дошкільний вік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352376"/>
              </p:ext>
            </p:extLst>
          </p:nvPr>
        </p:nvGraphicFramePr>
        <p:xfrm>
          <a:off x="683568" y="1844824"/>
          <a:ext cx="7776864" cy="4107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Симптоми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Допомога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152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Безпорадність і пасивність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Забезпечення підтримки, відпочинку, комфорту, гарне харчування, можливість грати, малювати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 err="1">
                          <a:effectLst/>
                        </a:rPr>
                        <a:t>Генералізований</a:t>
                      </a:r>
                      <a:r>
                        <a:rPr lang="uk-UA" sz="1100" dirty="0">
                          <a:effectLst/>
                        </a:rPr>
                        <a:t> страх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відновлення захисту з боку дорослих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Тривожна прихильність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(чіпляється за дорослого,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відмовляється залишатися один)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Забезпечення постійної турботи і догляду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Поведінкова регресія (смоктання пальця, енурез, лепетання)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не </a:t>
                      </a:r>
                      <a:r>
                        <a:rPr lang="uk-UA" sz="1100" dirty="0" smtClean="0">
                          <a:effectLst/>
                        </a:rPr>
                        <a:t>сварити, </a:t>
                      </a:r>
                      <a:r>
                        <a:rPr lang="uk-UA" sz="1100" dirty="0">
                          <a:effectLst/>
                        </a:rPr>
                        <a:t>перетерпіти ці тимчасові явища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Розлади сну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Заохочення розповідей про те, що сниться; посидіти з дитиною перед сном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Недостатність вербалізації - елективний </a:t>
                      </a:r>
                      <a:r>
                        <a:rPr lang="uk-UA" sz="1100" dirty="0" err="1">
                          <a:effectLst/>
                        </a:rPr>
                        <a:t>мутизм</a:t>
                      </a:r>
                      <a:r>
                        <a:rPr lang="uk-UA" sz="1100" dirty="0">
                          <a:effectLst/>
                        </a:rPr>
                        <a:t>, повторювані програвання того, що сталося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Допомога у вербалізації спільних почуттів, скарг, того, що турбує дитину. Дати можливість програти травматичні події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Соматичні скарги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Допомога в ідентифікації випробуваних під час події тілесних відчуттів, зняття м'язового напруження, відновлення дихання, релаксація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278</TotalTime>
  <Words>679</Words>
  <Application>Microsoft Office PowerPoint</Application>
  <PresentationFormat>Экран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ОЗНАКИ ПОСТТРАВМАТИЧНОГО СТРЕСОВОГО РОЗЛАДУ У ДІТЕЙ</vt:lpstr>
      <vt:lpstr>Посттравматичний стресовий розлад</vt:lpstr>
      <vt:lpstr>Презентация PowerPoint</vt:lpstr>
      <vt:lpstr>Презентация PowerPoint</vt:lpstr>
      <vt:lpstr>У міжнародній класифікації психічних порушень у ПТСР виділяють три групи симптомів: </vt:lpstr>
      <vt:lpstr>Презентация PowerPoint</vt:lpstr>
      <vt:lpstr>Презентация PowerPoint</vt:lpstr>
      <vt:lpstr>Характерні реакції дітей на травматичний стрес</vt:lpstr>
      <vt:lpstr>Дошкільний вік</vt:lpstr>
      <vt:lpstr>Молодший шкільний вік</vt:lpstr>
      <vt:lpstr>Підлітковий вік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natka</dc:creator>
  <cp:lastModifiedBy>natka</cp:lastModifiedBy>
  <cp:revision>26</cp:revision>
  <dcterms:created xsi:type="dcterms:W3CDTF">2017-03-13T20:48:52Z</dcterms:created>
  <dcterms:modified xsi:type="dcterms:W3CDTF">2017-03-14T23:05:05Z</dcterms:modified>
</cp:coreProperties>
</file>