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9" r:id="rId3"/>
    <p:sldId id="265" r:id="rId4"/>
    <p:sldId id="260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1E8C70-7CF4-4458-9503-E5092C82CD2C}" type="doc">
      <dgm:prSet loTypeId="urn:microsoft.com/office/officeart/2005/8/layout/radial5" loCatId="relationship" qsTypeId="urn:microsoft.com/office/officeart/2005/8/quickstyle/3d1" qsCatId="3D" csTypeId="urn:microsoft.com/office/officeart/2005/8/colors/colorful1" csCatId="colorful" phldr="1"/>
      <dgm:spPr/>
    </dgm:pt>
    <dgm:pt modelId="{ABB1A9E1-7FFD-4769-9BEA-099F63A3EE8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Значення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даного проекту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46DDFD39-964B-4DD4-BE10-C668239DD4BC}" type="parTrans" cxnId="{9A0DCB8C-4F3A-42C2-B268-1FE8C55ED70C}">
      <dgm:prSet/>
      <dgm:spPr/>
      <dgm:t>
        <a:bodyPr/>
        <a:lstStyle/>
        <a:p>
          <a:endParaRPr lang="ru-RU"/>
        </a:p>
      </dgm:t>
    </dgm:pt>
    <dgm:pt modelId="{969B67FB-FA28-4B72-9BEF-264085AA8DB1}" type="sibTrans" cxnId="{9A0DCB8C-4F3A-42C2-B268-1FE8C55ED70C}">
      <dgm:prSet/>
      <dgm:spPr/>
      <dgm:t>
        <a:bodyPr/>
        <a:lstStyle/>
        <a:p>
          <a:endParaRPr lang="ru-RU"/>
        </a:p>
      </dgm:t>
    </dgm:pt>
    <dgm:pt modelId="{9EB2E030-238C-44E1-A1A0-0F98AE4CF6E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Забезпечення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командної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роботи</a:t>
          </a:r>
        </a:p>
      </dgm:t>
      <dgm:extLst/>
    </dgm:pt>
    <dgm:pt modelId="{96E53977-9B9C-4FA6-BE7A-99D25C816DB4}" type="parTrans" cxnId="{B81ECEDD-647D-4277-AD03-A4FF9808B365}">
      <dgm:prSet/>
      <dgm:spPr/>
      <dgm:t>
        <a:bodyPr/>
        <a:lstStyle/>
        <a:p>
          <a:endParaRPr lang="ru-RU"/>
        </a:p>
      </dgm:t>
    </dgm:pt>
    <dgm:pt modelId="{EC2BA93A-C39C-4891-8C84-1553E3BD1A5D}" type="sibTrans" cxnId="{B81ECEDD-647D-4277-AD03-A4FF9808B365}">
      <dgm:prSet/>
      <dgm:spPr/>
      <dgm:t>
        <a:bodyPr/>
        <a:lstStyle/>
        <a:p>
          <a:endParaRPr lang="ru-RU"/>
        </a:p>
      </dgm:t>
    </dgm:pt>
    <dgm:pt modelId="{4C486607-B7AA-496F-82C3-FA3BCCCC089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Підвищення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зацікавлення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до предмету</a:t>
          </a:r>
        </a:p>
      </dgm:t>
      <dgm:extLst/>
    </dgm:pt>
    <dgm:pt modelId="{20A21DFC-491F-4715-A189-56F41E8BDA7A}" type="parTrans" cxnId="{9BCB5CF9-D5A2-4CA4-8BDC-CC1CADC94169}">
      <dgm:prSet/>
      <dgm:spPr/>
      <dgm:t>
        <a:bodyPr/>
        <a:lstStyle/>
        <a:p>
          <a:endParaRPr lang="ru-RU"/>
        </a:p>
      </dgm:t>
    </dgm:pt>
    <dgm:pt modelId="{54B927C0-7BE8-4ACC-BDAE-CFFAA1B192CD}" type="sibTrans" cxnId="{9BCB5CF9-D5A2-4CA4-8BDC-CC1CADC94169}">
      <dgm:prSet/>
      <dgm:spPr/>
      <dgm:t>
        <a:bodyPr/>
        <a:lstStyle/>
        <a:p>
          <a:endParaRPr lang="ru-RU"/>
        </a:p>
      </dgm:t>
    </dgm:pt>
    <dgm:pt modelId="{052C65ED-41EB-4167-A564-AE0FF69242D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Акцент 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навчальних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задачах</a:t>
          </a:r>
        </a:p>
      </dgm:t>
      <dgm:extLst/>
    </dgm:pt>
    <dgm:pt modelId="{A6E41EC4-BAE7-493F-9663-757EBF349C68}" type="parTrans" cxnId="{37BE9DBC-7142-406A-AFDF-B6FDD0B2E564}">
      <dgm:prSet/>
      <dgm:spPr/>
      <dgm:t>
        <a:bodyPr/>
        <a:lstStyle/>
        <a:p>
          <a:endParaRPr lang="ru-RU"/>
        </a:p>
      </dgm:t>
    </dgm:pt>
    <dgm:pt modelId="{12E2A0CB-078A-4496-8C68-ECA1A1CE9702}" type="sibTrans" cxnId="{37BE9DBC-7142-406A-AFDF-B6FDD0B2E564}">
      <dgm:prSet/>
      <dgm:spPr/>
      <dgm:t>
        <a:bodyPr/>
        <a:lstStyle/>
        <a:p>
          <a:endParaRPr lang="ru-RU"/>
        </a:p>
      </dgm:t>
    </dgm:pt>
    <dgm:pt modelId="{DEB22027-98B4-4D20-9E7B-290B2E9CE32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Розвиток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самостійності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b="0" i="0" u="none" strike="noStrike" cap="none" normalizeH="0" baseline="0" dirty="0" smtClean="0">
            <a:ln/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 smtClean="0">
            <a:ln/>
            <a:effectLst/>
            <a:latin typeface="Arial" charset="0"/>
          </a:endParaRPr>
        </a:p>
      </dgm:t>
      <dgm:extLst/>
    </dgm:pt>
    <dgm:pt modelId="{8FA7B469-707C-4761-AA64-C9F0584AB72B}" type="parTrans" cxnId="{42785D3C-B28B-4853-AF31-36BDE0A97C36}">
      <dgm:prSet/>
      <dgm:spPr/>
      <dgm:t>
        <a:bodyPr/>
        <a:lstStyle/>
        <a:p>
          <a:endParaRPr lang="ru-RU"/>
        </a:p>
      </dgm:t>
    </dgm:pt>
    <dgm:pt modelId="{A64EB05B-3C8F-4E69-9111-F309C2E78F52}" type="sibTrans" cxnId="{42785D3C-B28B-4853-AF31-36BDE0A97C36}">
      <dgm:prSet/>
      <dgm:spPr/>
      <dgm:t>
        <a:bodyPr/>
        <a:lstStyle/>
        <a:p>
          <a:endParaRPr lang="ru-RU"/>
        </a:p>
      </dgm:t>
    </dgm:pt>
    <dgm:pt modelId="{38171945-8460-49BB-9268-586E0E9FE8E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Arial" charset="0"/>
            </a:rPr>
            <a:t>Формування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Arial" charset="0"/>
            </a:rPr>
            <a:t>творчого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Arial" charset="0"/>
            </a:rPr>
            <a:t>ставлення до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Arial" charset="0"/>
            </a:rPr>
            <a:t>виконуваної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Arial" charset="0"/>
            </a:rPr>
            <a:t>роботи</a:t>
          </a:r>
          <a:endParaRPr kumimoji="0" lang="ru-RU" b="0" i="0" u="none" strike="noStrike" cap="none" normalizeH="0" baseline="0" smtClean="0">
            <a:ln/>
            <a:effectLst/>
            <a:latin typeface="Arial" charset="0"/>
          </a:endParaRPr>
        </a:p>
      </dgm:t>
      <dgm:extLst/>
    </dgm:pt>
    <dgm:pt modelId="{B5F5C34E-757D-4235-BB15-875567115553}" type="parTrans" cxnId="{72A4BE01-F725-44DE-A273-E57E33FFD2C5}">
      <dgm:prSet/>
      <dgm:spPr/>
      <dgm:t>
        <a:bodyPr/>
        <a:lstStyle/>
        <a:p>
          <a:endParaRPr lang="ru-RU"/>
        </a:p>
      </dgm:t>
    </dgm:pt>
    <dgm:pt modelId="{BD4E40E7-4075-47D0-9669-08F940B77633}" type="sibTrans" cxnId="{72A4BE01-F725-44DE-A273-E57E33FFD2C5}">
      <dgm:prSet/>
      <dgm:spPr/>
      <dgm:t>
        <a:bodyPr/>
        <a:lstStyle/>
        <a:p>
          <a:endParaRPr lang="ru-RU"/>
        </a:p>
      </dgm:t>
    </dgm:pt>
    <dgm:pt modelId="{4E8786FA-9826-469E-9608-68EBA9D9665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Arial" charset="0"/>
            </a:rPr>
            <a:t>Критичність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Arial" charset="0"/>
            </a:rPr>
            <a:t>та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Arial" charset="0"/>
            </a:rPr>
            <a:t>самостійність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Arial" charset="0"/>
            </a:rPr>
            <a:t>оцінювання</a:t>
          </a:r>
          <a:endParaRPr kumimoji="0" lang="ru-RU" b="0" i="0" u="none" strike="noStrike" cap="none" normalizeH="0" baseline="0" smtClean="0">
            <a:ln/>
            <a:effectLst/>
            <a:latin typeface="Arial" charset="0"/>
          </a:endParaRPr>
        </a:p>
      </dgm:t>
      <dgm:extLst/>
    </dgm:pt>
    <dgm:pt modelId="{95D558BB-D4DB-4ECC-93A6-A2C3AEF3C8B7}" type="parTrans" cxnId="{5E557C19-069C-493D-9612-67ACA6E816DC}">
      <dgm:prSet/>
      <dgm:spPr/>
      <dgm:t>
        <a:bodyPr/>
        <a:lstStyle/>
        <a:p>
          <a:endParaRPr lang="ru-RU"/>
        </a:p>
      </dgm:t>
    </dgm:pt>
    <dgm:pt modelId="{B6FDCD38-1332-4196-A263-A4C7F55BD777}" type="sibTrans" cxnId="{5E557C19-069C-493D-9612-67ACA6E816DC}">
      <dgm:prSet/>
      <dgm:spPr/>
      <dgm:t>
        <a:bodyPr/>
        <a:lstStyle/>
        <a:p>
          <a:endParaRPr lang="ru-RU"/>
        </a:p>
      </dgm:t>
    </dgm:pt>
    <dgm:pt modelId="{2B48D9A4-D7FC-4B95-89D3-879E05EB979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Розвиток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здатності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до творчої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діяльності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 smtClean="0">
            <a:ln/>
            <a:effectLst/>
            <a:latin typeface="Arial" charset="0"/>
          </a:endParaRPr>
        </a:p>
      </dgm:t>
      <dgm:extLst/>
    </dgm:pt>
    <dgm:pt modelId="{CFE62B08-9A0B-4271-8EDF-91D0BFD01D93}" type="parTrans" cxnId="{9E49A4F0-C7C1-4AA8-8454-900761F40D42}">
      <dgm:prSet/>
      <dgm:spPr/>
      <dgm:t>
        <a:bodyPr/>
        <a:lstStyle/>
        <a:p>
          <a:endParaRPr lang="ru-RU"/>
        </a:p>
      </dgm:t>
    </dgm:pt>
    <dgm:pt modelId="{248A3D1B-2FD2-446F-AF7C-72DB498BB1D0}" type="sibTrans" cxnId="{9E49A4F0-C7C1-4AA8-8454-900761F40D42}">
      <dgm:prSet/>
      <dgm:spPr/>
      <dgm:t>
        <a:bodyPr/>
        <a:lstStyle/>
        <a:p>
          <a:endParaRPr lang="ru-RU"/>
        </a:p>
      </dgm:t>
    </dgm:pt>
    <dgm:pt modelId="{2BC6CCE5-38A4-4104-A196-8F5018CC847E}" type="pres">
      <dgm:prSet presAssocID="{961E8C70-7CF4-4458-9503-E5092C82CD2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6062845-A661-470C-8808-E052A40B61AF}" type="pres">
      <dgm:prSet presAssocID="{ABB1A9E1-7FFD-4769-9BEA-099F63A3EE86}" presName="centerShape" presStyleLbl="node0" presStyleIdx="0" presStyleCnt="1"/>
      <dgm:spPr/>
      <dgm:t>
        <a:bodyPr/>
        <a:lstStyle/>
        <a:p>
          <a:endParaRPr lang="ru-RU"/>
        </a:p>
      </dgm:t>
    </dgm:pt>
    <dgm:pt modelId="{9B436E23-9B3A-477F-B109-DCEE6286D55C}" type="pres">
      <dgm:prSet presAssocID="{96E53977-9B9C-4FA6-BE7A-99D25C816DB4}" presName="parTrans" presStyleLbl="sibTrans2D1" presStyleIdx="0" presStyleCnt="7"/>
      <dgm:spPr/>
      <dgm:t>
        <a:bodyPr/>
        <a:lstStyle/>
        <a:p>
          <a:endParaRPr lang="ru-RU"/>
        </a:p>
      </dgm:t>
    </dgm:pt>
    <dgm:pt modelId="{D8BB3288-63F5-4A80-9067-254AB449565B}" type="pres">
      <dgm:prSet presAssocID="{96E53977-9B9C-4FA6-BE7A-99D25C816DB4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139812C6-0530-4666-85DC-7BA8C22FA8DC}" type="pres">
      <dgm:prSet presAssocID="{9EB2E030-238C-44E1-A1A0-0F98AE4CF6E4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7BE3B1-3235-407D-8172-DB4D083B75AB}" type="pres">
      <dgm:prSet presAssocID="{20A21DFC-491F-4715-A189-56F41E8BDA7A}" presName="parTrans" presStyleLbl="sibTrans2D1" presStyleIdx="1" presStyleCnt="7"/>
      <dgm:spPr/>
      <dgm:t>
        <a:bodyPr/>
        <a:lstStyle/>
        <a:p>
          <a:endParaRPr lang="ru-RU"/>
        </a:p>
      </dgm:t>
    </dgm:pt>
    <dgm:pt modelId="{C6CA1850-D3D7-4A83-AFDD-22C43571E27A}" type="pres">
      <dgm:prSet presAssocID="{20A21DFC-491F-4715-A189-56F41E8BDA7A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4DB30135-C29D-4FE3-B12A-ECBAA4CFFB26}" type="pres">
      <dgm:prSet presAssocID="{4C486607-B7AA-496F-82C3-FA3BCCCC089B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6CDE9-E52D-4B9E-B68B-72A6223BF2ED}" type="pres">
      <dgm:prSet presAssocID="{A6E41EC4-BAE7-493F-9663-757EBF349C68}" presName="parTrans" presStyleLbl="sibTrans2D1" presStyleIdx="2" presStyleCnt="7"/>
      <dgm:spPr/>
      <dgm:t>
        <a:bodyPr/>
        <a:lstStyle/>
        <a:p>
          <a:endParaRPr lang="ru-RU"/>
        </a:p>
      </dgm:t>
    </dgm:pt>
    <dgm:pt modelId="{9BAED318-C3DE-4EB5-AB2F-6AE112EC16D3}" type="pres">
      <dgm:prSet presAssocID="{A6E41EC4-BAE7-493F-9663-757EBF349C68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0EF37D91-B319-4812-B3DA-34D090E250A0}" type="pres">
      <dgm:prSet presAssocID="{052C65ED-41EB-4167-A564-AE0FF69242D2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6A122A-6995-44A0-AAB3-AA3D91B60EBC}" type="pres">
      <dgm:prSet presAssocID="{8FA7B469-707C-4761-AA64-C9F0584AB72B}" presName="parTrans" presStyleLbl="sibTrans2D1" presStyleIdx="3" presStyleCnt="7"/>
      <dgm:spPr/>
      <dgm:t>
        <a:bodyPr/>
        <a:lstStyle/>
        <a:p>
          <a:endParaRPr lang="ru-RU"/>
        </a:p>
      </dgm:t>
    </dgm:pt>
    <dgm:pt modelId="{F9039E9F-D04D-4956-B88B-22DF239ED0EB}" type="pres">
      <dgm:prSet presAssocID="{8FA7B469-707C-4761-AA64-C9F0584AB72B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FB9BAFE1-A3F7-4946-9F53-1494FDBAD2EE}" type="pres">
      <dgm:prSet presAssocID="{DEB22027-98B4-4D20-9E7B-290B2E9CE32D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F27C0-1E3B-486B-95A0-D2176A8E0917}" type="pres">
      <dgm:prSet presAssocID="{B5F5C34E-757D-4235-BB15-875567115553}" presName="parTrans" presStyleLbl="sibTrans2D1" presStyleIdx="4" presStyleCnt="7"/>
      <dgm:spPr/>
      <dgm:t>
        <a:bodyPr/>
        <a:lstStyle/>
        <a:p>
          <a:endParaRPr lang="ru-RU"/>
        </a:p>
      </dgm:t>
    </dgm:pt>
    <dgm:pt modelId="{4E157205-1D8D-4CEA-898B-1D15366989D3}" type="pres">
      <dgm:prSet presAssocID="{B5F5C34E-757D-4235-BB15-875567115553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38330992-B70D-4996-AC7C-3569676E5427}" type="pres">
      <dgm:prSet presAssocID="{38171945-8460-49BB-9268-586E0E9FE8E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F8440-58E5-4151-AB29-0F5436BA36AD}" type="pres">
      <dgm:prSet presAssocID="{95D558BB-D4DB-4ECC-93A6-A2C3AEF3C8B7}" presName="parTrans" presStyleLbl="sibTrans2D1" presStyleIdx="5" presStyleCnt="7"/>
      <dgm:spPr/>
      <dgm:t>
        <a:bodyPr/>
        <a:lstStyle/>
        <a:p>
          <a:endParaRPr lang="ru-RU"/>
        </a:p>
      </dgm:t>
    </dgm:pt>
    <dgm:pt modelId="{B4F63C42-A253-498A-9793-B4197B7E1FD8}" type="pres">
      <dgm:prSet presAssocID="{95D558BB-D4DB-4ECC-93A6-A2C3AEF3C8B7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EA6CE395-8D39-4CC6-BDB7-C17D8DA0A9AA}" type="pres">
      <dgm:prSet presAssocID="{4E8786FA-9826-469E-9608-68EBA9D96657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9A5DF-7A5A-4278-BB3E-178D18F5F286}" type="pres">
      <dgm:prSet presAssocID="{CFE62B08-9A0B-4271-8EDF-91D0BFD01D93}" presName="parTrans" presStyleLbl="sibTrans2D1" presStyleIdx="6" presStyleCnt="7"/>
      <dgm:spPr/>
      <dgm:t>
        <a:bodyPr/>
        <a:lstStyle/>
        <a:p>
          <a:endParaRPr lang="ru-RU"/>
        </a:p>
      </dgm:t>
    </dgm:pt>
    <dgm:pt modelId="{4624DD47-DE86-4E01-BFEA-6A2188AC505F}" type="pres">
      <dgm:prSet presAssocID="{CFE62B08-9A0B-4271-8EDF-91D0BFD01D93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EA88759D-3703-4A41-92A0-9EB0D15E6F32}" type="pres">
      <dgm:prSet presAssocID="{2B48D9A4-D7FC-4B95-89D3-879E05EB9790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B85809-E9D8-46F6-9169-19A4CED3C2F0}" type="presOf" srcId="{4C486607-B7AA-496F-82C3-FA3BCCCC089B}" destId="{4DB30135-C29D-4FE3-B12A-ECBAA4CFFB26}" srcOrd="0" destOrd="0" presId="urn:microsoft.com/office/officeart/2005/8/layout/radial5"/>
    <dgm:cxn modelId="{CA4E7117-10AF-4D8D-A4F6-74490211B2A5}" type="presOf" srcId="{CFE62B08-9A0B-4271-8EDF-91D0BFD01D93}" destId="{4624DD47-DE86-4E01-BFEA-6A2188AC505F}" srcOrd="1" destOrd="0" presId="urn:microsoft.com/office/officeart/2005/8/layout/radial5"/>
    <dgm:cxn modelId="{7E7C85F0-AEA4-4734-A7C8-4054BAB460B0}" type="presOf" srcId="{DEB22027-98B4-4D20-9E7B-290B2E9CE32D}" destId="{FB9BAFE1-A3F7-4946-9F53-1494FDBAD2EE}" srcOrd="0" destOrd="0" presId="urn:microsoft.com/office/officeart/2005/8/layout/radial5"/>
    <dgm:cxn modelId="{72A4BE01-F725-44DE-A273-E57E33FFD2C5}" srcId="{ABB1A9E1-7FFD-4769-9BEA-099F63A3EE86}" destId="{38171945-8460-49BB-9268-586E0E9FE8E4}" srcOrd="4" destOrd="0" parTransId="{B5F5C34E-757D-4235-BB15-875567115553}" sibTransId="{BD4E40E7-4075-47D0-9669-08F940B77633}"/>
    <dgm:cxn modelId="{99E2071A-A6FF-46C5-8327-71E7FD022EDF}" type="presOf" srcId="{B5F5C34E-757D-4235-BB15-875567115553}" destId="{4E157205-1D8D-4CEA-898B-1D15366989D3}" srcOrd="1" destOrd="0" presId="urn:microsoft.com/office/officeart/2005/8/layout/radial5"/>
    <dgm:cxn modelId="{47F4A922-1BA3-40DE-B7D5-FE71D94291D7}" type="presOf" srcId="{9EB2E030-238C-44E1-A1A0-0F98AE4CF6E4}" destId="{139812C6-0530-4666-85DC-7BA8C22FA8DC}" srcOrd="0" destOrd="0" presId="urn:microsoft.com/office/officeart/2005/8/layout/radial5"/>
    <dgm:cxn modelId="{42785D3C-B28B-4853-AF31-36BDE0A97C36}" srcId="{ABB1A9E1-7FFD-4769-9BEA-099F63A3EE86}" destId="{DEB22027-98B4-4D20-9E7B-290B2E9CE32D}" srcOrd="3" destOrd="0" parTransId="{8FA7B469-707C-4761-AA64-C9F0584AB72B}" sibTransId="{A64EB05B-3C8F-4E69-9111-F309C2E78F52}"/>
    <dgm:cxn modelId="{683110F9-E7AA-410F-93A9-982C98F625CE}" type="presOf" srcId="{ABB1A9E1-7FFD-4769-9BEA-099F63A3EE86}" destId="{E6062845-A661-470C-8808-E052A40B61AF}" srcOrd="0" destOrd="0" presId="urn:microsoft.com/office/officeart/2005/8/layout/radial5"/>
    <dgm:cxn modelId="{15017A9A-6D8E-4C90-B12D-967B26B8ACC8}" type="presOf" srcId="{052C65ED-41EB-4167-A564-AE0FF69242D2}" destId="{0EF37D91-B319-4812-B3DA-34D090E250A0}" srcOrd="0" destOrd="0" presId="urn:microsoft.com/office/officeart/2005/8/layout/radial5"/>
    <dgm:cxn modelId="{9A0DCB8C-4F3A-42C2-B268-1FE8C55ED70C}" srcId="{961E8C70-7CF4-4458-9503-E5092C82CD2C}" destId="{ABB1A9E1-7FFD-4769-9BEA-099F63A3EE86}" srcOrd="0" destOrd="0" parTransId="{46DDFD39-964B-4DD4-BE10-C668239DD4BC}" sibTransId="{969B67FB-FA28-4B72-9BEF-264085AA8DB1}"/>
    <dgm:cxn modelId="{AAA9F65C-D2A4-460D-995F-3504571E230D}" type="presOf" srcId="{A6E41EC4-BAE7-493F-9663-757EBF349C68}" destId="{A9E6CDE9-E52D-4B9E-B68B-72A6223BF2ED}" srcOrd="0" destOrd="0" presId="urn:microsoft.com/office/officeart/2005/8/layout/radial5"/>
    <dgm:cxn modelId="{E0B26691-B7B5-4C51-BCB5-0F29040706BF}" type="presOf" srcId="{2B48D9A4-D7FC-4B95-89D3-879E05EB9790}" destId="{EA88759D-3703-4A41-92A0-9EB0D15E6F32}" srcOrd="0" destOrd="0" presId="urn:microsoft.com/office/officeart/2005/8/layout/radial5"/>
    <dgm:cxn modelId="{9BCB5CF9-D5A2-4CA4-8BDC-CC1CADC94169}" srcId="{ABB1A9E1-7FFD-4769-9BEA-099F63A3EE86}" destId="{4C486607-B7AA-496F-82C3-FA3BCCCC089B}" srcOrd="1" destOrd="0" parTransId="{20A21DFC-491F-4715-A189-56F41E8BDA7A}" sibTransId="{54B927C0-7BE8-4ACC-BDAE-CFFAA1B192CD}"/>
    <dgm:cxn modelId="{C60A4904-19F7-401F-9E02-42A50BFFBEA2}" type="presOf" srcId="{B5F5C34E-757D-4235-BB15-875567115553}" destId="{B3CF27C0-1E3B-486B-95A0-D2176A8E0917}" srcOrd="0" destOrd="0" presId="urn:microsoft.com/office/officeart/2005/8/layout/radial5"/>
    <dgm:cxn modelId="{B81ECEDD-647D-4277-AD03-A4FF9808B365}" srcId="{ABB1A9E1-7FFD-4769-9BEA-099F63A3EE86}" destId="{9EB2E030-238C-44E1-A1A0-0F98AE4CF6E4}" srcOrd="0" destOrd="0" parTransId="{96E53977-9B9C-4FA6-BE7A-99D25C816DB4}" sibTransId="{EC2BA93A-C39C-4891-8C84-1553E3BD1A5D}"/>
    <dgm:cxn modelId="{6D3DCF22-ADAE-4720-81B3-8787A98FF4A7}" type="presOf" srcId="{95D558BB-D4DB-4ECC-93A6-A2C3AEF3C8B7}" destId="{731F8440-58E5-4151-AB29-0F5436BA36AD}" srcOrd="0" destOrd="0" presId="urn:microsoft.com/office/officeart/2005/8/layout/radial5"/>
    <dgm:cxn modelId="{C8FFBB4E-90FD-47D4-AEEA-225609B3969B}" type="presOf" srcId="{96E53977-9B9C-4FA6-BE7A-99D25C816DB4}" destId="{9B436E23-9B3A-477F-B109-DCEE6286D55C}" srcOrd="0" destOrd="0" presId="urn:microsoft.com/office/officeart/2005/8/layout/radial5"/>
    <dgm:cxn modelId="{9B639AF5-00D6-4F77-BEB1-6E6CC45426A9}" type="presOf" srcId="{961E8C70-7CF4-4458-9503-E5092C82CD2C}" destId="{2BC6CCE5-38A4-4104-A196-8F5018CC847E}" srcOrd="0" destOrd="0" presId="urn:microsoft.com/office/officeart/2005/8/layout/radial5"/>
    <dgm:cxn modelId="{19D736EE-8C96-4350-A5CC-B9311BEDB4C3}" type="presOf" srcId="{8FA7B469-707C-4761-AA64-C9F0584AB72B}" destId="{F9039E9F-D04D-4956-B88B-22DF239ED0EB}" srcOrd="1" destOrd="0" presId="urn:microsoft.com/office/officeart/2005/8/layout/radial5"/>
    <dgm:cxn modelId="{37BE9DBC-7142-406A-AFDF-B6FDD0B2E564}" srcId="{ABB1A9E1-7FFD-4769-9BEA-099F63A3EE86}" destId="{052C65ED-41EB-4167-A564-AE0FF69242D2}" srcOrd="2" destOrd="0" parTransId="{A6E41EC4-BAE7-493F-9663-757EBF349C68}" sibTransId="{12E2A0CB-078A-4496-8C68-ECA1A1CE9702}"/>
    <dgm:cxn modelId="{542F3857-7980-4D9B-BBB2-6EF8FD2F6890}" type="presOf" srcId="{38171945-8460-49BB-9268-586E0E9FE8E4}" destId="{38330992-B70D-4996-AC7C-3569676E5427}" srcOrd="0" destOrd="0" presId="urn:microsoft.com/office/officeart/2005/8/layout/radial5"/>
    <dgm:cxn modelId="{B0369714-8EA1-40F6-BEF9-322E8D10BD2C}" type="presOf" srcId="{A6E41EC4-BAE7-493F-9663-757EBF349C68}" destId="{9BAED318-C3DE-4EB5-AB2F-6AE112EC16D3}" srcOrd="1" destOrd="0" presId="urn:microsoft.com/office/officeart/2005/8/layout/radial5"/>
    <dgm:cxn modelId="{ED141AB9-9391-46D8-BBFB-59B211AA11A4}" type="presOf" srcId="{8FA7B469-707C-4761-AA64-C9F0584AB72B}" destId="{B66A122A-6995-44A0-AAB3-AA3D91B60EBC}" srcOrd="0" destOrd="0" presId="urn:microsoft.com/office/officeart/2005/8/layout/radial5"/>
    <dgm:cxn modelId="{90B12632-6ED6-4EC9-8F8F-496564E9640B}" type="presOf" srcId="{95D558BB-D4DB-4ECC-93A6-A2C3AEF3C8B7}" destId="{B4F63C42-A253-498A-9793-B4197B7E1FD8}" srcOrd="1" destOrd="0" presId="urn:microsoft.com/office/officeart/2005/8/layout/radial5"/>
    <dgm:cxn modelId="{37936907-DB69-4794-936C-6FE77671923F}" type="presOf" srcId="{CFE62B08-9A0B-4271-8EDF-91D0BFD01D93}" destId="{0A49A5DF-7A5A-4278-BB3E-178D18F5F286}" srcOrd="0" destOrd="0" presId="urn:microsoft.com/office/officeart/2005/8/layout/radial5"/>
    <dgm:cxn modelId="{5E557C19-069C-493D-9612-67ACA6E816DC}" srcId="{ABB1A9E1-7FFD-4769-9BEA-099F63A3EE86}" destId="{4E8786FA-9826-469E-9608-68EBA9D96657}" srcOrd="5" destOrd="0" parTransId="{95D558BB-D4DB-4ECC-93A6-A2C3AEF3C8B7}" sibTransId="{B6FDCD38-1332-4196-A263-A4C7F55BD777}"/>
    <dgm:cxn modelId="{9E49A4F0-C7C1-4AA8-8454-900761F40D42}" srcId="{ABB1A9E1-7FFD-4769-9BEA-099F63A3EE86}" destId="{2B48D9A4-D7FC-4B95-89D3-879E05EB9790}" srcOrd="6" destOrd="0" parTransId="{CFE62B08-9A0B-4271-8EDF-91D0BFD01D93}" sibTransId="{248A3D1B-2FD2-446F-AF7C-72DB498BB1D0}"/>
    <dgm:cxn modelId="{66301274-6D5C-4223-884F-6E79260B742A}" type="presOf" srcId="{96E53977-9B9C-4FA6-BE7A-99D25C816DB4}" destId="{D8BB3288-63F5-4A80-9067-254AB449565B}" srcOrd="1" destOrd="0" presId="urn:microsoft.com/office/officeart/2005/8/layout/radial5"/>
    <dgm:cxn modelId="{F6A48C12-C669-4960-8627-DA25DA8C00CD}" type="presOf" srcId="{20A21DFC-491F-4715-A189-56F41E8BDA7A}" destId="{4E7BE3B1-3235-407D-8172-DB4D083B75AB}" srcOrd="0" destOrd="0" presId="urn:microsoft.com/office/officeart/2005/8/layout/radial5"/>
    <dgm:cxn modelId="{CA444D68-0B40-44EF-8010-DA543391B4A3}" type="presOf" srcId="{20A21DFC-491F-4715-A189-56F41E8BDA7A}" destId="{C6CA1850-D3D7-4A83-AFDD-22C43571E27A}" srcOrd="1" destOrd="0" presId="urn:microsoft.com/office/officeart/2005/8/layout/radial5"/>
    <dgm:cxn modelId="{68B35EFB-577C-471D-8D12-1864A74D2469}" type="presOf" srcId="{4E8786FA-9826-469E-9608-68EBA9D96657}" destId="{EA6CE395-8D39-4CC6-BDB7-C17D8DA0A9AA}" srcOrd="0" destOrd="0" presId="urn:microsoft.com/office/officeart/2005/8/layout/radial5"/>
    <dgm:cxn modelId="{67EFB20C-C170-4498-9027-AFE186A3E698}" type="presParOf" srcId="{2BC6CCE5-38A4-4104-A196-8F5018CC847E}" destId="{E6062845-A661-470C-8808-E052A40B61AF}" srcOrd="0" destOrd="0" presId="urn:microsoft.com/office/officeart/2005/8/layout/radial5"/>
    <dgm:cxn modelId="{EB67DE5B-515E-44B5-9C46-AAB12FC90030}" type="presParOf" srcId="{2BC6CCE5-38A4-4104-A196-8F5018CC847E}" destId="{9B436E23-9B3A-477F-B109-DCEE6286D55C}" srcOrd="1" destOrd="0" presId="urn:microsoft.com/office/officeart/2005/8/layout/radial5"/>
    <dgm:cxn modelId="{058C7221-943A-4A12-BACA-9EEE0821DB96}" type="presParOf" srcId="{9B436E23-9B3A-477F-B109-DCEE6286D55C}" destId="{D8BB3288-63F5-4A80-9067-254AB449565B}" srcOrd="0" destOrd="0" presId="urn:microsoft.com/office/officeart/2005/8/layout/radial5"/>
    <dgm:cxn modelId="{1C1F6A24-A7D9-49A7-8C11-0E663C6A09A8}" type="presParOf" srcId="{2BC6CCE5-38A4-4104-A196-8F5018CC847E}" destId="{139812C6-0530-4666-85DC-7BA8C22FA8DC}" srcOrd="2" destOrd="0" presId="urn:microsoft.com/office/officeart/2005/8/layout/radial5"/>
    <dgm:cxn modelId="{8E448873-2743-454E-9B59-3A828D2A8401}" type="presParOf" srcId="{2BC6CCE5-38A4-4104-A196-8F5018CC847E}" destId="{4E7BE3B1-3235-407D-8172-DB4D083B75AB}" srcOrd="3" destOrd="0" presId="urn:microsoft.com/office/officeart/2005/8/layout/radial5"/>
    <dgm:cxn modelId="{DAF8B06A-D79D-42E9-A39C-2AE617D9000B}" type="presParOf" srcId="{4E7BE3B1-3235-407D-8172-DB4D083B75AB}" destId="{C6CA1850-D3D7-4A83-AFDD-22C43571E27A}" srcOrd="0" destOrd="0" presId="urn:microsoft.com/office/officeart/2005/8/layout/radial5"/>
    <dgm:cxn modelId="{A8E7E6AD-7C8C-480B-A6DC-ADECEEF3CA8C}" type="presParOf" srcId="{2BC6CCE5-38A4-4104-A196-8F5018CC847E}" destId="{4DB30135-C29D-4FE3-B12A-ECBAA4CFFB26}" srcOrd="4" destOrd="0" presId="urn:microsoft.com/office/officeart/2005/8/layout/radial5"/>
    <dgm:cxn modelId="{ECF34829-3333-4BD3-8240-50BE4E9F98B2}" type="presParOf" srcId="{2BC6CCE5-38A4-4104-A196-8F5018CC847E}" destId="{A9E6CDE9-E52D-4B9E-B68B-72A6223BF2ED}" srcOrd="5" destOrd="0" presId="urn:microsoft.com/office/officeart/2005/8/layout/radial5"/>
    <dgm:cxn modelId="{3D9F007E-EA53-4766-9C29-3830F1A90467}" type="presParOf" srcId="{A9E6CDE9-E52D-4B9E-B68B-72A6223BF2ED}" destId="{9BAED318-C3DE-4EB5-AB2F-6AE112EC16D3}" srcOrd="0" destOrd="0" presId="urn:microsoft.com/office/officeart/2005/8/layout/radial5"/>
    <dgm:cxn modelId="{96C72B51-FE7C-40F9-A06F-33B24AD6E38E}" type="presParOf" srcId="{2BC6CCE5-38A4-4104-A196-8F5018CC847E}" destId="{0EF37D91-B319-4812-B3DA-34D090E250A0}" srcOrd="6" destOrd="0" presId="urn:microsoft.com/office/officeart/2005/8/layout/radial5"/>
    <dgm:cxn modelId="{A4D67178-A3ED-410E-92ED-91F3306B3D6B}" type="presParOf" srcId="{2BC6CCE5-38A4-4104-A196-8F5018CC847E}" destId="{B66A122A-6995-44A0-AAB3-AA3D91B60EBC}" srcOrd="7" destOrd="0" presId="urn:microsoft.com/office/officeart/2005/8/layout/radial5"/>
    <dgm:cxn modelId="{4A469A79-B363-4E30-ACE2-FDCF1C601FA8}" type="presParOf" srcId="{B66A122A-6995-44A0-AAB3-AA3D91B60EBC}" destId="{F9039E9F-D04D-4956-B88B-22DF239ED0EB}" srcOrd="0" destOrd="0" presId="urn:microsoft.com/office/officeart/2005/8/layout/radial5"/>
    <dgm:cxn modelId="{C54F9737-E13D-4892-AB98-801100F8D984}" type="presParOf" srcId="{2BC6CCE5-38A4-4104-A196-8F5018CC847E}" destId="{FB9BAFE1-A3F7-4946-9F53-1494FDBAD2EE}" srcOrd="8" destOrd="0" presId="urn:microsoft.com/office/officeart/2005/8/layout/radial5"/>
    <dgm:cxn modelId="{B9EDE650-C2F7-481B-94A5-1E957852AB7E}" type="presParOf" srcId="{2BC6CCE5-38A4-4104-A196-8F5018CC847E}" destId="{B3CF27C0-1E3B-486B-95A0-D2176A8E0917}" srcOrd="9" destOrd="0" presId="urn:microsoft.com/office/officeart/2005/8/layout/radial5"/>
    <dgm:cxn modelId="{273C282C-A6C1-46FA-A645-79B3353D1369}" type="presParOf" srcId="{B3CF27C0-1E3B-486B-95A0-D2176A8E0917}" destId="{4E157205-1D8D-4CEA-898B-1D15366989D3}" srcOrd="0" destOrd="0" presId="urn:microsoft.com/office/officeart/2005/8/layout/radial5"/>
    <dgm:cxn modelId="{F56D43C1-8F02-40A1-AE08-B24DB9B4A413}" type="presParOf" srcId="{2BC6CCE5-38A4-4104-A196-8F5018CC847E}" destId="{38330992-B70D-4996-AC7C-3569676E5427}" srcOrd="10" destOrd="0" presId="urn:microsoft.com/office/officeart/2005/8/layout/radial5"/>
    <dgm:cxn modelId="{68D95F59-6C8A-49CD-B032-565CDAE9A015}" type="presParOf" srcId="{2BC6CCE5-38A4-4104-A196-8F5018CC847E}" destId="{731F8440-58E5-4151-AB29-0F5436BA36AD}" srcOrd="11" destOrd="0" presId="urn:microsoft.com/office/officeart/2005/8/layout/radial5"/>
    <dgm:cxn modelId="{D5C28E2D-BF0A-433D-A128-7A1C41D3794B}" type="presParOf" srcId="{731F8440-58E5-4151-AB29-0F5436BA36AD}" destId="{B4F63C42-A253-498A-9793-B4197B7E1FD8}" srcOrd="0" destOrd="0" presId="urn:microsoft.com/office/officeart/2005/8/layout/radial5"/>
    <dgm:cxn modelId="{BF17921B-17D6-47B7-A9EA-B9CD33344DBF}" type="presParOf" srcId="{2BC6CCE5-38A4-4104-A196-8F5018CC847E}" destId="{EA6CE395-8D39-4CC6-BDB7-C17D8DA0A9AA}" srcOrd="12" destOrd="0" presId="urn:microsoft.com/office/officeart/2005/8/layout/radial5"/>
    <dgm:cxn modelId="{AF768DB4-7231-4D3B-9231-2376D4CFDF94}" type="presParOf" srcId="{2BC6CCE5-38A4-4104-A196-8F5018CC847E}" destId="{0A49A5DF-7A5A-4278-BB3E-178D18F5F286}" srcOrd="13" destOrd="0" presId="urn:microsoft.com/office/officeart/2005/8/layout/radial5"/>
    <dgm:cxn modelId="{67C09D6B-B5D9-48F3-A66E-6D6791892650}" type="presParOf" srcId="{0A49A5DF-7A5A-4278-BB3E-178D18F5F286}" destId="{4624DD47-DE86-4E01-BFEA-6A2188AC505F}" srcOrd="0" destOrd="0" presId="urn:microsoft.com/office/officeart/2005/8/layout/radial5"/>
    <dgm:cxn modelId="{76188B46-3E98-4610-8E4F-DAB190C8B5E3}" type="presParOf" srcId="{2BC6CCE5-38A4-4104-A196-8F5018CC847E}" destId="{EA88759D-3703-4A41-92A0-9EB0D15E6F32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62845-A661-470C-8808-E052A40B61AF}">
      <dsp:nvSpPr>
        <dsp:cNvPr id="0" name=""/>
        <dsp:cNvSpPr/>
      </dsp:nvSpPr>
      <dsp:spPr>
        <a:xfrm>
          <a:off x="5406174" y="1765493"/>
          <a:ext cx="1356185" cy="13561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kern="1200" cap="none" normalizeH="0" baseline="0" dirty="0" smtClean="0">
              <a:ln/>
              <a:effectLst/>
              <a:latin typeface="Arial" charset="0"/>
            </a:rPr>
            <a:t>Значення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kern="1200" cap="none" normalizeH="0" baseline="0" dirty="0" smtClean="0">
              <a:ln/>
              <a:effectLst/>
              <a:latin typeface="Arial" charset="0"/>
            </a:rPr>
            <a:t>даного проекту</a:t>
          </a:r>
          <a:endParaRPr kumimoji="0" lang="ru-RU" sz="16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5604783" y="1964102"/>
        <a:ext cx="958967" cy="958967"/>
      </dsp:txXfrm>
    </dsp:sp>
    <dsp:sp modelId="{9B436E23-9B3A-477F-B109-DCEE6286D55C}">
      <dsp:nvSpPr>
        <dsp:cNvPr id="0" name=""/>
        <dsp:cNvSpPr/>
      </dsp:nvSpPr>
      <dsp:spPr>
        <a:xfrm rot="16200000">
          <a:off x="5940906" y="1272564"/>
          <a:ext cx="286721" cy="4611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5983914" y="1407793"/>
        <a:ext cx="200705" cy="276661"/>
      </dsp:txXfrm>
    </dsp:sp>
    <dsp:sp modelId="{139812C6-0530-4666-85DC-7BA8C22FA8DC}">
      <dsp:nvSpPr>
        <dsp:cNvPr id="0" name=""/>
        <dsp:cNvSpPr/>
      </dsp:nvSpPr>
      <dsp:spPr>
        <a:xfrm>
          <a:off x="5473983" y="3942"/>
          <a:ext cx="1220567" cy="122056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Arial" charset="0"/>
            </a:rPr>
            <a:t>Забезпечення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Arial" charset="0"/>
            </a:rPr>
            <a:t>командної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Arial" charset="0"/>
            </a:rPr>
            <a:t>роботи</a:t>
          </a:r>
        </a:p>
      </dsp:txBody>
      <dsp:txXfrm>
        <a:off x="5652731" y="182690"/>
        <a:ext cx="863071" cy="863071"/>
      </dsp:txXfrm>
    </dsp:sp>
    <dsp:sp modelId="{4E7BE3B1-3235-407D-8172-DB4D083B75AB}">
      <dsp:nvSpPr>
        <dsp:cNvPr id="0" name=""/>
        <dsp:cNvSpPr/>
      </dsp:nvSpPr>
      <dsp:spPr>
        <a:xfrm rot="19285714">
          <a:off x="6676195" y="1626661"/>
          <a:ext cx="286721" cy="4611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685578" y="1745697"/>
        <a:ext cx="200705" cy="276661"/>
      </dsp:txXfrm>
    </dsp:sp>
    <dsp:sp modelId="{4DB30135-C29D-4FE3-B12A-ECBAA4CFFB26}">
      <dsp:nvSpPr>
        <dsp:cNvPr id="0" name=""/>
        <dsp:cNvSpPr/>
      </dsp:nvSpPr>
      <dsp:spPr>
        <a:xfrm>
          <a:off x="6904235" y="692715"/>
          <a:ext cx="1220567" cy="122056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Arial" charset="0"/>
            </a:rPr>
            <a:t>Підвищення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Arial" charset="0"/>
            </a:rPr>
            <a:t>зацікавлення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Arial" charset="0"/>
            </a:rPr>
            <a:t>до предмету</a:t>
          </a:r>
        </a:p>
      </dsp:txBody>
      <dsp:txXfrm>
        <a:off x="7082983" y="871463"/>
        <a:ext cx="863071" cy="863071"/>
      </dsp:txXfrm>
    </dsp:sp>
    <dsp:sp modelId="{A9E6CDE9-E52D-4B9E-B68B-72A6223BF2ED}">
      <dsp:nvSpPr>
        <dsp:cNvPr id="0" name=""/>
        <dsp:cNvSpPr/>
      </dsp:nvSpPr>
      <dsp:spPr>
        <a:xfrm rot="771429">
          <a:off x="6857797" y="2422309"/>
          <a:ext cx="286721" cy="4611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858875" y="2504960"/>
        <a:ext cx="200705" cy="276661"/>
      </dsp:txXfrm>
    </dsp:sp>
    <dsp:sp modelId="{0EF37D91-B319-4812-B3DA-34D090E250A0}">
      <dsp:nvSpPr>
        <dsp:cNvPr id="0" name=""/>
        <dsp:cNvSpPr/>
      </dsp:nvSpPr>
      <dsp:spPr>
        <a:xfrm>
          <a:off x="7257478" y="2240373"/>
          <a:ext cx="1220567" cy="122056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Arial" charset="0"/>
            </a:rPr>
            <a:t>Акцент 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Arial" charset="0"/>
            </a:rPr>
            <a:t>навчальних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Arial" charset="0"/>
            </a:rPr>
            <a:t>задачах</a:t>
          </a:r>
        </a:p>
      </dsp:txBody>
      <dsp:txXfrm>
        <a:off x="7436226" y="2419121"/>
        <a:ext cx="863071" cy="863071"/>
      </dsp:txXfrm>
    </dsp:sp>
    <dsp:sp modelId="{B66A122A-6995-44A0-AAB3-AA3D91B60EBC}">
      <dsp:nvSpPr>
        <dsp:cNvPr id="0" name=""/>
        <dsp:cNvSpPr/>
      </dsp:nvSpPr>
      <dsp:spPr>
        <a:xfrm rot="3857143">
          <a:off x="6348961" y="3060369"/>
          <a:ext cx="286721" cy="4611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373309" y="3113841"/>
        <a:ext cx="200705" cy="276661"/>
      </dsp:txXfrm>
    </dsp:sp>
    <dsp:sp modelId="{FB9BAFE1-A3F7-4946-9F53-1494FDBAD2EE}">
      <dsp:nvSpPr>
        <dsp:cNvPr id="0" name=""/>
        <dsp:cNvSpPr/>
      </dsp:nvSpPr>
      <dsp:spPr>
        <a:xfrm>
          <a:off x="6267713" y="3481499"/>
          <a:ext cx="1220567" cy="122056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Arial" charset="0"/>
            </a:rPr>
            <a:t>Розвиток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Arial" charset="0"/>
            </a:rPr>
            <a:t>самостійності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1000" b="0" i="0" u="none" strike="noStrike" kern="1200" cap="none" normalizeH="0" baseline="0" dirty="0" smtClean="0">
            <a:ln/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0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6446461" y="3660247"/>
        <a:ext cx="863071" cy="863071"/>
      </dsp:txXfrm>
    </dsp:sp>
    <dsp:sp modelId="{B3CF27C0-1E3B-486B-95A0-D2176A8E0917}">
      <dsp:nvSpPr>
        <dsp:cNvPr id="0" name=""/>
        <dsp:cNvSpPr/>
      </dsp:nvSpPr>
      <dsp:spPr>
        <a:xfrm rot="6942857">
          <a:off x="5532851" y="3060369"/>
          <a:ext cx="286721" cy="4611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5594519" y="3113841"/>
        <a:ext cx="200705" cy="276661"/>
      </dsp:txXfrm>
    </dsp:sp>
    <dsp:sp modelId="{38330992-B70D-4996-AC7C-3569676E5427}">
      <dsp:nvSpPr>
        <dsp:cNvPr id="0" name=""/>
        <dsp:cNvSpPr/>
      </dsp:nvSpPr>
      <dsp:spPr>
        <a:xfrm>
          <a:off x="4680254" y="3481499"/>
          <a:ext cx="1220567" cy="122056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smtClean="0">
              <a:ln/>
              <a:effectLst/>
              <a:latin typeface="Arial" charset="0"/>
            </a:rPr>
            <a:t>Формування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smtClean="0">
              <a:ln/>
              <a:effectLst/>
              <a:latin typeface="Arial" charset="0"/>
            </a:rPr>
            <a:t>творчого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smtClean="0">
              <a:ln/>
              <a:effectLst/>
              <a:latin typeface="Arial" charset="0"/>
            </a:rPr>
            <a:t>ставлення до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smtClean="0">
              <a:ln/>
              <a:effectLst/>
              <a:latin typeface="Arial" charset="0"/>
            </a:rPr>
            <a:t>виконуваної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smtClean="0">
              <a:ln/>
              <a:effectLst/>
              <a:latin typeface="Arial" charset="0"/>
            </a:rPr>
            <a:t>роботи</a:t>
          </a:r>
          <a:endParaRPr kumimoji="0" lang="ru-RU" sz="1000" b="0" i="0" u="none" strike="noStrike" kern="1200" cap="none" normalizeH="0" baseline="0" smtClean="0">
            <a:ln/>
            <a:effectLst/>
            <a:latin typeface="Arial" charset="0"/>
          </a:endParaRPr>
        </a:p>
      </dsp:txBody>
      <dsp:txXfrm>
        <a:off x="4859002" y="3660247"/>
        <a:ext cx="863071" cy="863071"/>
      </dsp:txXfrm>
    </dsp:sp>
    <dsp:sp modelId="{731F8440-58E5-4151-AB29-0F5436BA36AD}">
      <dsp:nvSpPr>
        <dsp:cNvPr id="0" name=""/>
        <dsp:cNvSpPr/>
      </dsp:nvSpPr>
      <dsp:spPr>
        <a:xfrm rot="10028571">
          <a:off x="5024016" y="2422309"/>
          <a:ext cx="286721" cy="4611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5108954" y="2504960"/>
        <a:ext cx="200705" cy="276661"/>
      </dsp:txXfrm>
    </dsp:sp>
    <dsp:sp modelId="{EA6CE395-8D39-4CC6-BDB7-C17D8DA0A9AA}">
      <dsp:nvSpPr>
        <dsp:cNvPr id="0" name=""/>
        <dsp:cNvSpPr/>
      </dsp:nvSpPr>
      <dsp:spPr>
        <a:xfrm>
          <a:off x="3690489" y="2240373"/>
          <a:ext cx="1220567" cy="122056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smtClean="0">
              <a:ln/>
              <a:effectLst/>
              <a:latin typeface="Arial" charset="0"/>
            </a:rPr>
            <a:t>Критичність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smtClean="0">
              <a:ln/>
              <a:effectLst/>
              <a:latin typeface="Arial" charset="0"/>
            </a:rPr>
            <a:t>та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smtClean="0">
              <a:ln/>
              <a:effectLst/>
              <a:latin typeface="Arial" charset="0"/>
            </a:rPr>
            <a:t>самостійність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smtClean="0">
              <a:ln/>
              <a:effectLst/>
              <a:latin typeface="Arial" charset="0"/>
            </a:rPr>
            <a:t>оцінювання</a:t>
          </a:r>
          <a:endParaRPr kumimoji="0" lang="ru-RU" sz="1000" b="0" i="0" u="none" strike="noStrike" kern="1200" cap="none" normalizeH="0" baseline="0" smtClean="0">
            <a:ln/>
            <a:effectLst/>
            <a:latin typeface="Arial" charset="0"/>
          </a:endParaRPr>
        </a:p>
      </dsp:txBody>
      <dsp:txXfrm>
        <a:off x="3869237" y="2419121"/>
        <a:ext cx="863071" cy="863071"/>
      </dsp:txXfrm>
    </dsp:sp>
    <dsp:sp modelId="{0A49A5DF-7A5A-4278-BB3E-178D18F5F286}">
      <dsp:nvSpPr>
        <dsp:cNvPr id="0" name=""/>
        <dsp:cNvSpPr/>
      </dsp:nvSpPr>
      <dsp:spPr>
        <a:xfrm rot="13114286">
          <a:off x="5205617" y="1626661"/>
          <a:ext cx="286721" cy="4611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5282250" y="1745697"/>
        <a:ext cx="200705" cy="276661"/>
      </dsp:txXfrm>
    </dsp:sp>
    <dsp:sp modelId="{EA88759D-3703-4A41-92A0-9EB0D15E6F32}">
      <dsp:nvSpPr>
        <dsp:cNvPr id="0" name=""/>
        <dsp:cNvSpPr/>
      </dsp:nvSpPr>
      <dsp:spPr>
        <a:xfrm>
          <a:off x="4043732" y="692715"/>
          <a:ext cx="1220567" cy="122056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Arial" charset="0"/>
            </a:rPr>
            <a:t>Розвиток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Arial" charset="0"/>
            </a:rPr>
            <a:t>здатності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Arial" charset="0"/>
            </a:rPr>
            <a:t>до творчої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Arial" charset="0"/>
            </a:rPr>
            <a:t>діяльності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0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4222480" y="871463"/>
        <a:ext cx="863071" cy="863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01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24D5DB-F577-4C4B-AF4A-338262BA6DC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505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05275" y="2060575"/>
            <a:ext cx="7162800" cy="1109663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05275" y="2803525"/>
            <a:ext cx="7162800" cy="696913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215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12938"/>
            <a:ext cx="1909762" cy="4613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12938"/>
            <a:ext cx="5581650" cy="4613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141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579438"/>
            <a:ext cx="63246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1371600" y="1295400"/>
            <a:ext cx="7315200" cy="51816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53200"/>
            <a:ext cx="2133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9CD7C-6AB4-44C5-AEC0-403E76832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4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41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68700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76338" y="2565400"/>
            <a:ext cx="3744912" cy="3960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3650" y="2565400"/>
            <a:ext cx="3746500" cy="3960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26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85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391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721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055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152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12938"/>
            <a:ext cx="6553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565400"/>
            <a:ext cx="7643812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cJYhfvvAZ4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hyperlink" Target="http://issuu.com/sahadoc/docs/2015-05-29_/5?e=2407609/1315205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5" Type="http://schemas.openxmlformats.org/officeDocument/2006/relationships/image" Target="../media/image20.png"/><Relationship Id="rId10" Type="http://schemas.microsoft.com/office/2007/relationships/diagramDrawing" Target="../diagrams/drawing1.xml"/><Relationship Id="rId4" Type="http://schemas.openxmlformats.org/officeDocument/2006/relationships/image" Target="../media/image19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067944" y="116632"/>
            <a:ext cx="4856163" cy="2286000"/>
          </a:xfrm>
        </p:spPr>
        <p:txBody>
          <a:bodyPr/>
          <a:lstStyle/>
          <a:p>
            <a:pPr algn="r" eaLnBrk="1" hangingPunct="1"/>
            <a:r>
              <a:rPr lang="uk-UA" sz="2800" dirty="0" smtClean="0"/>
              <a:t>Учитель </a:t>
            </a:r>
            <a:br>
              <a:rPr lang="uk-UA" sz="2800" dirty="0" smtClean="0"/>
            </a:br>
            <a:r>
              <a:rPr lang="uk-UA" sz="2800" dirty="0" err="1" smtClean="0"/>
              <a:t>Заліщицької</a:t>
            </a:r>
            <a:r>
              <a:rPr lang="uk-UA" sz="2800" dirty="0" smtClean="0"/>
              <a:t> гімназії</a:t>
            </a:r>
            <a:br>
              <a:rPr lang="uk-UA" sz="2800" dirty="0" smtClean="0"/>
            </a:br>
            <a:r>
              <a:rPr lang="uk-UA" sz="2800" dirty="0" smtClean="0"/>
              <a:t>Тернопільської області</a:t>
            </a:r>
            <a:br>
              <a:rPr lang="uk-UA" sz="2800" dirty="0" smtClean="0"/>
            </a:br>
            <a:r>
              <a:rPr lang="uk-UA" sz="2800" dirty="0" smtClean="0"/>
              <a:t> </a:t>
            </a:r>
            <a:r>
              <a:rPr lang="uk-UA" sz="2400" dirty="0" err="1" smtClean="0"/>
              <a:t>Грушко</a:t>
            </a:r>
            <a:r>
              <a:rPr lang="uk-UA" sz="2400" dirty="0" smtClean="0"/>
              <a:t> Наталія Анатоліївна</a:t>
            </a:r>
            <a:endParaRPr lang="en-US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6" t="40435" r="34535" b="22869"/>
          <a:stretch/>
        </p:blipFill>
        <p:spPr bwMode="auto">
          <a:xfrm>
            <a:off x="-29119" y="3390869"/>
            <a:ext cx="3579163" cy="16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4915" r="35422" b="20127"/>
          <a:stretch/>
        </p:blipFill>
        <p:spPr bwMode="auto">
          <a:xfrm>
            <a:off x="4499992" y="2281266"/>
            <a:ext cx="4320480" cy="2445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1" y="0"/>
            <a:ext cx="1763654" cy="2138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46" y="1916832"/>
            <a:ext cx="1390209" cy="13526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654" y="0"/>
            <a:ext cx="1309195" cy="180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9" y="2138350"/>
            <a:ext cx="1469171" cy="1568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0026"/>
            <a:ext cx="1224136" cy="1524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2" t="45457" r="14246" b="10577"/>
          <a:stretch/>
        </p:blipFill>
        <p:spPr bwMode="auto">
          <a:xfrm>
            <a:off x="82529" y="4977259"/>
            <a:ext cx="2882692" cy="166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4" t="16143" r="14429" b="65000"/>
          <a:stretch/>
        </p:blipFill>
        <p:spPr bwMode="auto">
          <a:xfrm>
            <a:off x="3210486" y="5794304"/>
            <a:ext cx="4196884" cy="102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2" t="24543" r="14750" b="48371"/>
          <a:stretch/>
        </p:blipFill>
        <p:spPr bwMode="auto">
          <a:xfrm>
            <a:off x="3803294" y="4550924"/>
            <a:ext cx="2401507" cy="85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7" t="60199" r="16143" b="21458"/>
          <a:stretch/>
        </p:blipFill>
        <p:spPr bwMode="auto">
          <a:xfrm>
            <a:off x="5450140" y="5019669"/>
            <a:ext cx="3610593" cy="927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" y="0"/>
            <a:ext cx="2198126" cy="312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85" y="0"/>
            <a:ext cx="2218495" cy="312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" y="3124380"/>
            <a:ext cx="3335815" cy="2358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17" y="2204864"/>
            <a:ext cx="2814526" cy="2583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79" y="4320141"/>
            <a:ext cx="3408409" cy="2325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546396" y="302219"/>
            <a:ext cx="35638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Це </a:t>
            </a:r>
            <a:r>
              <a:rPr lang="uk-UA" dirty="0"/>
              <a:t>обговорення актуальних питань – стосунки між однолітками, обговорення важливих проблем: екологія, війна і мир тощо.</a:t>
            </a:r>
            <a:endParaRPr lang="ru-RU" dirty="0"/>
          </a:p>
          <a:p>
            <a:pPr algn="ctr"/>
            <a:r>
              <a:rPr lang="uk-UA" dirty="0"/>
              <a:t>Проект об’єднав дітей різних держав в один віртуальний клас, допоміг вирішувати питання сьогодення, розвивати творчі здібності і таланти кожного учня. А для учителів – здійснюється обмін сценаріями, ідеями виховних заходів, є можливість отримати пораду та безцінний досвід спілкування. </a:t>
            </a:r>
            <a:endParaRPr lang="ru-RU" dirty="0"/>
          </a:p>
          <a:p>
            <a:pPr algn="ctr"/>
            <a:r>
              <a:rPr lang="uk-UA" dirty="0"/>
              <a:t>Проект був створений з власної  ініціативи, його підтримала CIUBUC IULIANA(колега з Румунії), яка виступила співавтором.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62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207" y="116632"/>
            <a:ext cx="4565728" cy="2853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666440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" y="3712538"/>
            <a:ext cx="4410207" cy="3118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7" y="3582267"/>
            <a:ext cx="4565728" cy="3228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8" r="1795" b="5707"/>
          <a:stretch/>
        </p:blipFill>
        <p:spPr bwMode="auto">
          <a:xfrm>
            <a:off x="1331640" y="2028120"/>
            <a:ext cx="5891628" cy="31682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37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2" y="256282"/>
            <a:ext cx="3168352" cy="2376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067944" y="56725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/>
              <a:t>Цікавим, захоплюючим та неординарним для нас був цей навчальний рік. Цікаві уроки, робота у проекті </a:t>
            </a:r>
            <a:r>
              <a:rPr lang="en-US" dirty="0" err="1"/>
              <a:t>eTwinning</a:t>
            </a:r>
            <a:r>
              <a:rPr lang="uk-UA" dirty="0"/>
              <a:t>, подорожі. Усе це, звичайно, нас ще краще здружило, зробило міцним та хорошим колективом.</a:t>
            </a:r>
            <a:endParaRPr lang="ru-RU" dirty="0"/>
          </a:p>
        </p:txBody>
      </p:sp>
      <p:sp>
        <p:nvSpPr>
          <p:cNvPr id="4" name="Прямоугольник 3">
            <a:hlinkClick r:id="rId3"/>
          </p:cNvPr>
          <p:cNvSpPr/>
          <p:nvPr/>
        </p:nvSpPr>
        <p:spPr>
          <a:xfrm>
            <a:off x="513957" y="3068960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https://youtu.be/PcJYhfvvAZ4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5309" y="4797152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>
                <a:hlinkClick r:id="rId4"/>
              </a:rPr>
              <a:t>http://issuu.com/sahadoc/docs/2015-05-29_/5?e=2407609/13152050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563786"/>
            <a:ext cx="3960933" cy="3960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13957" y="4005064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http://zaltr-natalia.blogspot.com/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641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3629" r="10815" b="22957"/>
          <a:stretch>
            <a:fillRect/>
          </a:stretch>
        </p:blipFill>
        <p:spPr bwMode="auto">
          <a:xfrm>
            <a:off x="160540" y="2408981"/>
            <a:ext cx="8774113" cy="443706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6025" y="332656"/>
            <a:ext cx="8616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Mathematics is beautiful!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540" y="1255986"/>
            <a:ext cx="8959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/>
              <a:t>Мета проекту -  розвиток математичних здібностей та інтересів через мистецтво. Показати величезне практичне значення математики у житті, підкреслити гармонійність та стрункість у міркуваннях</a:t>
            </a:r>
            <a:r>
              <a:rPr lang="uk-UA" sz="1600" dirty="0" smtClean="0"/>
              <a:t>.</a:t>
            </a:r>
            <a:r>
              <a:rPr lang="en-US" sz="1600" dirty="0" smtClean="0"/>
              <a:t> </a:t>
            </a:r>
            <a:r>
              <a:rPr lang="uk-UA" sz="1600" dirty="0"/>
              <a:t>    Предмет:  </a:t>
            </a:r>
            <a:r>
              <a:rPr lang="uk-UA" sz="1600" dirty="0" smtClean="0"/>
              <a:t>Мистецтво, Математика</a:t>
            </a:r>
            <a:r>
              <a:rPr lang="uk-UA" sz="1600" dirty="0"/>
              <a:t>     Мови : EN </a:t>
            </a:r>
            <a:r>
              <a:rPr lang="uk-UA" sz="1600" dirty="0" smtClean="0"/>
              <a:t>– </a:t>
            </a:r>
            <a:r>
              <a:rPr lang="en-US" sz="1600" dirty="0" smtClean="0"/>
              <a:t>PL</a:t>
            </a:r>
            <a:r>
              <a:rPr lang="uk-UA" sz="1600" dirty="0" smtClean="0"/>
              <a:t>, </a:t>
            </a:r>
            <a:r>
              <a:rPr lang="uk-UA" sz="1600" dirty="0"/>
              <a:t>    Вік учня : 11 </a:t>
            </a:r>
            <a:r>
              <a:rPr lang="uk-UA" sz="1600" dirty="0" smtClean="0"/>
              <a:t>– 13</a:t>
            </a:r>
          </a:p>
          <a:p>
            <a:pPr algn="ctr"/>
            <a:r>
              <a:rPr lang="uk-UA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r>
              <a:rPr lang="uk-UA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Вірменія, Польща, Хорватія, Грузія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r>
              <a:rPr lang="uk-UA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428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56424" y="0"/>
            <a:ext cx="95049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Be part, </a:t>
            </a:r>
            <a:endParaRPr lang="en-US" sz="40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let's </a:t>
            </a:r>
            <a:r>
              <a:rPr lang="en-US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celebrate </a:t>
            </a:r>
            <a:r>
              <a:rPr lang="en-US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maths</a:t>
            </a:r>
            <a:r>
              <a:rPr lang="en-US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in May!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7" b="8322"/>
          <a:stretch/>
        </p:blipFill>
        <p:spPr bwMode="auto">
          <a:xfrm>
            <a:off x="1285" y="2825669"/>
            <a:ext cx="7776864" cy="394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144" y="1292675"/>
            <a:ext cx="3896678" cy="243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6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56424" y="0"/>
            <a:ext cx="95049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Be part, </a:t>
            </a:r>
            <a:r>
              <a:rPr 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let's </a:t>
            </a:r>
            <a:r>
              <a:rPr lang="en-US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celebrate </a:t>
            </a:r>
            <a:r>
              <a:rPr lang="en-US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maths</a:t>
            </a:r>
            <a:r>
              <a:rPr lang="en-US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in May!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11307" r="6383" b="15644"/>
          <a:stretch/>
        </p:blipFill>
        <p:spPr bwMode="auto">
          <a:xfrm>
            <a:off x="0" y="728373"/>
            <a:ext cx="4359965" cy="327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15122" r="5499" b="12944"/>
          <a:stretch/>
        </p:blipFill>
        <p:spPr bwMode="auto">
          <a:xfrm>
            <a:off x="-26506" y="4149080"/>
            <a:ext cx="4386471" cy="274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4" r="5098" b="8355"/>
          <a:stretch/>
        </p:blipFill>
        <p:spPr bwMode="auto">
          <a:xfrm>
            <a:off x="4896332" y="3784420"/>
            <a:ext cx="4292719" cy="313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0" t="9947" r="6780" b="18768"/>
          <a:stretch/>
        </p:blipFill>
        <p:spPr bwMode="auto">
          <a:xfrm>
            <a:off x="4524764" y="620688"/>
            <a:ext cx="4593003" cy="28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42172401"/>
              </p:ext>
            </p:extLst>
          </p:nvPr>
        </p:nvGraphicFramePr>
        <p:xfrm>
          <a:off x="-1488220" y="1556792"/>
          <a:ext cx="12168535" cy="4706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12705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6" t="15083" r="15003" b="8221"/>
          <a:stretch/>
        </p:blipFill>
        <p:spPr bwMode="auto">
          <a:xfrm>
            <a:off x="167556" y="2519140"/>
            <a:ext cx="5356990" cy="359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56424" y="0"/>
            <a:ext cx="95049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 HARMONY OF NATURE(2) </a:t>
            </a:r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– </a:t>
            </a:r>
          </a:p>
          <a:p>
            <a:pPr algn="ctr"/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 </a:t>
            </a:r>
            <a:r>
              <a:rPr lang="en-U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HARMONY OF </a:t>
            </a:r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FAMILY</a:t>
            </a:r>
            <a:endParaRPr lang="en-US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771" y="1052736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Даний проект є міждисциплінарним, оскільки тема його вибрана досить широко. Тут ми говоримо і про родинні цінності, адже, одним із напрямків роботи у проекті є дослідження сімейних та родинних цінностей. А саме, виготовлення родинних дерев, написання творів про родину, розповідей про свої хобі. Також ми розповідаємо про наші традиції, звичаї. </a:t>
            </a: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65402" y="2519140"/>
            <a:ext cx="32221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Велика увага приділяється захисту природи, а саме, пропаганда чистоти довкілля, ведення здорового способу життя.</a:t>
            </a:r>
            <a:endParaRPr lang="ru-RU" sz="1600" dirty="0"/>
          </a:p>
          <a:p>
            <a:pPr algn="ctr"/>
            <a:r>
              <a:rPr lang="uk-UA" sz="1600" dirty="0"/>
              <a:t>Ми обмінюємося досвідом, вчимо іноземні мови партнерів по проекту, співпрацюємо з навчальними закладами учасників проекту.</a:t>
            </a:r>
            <a:endParaRPr lang="ru-RU" sz="1600" dirty="0"/>
          </a:p>
          <a:p>
            <a:pPr algn="ctr"/>
            <a:r>
              <a:rPr lang="uk-UA" sz="1600" dirty="0"/>
              <a:t>Також велика увага приділяється і правовому вихованні - прав дитини, прав сім'ї, прав і обов'язків громадян Європейського Союзу.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1530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355" y="4704461"/>
            <a:ext cx="3175795" cy="1984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" y="2204864"/>
            <a:ext cx="5497136" cy="42210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00" y="2078850"/>
            <a:ext cx="3450096" cy="2489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935" y="-6248"/>
            <a:ext cx="3137065" cy="1881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-11514"/>
            <a:ext cx="3018048" cy="18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1800" cy="207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824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14421" r="14483" b="4632"/>
          <a:stretch/>
        </p:blipFill>
        <p:spPr bwMode="auto">
          <a:xfrm>
            <a:off x="54996" y="2341932"/>
            <a:ext cx="6048672" cy="423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56424" y="116632"/>
            <a:ext cx="95049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 HARMONY OF NATURE(3) - THE HARMONY OF </a:t>
            </a:r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LIGHT</a:t>
            </a:r>
            <a:endParaRPr lang="en-US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03668" y="2780928"/>
            <a:ext cx="30953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Тривалі</a:t>
            </a:r>
            <a:r>
              <a:rPr lang="ru-RU" dirty="0" smtClean="0"/>
              <a:t> </a:t>
            </a:r>
            <a:r>
              <a:rPr lang="ru-RU" dirty="0" err="1"/>
              <a:t>спостереження</a:t>
            </a:r>
            <a:r>
              <a:rPr lang="ru-RU" dirty="0"/>
              <a:t>, </a:t>
            </a:r>
            <a:r>
              <a:rPr lang="ru-RU" dirty="0" err="1"/>
              <a:t>експеримент</a:t>
            </a:r>
            <a:r>
              <a:rPr lang="ru-RU" dirty="0"/>
              <a:t>, </a:t>
            </a:r>
            <a:r>
              <a:rPr lang="ru-RU" dirty="0" err="1"/>
              <a:t>самостійні</a:t>
            </a:r>
            <a:r>
              <a:rPr lang="ru-RU" dirty="0"/>
              <a:t> </a:t>
            </a:r>
            <a:r>
              <a:rPr lang="ru-RU" dirty="0" err="1"/>
              <a:t>навчальні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 стали </a:t>
            </a:r>
            <a:r>
              <a:rPr lang="ru-RU" dirty="0" err="1"/>
              <a:t>невід'ємною</a:t>
            </a:r>
            <a:r>
              <a:rPr lang="ru-RU" dirty="0"/>
              <a:t> </a:t>
            </a:r>
            <a:r>
              <a:rPr lang="ru-RU" dirty="0" err="1"/>
              <a:t>частиною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у </a:t>
            </a:r>
            <a:r>
              <a:rPr lang="ru-RU" dirty="0" err="1"/>
              <a:t>проекті</a:t>
            </a:r>
            <a:r>
              <a:rPr lang="ru-RU" dirty="0"/>
              <a:t>. Робота у </a:t>
            </a:r>
            <a:r>
              <a:rPr lang="ru-RU" dirty="0" err="1"/>
              <a:t>проекті</a:t>
            </a:r>
            <a:r>
              <a:rPr lang="ru-RU" dirty="0"/>
              <a:t> </a:t>
            </a:r>
            <a:r>
              <a:rPr lang="ru-RU" dirty="0" err="1"/>
              <a:t>спонукає</a:t>
            </a:r>
            <a:r>
              <a:rPr lang="ru-RU" dirty="0"/>
              <a:t> </a:t>
            </a:r>
            <a:r>
              <a:rPr lang="ru-RU" dirty="0" err="1"/>
              <a:t>дитину</a:t>
            </a:r>
            <a:r>
              <a:rPr lang="ru-RU" dirty="0"/>
              <a:t> до </a:t>
            </a:r>
            <a:r>
              <a:rPr lang="ru-RU" dirty="0" err="1"/>
              <a:t>самостійної</a:t>
            </a:r>
            <a:r>
              <a:rPr lang="ru-RU" dirty="0"/>
              <a:t> </a:t>
            </a:r>
            <a:r>
              <a:rPr lang="ru-RU" dirty="0" err="1"/>
              <a:t>пізнавальної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, </a:t>
            </a:r>
            <a:r>
              <a:rPr lang="ru-RU" dirty="0" err="1"/>
              <a:t>формуючи</a:t>
            </a:r>
            <a:r>
              <a:rPr lang="ru-RU" dirty="0"/>
              <a:t> </a:t>
            </a:r>
            <a:r>
              <a:rPr lang="ru-RU" dirty="0" err="1"/>
              <a:t>допитливість</a:t>
            </a:r>
            <a:r>
              <a:rPr lang="ru-RU" dirty="0"/>
              <a:t>, </a:t>
            </a:r>
            <a:r>
              <a:rPr lang="ru-RU" dirty="0" err="1"/>
              <a:t>прагнення</a:t>
            </a:r>
            <a:r>
              <a:rPr lang="ru-RU" dirty="0"/>
              <a:t> до </a:t>
            </a:r>
            <a:r>
              <a:rPr lang="ru-RU" dirty="0" err="1"/>
              <a:t>навчання</a:t>
            </a:r>
            <a:r>
              <a:rPr lang="ru-RU" dirty="0"/>
              <a:t>, яке </a:t>
            </a:r>
            <a:r>
              <a:rPr lang="ru-RU" dirty="0" err="1"/>
              <a:t>стає</a:t>
            </a:r>
            <a:r>
              <a:rPr lang="ru-RU" dirty="0"/>
              <a:t> </a:t>
            </a:r>
            <a:r>
              <a:rPr lang="ru-RU" dirty="0" err="1"/>
              <a:t>радісною</a:t>
            </a:r>
            <a:r>
              <a:rPr lang="ru-RU" dirty="0"/>
              <a:t> </a:t>
            </a:r>
            <a:r>
              <a:rPr lang="ru-RU" dirty="0" err="1"/>
              <a:t>працею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996" y="1018493"/>
            <a:ext cx="90890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Одне з актуальних завдань школи – пошук оптимальних шляхів зацікавлення учнів навчанням, підвищення їх розумової активності, спонукання до творчості, виховання школяра як життєво й соціальне компетентної особистості, здатної здійснювати самостійний вибір і приймати відповідальні рішення в різноманітних життєвих ситуаціях, вироблення вмінь практичного і творчого застосування здобутих знань завдяки роботі у проекті досягнуто.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3918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32551"/>
            <a:ext cx="3299684" cy="247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0556"/>
            <a:ext cx="6039950" cy="39685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7" y="3365940"/>
            <a:ext cx="1643760" cy="1152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37" y="4332551"/>
            <a:ext cx="3745659" cy="24747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06320" y="194602"/>
            <a:ext cx="268264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Хочу сказати, що завдяки роботі у даному проекті ми зробили багато корисного, цінного для себе, своїх рідних, близьких. Робота у проекті надихає, спонукає до праці та нових ідей. Я щаслива, що працюю у ньому.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02" y="4815935"/>
            <a:ext cx="1331949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2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t="13917" r="14561" b="5405"/>
          <a:stretch/>
        </p:blipFill>
        <p:spPr bwMode="auto">
          <a:xfrm>
            <a:off x="33934" y="2420888"/>
            <a:ext cx="6091709" cy="428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56424" y="116632"/>
            <a:ext cx="95049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My Wonderful School 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Life</a:t>
            </a: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934" y="1009482"/>
            <a:ext cx="87865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Школа – простір життя дитини, тут вона не готується до нього, а повноцінно живе і тому вся діяльність кожного навчального закладу, не залежно від держави, вибудовується так, щоб сприяти становленню особистості як творця і проектувальника власного життя.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20191" y="2185238"/>
            <a:ext cx="26460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Для дітей – це безліч справ - непомітних для цілого світу, але таких важливих для однієї маленької людини! Це і спілкування з однолітками, робота у групах,  вивчення іноземних мов, обмін ідеями, малюнками фотографіями, інформацією про свій клас, школу, шкільне самоврядування, вираження власної громадянської позиції, розвиток своїх особистих якостей.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8395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5">
  <a:themeElements>
    <a:clrScheme name="template 5">
      <a:dk1>
        <a:srgbClr val="111111"/>
      </a:dk1>
      <a:lt1>
        <a:srgbClr val="FFFFFF"/>
      </a:lt1>
      <a:dk2>
        <a:srgbClr val="000000"/>
      </a:dk2>
      <a:lt2>
        <a:srgbClr val="663300"/>
      </a:lt2>
      <a:accent1>
        <a:srgbClr val="CC6600"/>
      </a:accent1>
      <a:accent2>
        <a:srgbClr val="800000"/>
      </a:accent2>
      <a:accent3>
        <a:srgbClr val="FFFFFF"/>
      </a:accent3>
      <a:accent4>
        <a:srgbClr val="0D0D0D"/>
      </a:accent4>
      <a:accent5>
        <a:srgbClr val="E2B8AA"/>
      </a:accent5>
      <a:accent6>
        <a:srgbClr val="730000"/>
      </a:accent6>
      <a:hlink>
        <a:srgbClr val="FFCC66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3300"/>
        </a:lt2>
        <a:accent1>
          <a:srgbClr val="FFCC66"/>
        </a:accent1>
        <a:accent2>
          <a:srgbClr val="FF6600"/>
        </a:accent2>
        <a:accent3>
          <a:srgbClr val="FFFFFF"/>
        </a:accent3>
        <a:accent4>
          <a:srgbClr val="0D0D0D"/>
        </a:accent4>
        <a:accent5>
          <a:srgbClr val="FFE2B8"/>
        </a:accent5>
        <a:accent6>
          <a:srgbClr val="E75C00"/>
        </a:accent6>
        <a:hlink>
          <a:srgbClr val="FF993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111111"/>
        </a:dk1>
        <a:lt1>
          <a:srgbClr val="FFFFFF"/>
        </a:lt1>
        <a:dk2>
          <a:srgbClr val="000000"/>
        </a:dk2>
        <a:lt2>
          <a:srgbClr val="996633"/>
        </a:lt2>
        <a:accent1>
          <a:srgbClr val="FFCC66"/>
        </a:accent1>
        <a:accent2>
          <a:srgbClr val="800000"/>
        </a:accent2>
        <a:accent3>
          <a:srgbClr val="FFFFFF"/>
        </a:accent3>
        <a:accent4>
          <a:srgbClr val="0D0D0D"/>
        </a:accent4>
        <a:accent5>
          <a:srgbClr val="FFE2B8"/>
        </a:accent5>
        <a:accent6>
          <a:srgbClr val="730000"/>
        </a:accent6>
        <a:hlink>
          <a:srgbClr val="FF993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63300"/>
        </a:lt2>
        <a:accent1>
          <a:srgbClr val="FF9966"/>
        </a:accent1>
        <a:accent2>
          <a:srgbClr val="800000"/>
        </a:accent2>
        <a:accent3>
          <a:srgbClr val="FFFFFF"/>
        </a:accent3>
        <a:accent4>
          <a:srgbClr val="0D0D0D"/>
        </a:accent4>
        <a:accent5>
          <a:srgbClr val="FFCAB8"/>
        </a:accent5>
        <a:accent6>
          <a:srgbClr val="730000"/>
        </a:accent6>
        <a:hlink>
          <a:srgbClr val="FFCC6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111111"/>
        </a:dk1>
        <a:lt1>
          <a:srgbClr val="FFFFFF"/>
        </a:lt1>
        <a:dk2>
          <a:srgbClr val="000000"/>
        </a:dk2>
        <a:lt2>
          <a:srgbClr val="663300"/>
        </a:lt2>
        <a:accent1>
          <a:srgbClr val="CC6600"/>
        </a:accent1>
        <a:accent2>
          <a:srgbClr val="800000"/>
        </a:accent2>
        <a:accent3>
          <a:srgbClr val="FFFFFF"/>
        </a:accent3>
        <a:accent4>
          <a:srgbClr val="0D0D0D"/>
        </a:accent4>
        <a:accent5>
          <a:srgbClr val="E2B8AA"/>
        </a:accent5>
        <a:accent6>
          <a:srgbClr val="730000"/>
        </a:accent6>
        <a:hlink>
          <a:srgbClr val="FFCC6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95</Template>
  <TotalTime>91</TotalTime>
  <Words>575</Words>
  <Application>Microsoft Office PowerPoint</Application>
  <PresentationFormat>Экран (4:3)</PresentationFormat>
  <Paragraphs>53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95</vt:lpstr>
      <vt:lpstr>Учитель  Заліщицької гімназії Тернопільської області  Грушко Наталія Анатоліївна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Наталя</dc:creator>
  <cp:lastModifiedBy>User</cp:lastModifiedBy>
  <cp:revision>12</cp:revision>
  <dcterms:created xsi:type="dcterms:W3CDTF">2015-07-28T17:53:47Z</dcterms:created>
  <dcterms:modified xsi:type="dcterms:W3CDTF">2015-09-29T18:07:25Z</dcterms:modified>
</cp:coreProperties>
</file>