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2" r:id="rId16"/>
    <p:sldId id="271" r:id="rId17"/>
    <p:sldId id="273" r:id="rId18"/>
    <p:sldId id="274" r:id="rId19"/>
    <p:sldId id="275" r:id="rId20"/>
    <p:sldId id="258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40000"/>
    <a:srgbClr val="00003C"/>
    <a:srgbClr val="000036"/>
    <a:srgbClr val="000066"/>
    <a:srgbClr val="CCFFFF"/>
    <a:srgbClr val="010000"/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78" d="100"/>
          <a:sy n="78" d="100"/>
        </p:scale>
        <p:origin x="-15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9B3A6-6A2A-4931-81FE-6EFBA024AA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E648BC-3E5B-4F00-9440-76D59C82BE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91300" y="609600"/>
            <a:ext cx="20193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609600"/>
            <a:ext cx="59055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27AF1-AECA-4B56-BD25-72C3173C02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7BD83-85E4-435D-B080-FA77A7DB8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EB8EAF-35E0-4ACA-B443-E2A283719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33400" y="1676400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3962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BD861-1124-4527-A448-05DD8E792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86C6D-3C2A-46E6-968F-8BACBF2373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D5727-A085-4FF4-8093-0B51A42CF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E0799-1A4B-45D9-87F2-CDCAA876AB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91E247-A49A-4635-BE3D-196C149F46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3BA048-7679-4D28-A8E8-C91C27F5D5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609600"/>
            <a:ext cx="8001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76400"/>
            <a:ext cx="8077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fld id="{3D329242-E7CC-4D20-821E-D190187246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CAC Futura Casual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44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4000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3600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80000"/>
        <a:buFont typeface="Wingdings" pitchFamily="2" charset="2"/>
        <a:buChar char="§"/>
        <a:defRPr sz="3200">
          <a:solidFill>
            <a:schemeClr val="bg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/>
          <a:p>
            <a:pPr eaLnBrk="1" hangingPunct="1"/>
            <a:r>
              <a:rPr lang="uk-UA" sz="4400" smtClean="0"/>
              <a:t>Робота з обдарованими дітьми</a:t>
            </a:r>
          </a:p>
        </p:txBody>
      </p:sp>
      <p:sp>
        <p:nvSpPr>
          <p:cNvPr id="1331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/>
          <a:p>
            <a:pPr eaLnBrk="1" hangingPunct="1"/>
            <a:r>
              <a:rPr lang="uk-UA" smtClean="0">
                <a:solidFill>
                  <a:srgbClr val="FF9900"/>
                </a:solidFill>
              </a:rPr>
              <a:t>Всеукраїнський історико-літературний конкурс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6" descr="SAM_09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8475" y="1484313"/>
            <a:ext cx="5081588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5763" y="549275"/>
            <a:ext cx="8289925" cy="792163"/>
          </a:xfrm>
        </p:spPr>
        <p:txBody>
          <a:bodyPr/>
          <a:lstStyle/>
          <a:p>
            <a:pPr eaLnBrk="1" hangingPunct="1"/>
            <a:r>
              <a:rPr lang="uk-UA" sz="2400" smtClean="0">
                <a:solidFill>
                  <a:srgbClr val="FF9900"/>
                </a:solidFill>
              </a:rPr>
              <a:t>Делегація ТЗОШ №11  - гості святкування 650-річчя Вірменського кафедрального собору у Львові</a:t>
            </a:r>
            <a:endParaRPr lang="ru-RU" sz="2400" smtClean="0">
              <a:solidFill>
                <a:srgbClr val="FF9900"/>
              </a:solidFill>
            </a:endParaRPr>
          </a:p>
        </p:txBody>
      </p:sp>
      <p:pic>
        <p:nvPicPr>
          <p:cNvPr id="22531" name="Picture 5" descr="20130915_1415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1484313"/>
            <a:ext cx="3459163" cy="461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00113" y="765175"/>
            <a:ext cx="7642225" cy="792163"/>
          </a:xfrm>
        </p:spPr>
        <p:txBody>
          <a:bodyPr/>
          <a:lstStyle/>
          <a:p>
            <a:pPr algn="r" eaLnBrk="1" hangingPunct="1"/>
            <a:r>
              <a:rPr lang="uk-UA" sz="2400" smtClean="0">
                <a:solidFill>
                  <a:srgbClr val="FF9900"/>
                </a:solidFill>
              </a:rPr>
              <a:t>Чернецька І.В. отримує нагороди від Інституту інноваційних технологій та Асоціації діячів сучасного мистецтва</a:t>
            </a:r>
            <a:endParaRPr lang="ru-RU" sz="2400" smtClean="0">
              <a:solidFill>
                <a:srgbClr val="FF9900"/>
              </a:solidFill>
            </a:endParaRPr>
          </a:p>
        </p:txBody>
      </p:sp>
      <p:pic>
        <p:nvPicPr>
          <p:cNvPr id="23554" name="Picture 5" descr="SAM_09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341438"/>
            <a:ext cx="3594100" cy="4791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6" descr="SAM_0936 - Копі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38" y="1844675"/>
            <a:ext cx="5799137" cy="435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5763" y="549275"/>
            <a:ext cx="8289925" cy="792163"/>
          </a:xfrm>
        </p:spPr>
        <p:txBody>
          <a:bodyPr/>
          <a:lstStyle/>
          <a:p>
            <a:pPr eaLnBrk="1" hangingPunct="1"/>
            <a:r>
              <a:rPr lang="uk-UA" sz="2400" smtClean="0">
                <a:solidFill>
                  <a:srgbClr val="FF9900"/>
                </a:solidFill>
              </a:rPr>
              <a:t>Ми – в Львівському оперному театрі на концерті Дживана Гаспаряна</a:t>
            </a:r>
            <a:endParaRPr lang="ru-RU" sz="2400" smtClean="0">
              <a:solidFill>
                <a:srgbClr val="FF9900"/>
              </a:solidFill>
            </a:endParaRPr>
          </a:p>
        </p:txBody>
      </p:sp>
      <p:pic>
        <p:nvPicPr>
          <p:cNvPr id="24578" name="Picture 5" descr="20130915_17542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484313"/>
            <a:ext cx="6224587" cy="466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5763" y="549275"/>
            <a:ext cx="8289925" cy="792163"/>
          </a:xfrm>
        </p:spPr>
        <p:txBody>
          <a:bodyPr/>
          <a:lstStyle/>
          <a:p>
            <a:pPr eaLnBrk="1" hangingPunct="1"/>
            <a:r>
              <a:rPr lang="uk-UA" sz="2400" smtClean="0">
                <a:solidFill>
                  <a:srgbClr val="FF9900"/>
                </a:solidFill>
              </a:rPr>
              <a:t>Проект “Стежками Параджанова”. Музей-садиба Параджанова у Верховині</a:t>
            </a:r>
            <a:endParaRPr lang="ru-RU" sz="2400" smtClean="0">
              <a:solidFill>
                <a:srgbClr val="FF9900"/>
              </a:solidFill>
            </a:endParaRPr>
          </a:p>
        </p:txBody>
      </p:sp>
      <p:pic>
        <p:nvPicPr>
          <p:cNvPr id="25602" name="Picture 4" descr="20130916_1107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484313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6" descr="20130916_1111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268413"/>
            <a:ext cx="4640263" cy="347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5763" y="549275"/>
            <a:ext cx="8289925" cy="792163"/>
          </a:xfrm>
        </p:spPr>
        <p:txBody>
          <a:bodyPr/>
          <a:lstStyle/>
          <a:p>
            <a:pPr eaLnBrk="1" hangingPunct="1"/>
            <a:r>
              <a:rPr lang="uk-UA" sz="2400" smtClean="0">
                <a:solidFill>
                  <a:srgbClr val="FF9900"/>
                </a:solidFill>
              </a:rPr>
              <a:t>Проект “Стежками Параджанова”. Музей-садиба Параджанова у Верховині</a:t>
            </a:r>
            <a:endParaRPr lang="ru-RU" sz="2400" smtClean="0">
              <a:solidFill>
                <a:srgbClr val="FF9900"/>
              </a:solidFill>
            </a:endParaRPr>
          </a:p>
        </p:txBody>
      </p:sp>
      <p:pic>
        <p:nvPicPr>
          <p:cNvPr id="26627" name="Picture 4" descr="20130916_11085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95738" y="2827338"/>
            <a:ext cx="4640262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5763" y="549275"/>
            <a:ext cx="8289925" cy="792163"/>
          </a:xfrm>
        </p:spPr>
        <p:txBody>
          <a:bodyPr/>
          <a:lstStyle/>
          <a:p>
            <a:pPr eaLnBrk="1" hangingPunct="1"/>
            <a:r>
              <a:rPr lang="uk-UA" sz="2400" smtClean="0">
                <a:solidFill>
                  <a:srgbClr val="FF9900"/>
                </a:solidFill>
              </a:rPr>
              <a:t>Проект “Стежками Параджанова”. Гора Пушкар у Верховині – місце зйомок фільму “Тіні забутих предків”</a:t>
            </a:r>
            <a:endParaRPr lang="ru-RU" sz="2400" smtClean="0">
              <a:solidFill>
                <a:srgbClr val="FF9900"/>
              </a:solidFill>
            </a:endParaRPr>
          </a:p>
        </p:txBody>
      </p:sp>
      <p:pic>
        <p:nvPicPr>
          <p:cNvPr id="27650" name="Picture 3" descr="20130916_1207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376363"/>
            <a:ext cx="6480175" cy="486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5763" y="549275"/>
            <a:ext cx="8289925" cy="792163"/>
          </a:xfrm>
        </p:spPr>
        <p:txBody>
          <a:bodyPr/>
          <a:lstStyle/>
          <a:p>
            <a:pPr eaLnBrk="1" hangingPunct="1"/>
            <a:r>
              <a:rPr lang="uk-UA" sz="2400" smtClean="0">
                <a:solidFill>
                  <a:srgbClr val="FF9900"/>
                </a:solidFill>
              </a:rPr>
              <a:t>Проект “Стежками Параджанова”. Хата-гражда у Криворівні – місце зйомок фільму “Тіні забутих предків”</a:t>
            </a:r>
            <a:endParaRPr lang="ru-RU" sz="2400" smtClean="0">
              <a:solidFill>
                <a:srgbClr val="FF9900"/>
              </a:solidFill>
            </a:endParaRPr>
          </a:p>
        </p:txBody>
      </p:sp>
      <p:pic>
        <p:nvPicPr>
          <p:cNvPr id="28674" name="Picture 5" descr="20130916_1910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63938" y="2474913"/>
            <a:ext cx="5087937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6" descr="20130916_1844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268413"/>
            <a:ext cx="4464050" cy="334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5763" y="549275"/>
            <a:ext cx="8289925" cy="792163"/>
          </a:xfrm>
        </p:spPr>
        <p:txBody>
          <a:bodyPr/>
          <a:lstStyle/>
          <a:p>
            <a:pPr eaLnBrk="1" hangingPunct="1"/>
            <a:r>
              <a:rPr lang="uk-UA" sz="2400" smtClean="0">
                <a:solidFill>
                  <a:srgbClr val="FF9900"/>
                </a:solidFill>
              </a:rPr>
              <a:t>Проект “Стежками Параджанова”. Криворівня –місце, де народилися багато творів української класики</a:t>
            </a:r>
            <a:endParaRPr lang="ru-RU" sz="2400" smtClean="0">
              <a:solidFill>
                <a:srgbClr val="FF9900"/>
              </a:solidFill>
            </a:endParaRPr>
          </a:p>
        </p:txBody>
      </p:sp>
      <p:pic>
        <p:nvPicPr>
          <p:cNvPr id="29698" name="Picture 4" descr="20130916_18194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7300" y="1412875"/>
            <a:ext cx="6410325" cy="48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292725" y="1916113"/>
            <a:ext cx="3311525" cy="792162"/>
          </a:xfrm>
        </p:spPr>
        <p:txBody>
          <a:bodyPr/>
          <a:lstStyle/>
          <a:p>
            <a:pPr eaLnBrk="1" hangingPunct="1"/>
            <a:r>
              <a:rPr lang="uk-UA" sz="2400" smtClean="0">
                <a:solidFill>
                  <a:srgbClr val="FF9900"/>
                </a:solidFill>
              </a:rPr>
              <a:t>Проект “Стежками Параджанова”. Подарунок Рудик Зоряни місцевому музею у Верховині – краєвиди Тернополя</a:t>
            </a:r>
            <a:endParaRPr lang="ru-RU" sz="2400" smtClean="0">
              <a:solidFill>
                <a:srgbClr val="FF9900"/>
              </a:solidFill>
            </a:endParaRPr>
          </a:p>
        </p:txBody>
      </p:sp>
      <p:pic>
        <p:nvPicPr>
          <p:cNvPr id="30722" name="Picture 4" descr="20130916_1459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620713"/>
            <a:ext cx="4086225" cy="544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549275"/>
            <a:ext cx="8289925" cy="792163"/>
          </a:xfrm>
        </p:spPr>
        <p:txBody>
          <a:bodyPr/>
          <a:lstStyle/>
          <a:p>
            <a:pPr eaLnBrk="1" hangingPunct="1"/>
            <a:r>
              <a:rPr lang="uk-UA" sz="2400" smtClean="0">
                <a:solidFill>
                  <a:srgbClr val="FF9900"/>
                </a:solidFill>
              </a:rPr>
              <a:t>Проект “Стежками Параджанова”. Верховина – зустріч з акторами, що знімались у фільмі “Тіні забутих предків”</a:t>
            </a:r>
            <a:endParaRPr lang="ru-RU" sz="2400" smtClean="0">
              <a:solidFill>
                <a:srgbClr val="FF9900"/>
              </a:solidFill>
            </a:endParaRPr>
          </a:p>
        </p:txBody>
      </p:sp>
      <p:pic>
        <p:nvPicPr>
          <p:cNvPr id="31746" name="Picture 4" descr="20130916_13465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76375" y="1557338"/>
            <a:ext cx="6096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1557338"/>
            <a:ext cx="8001000" cy="3887787"/>
          </a:xfrm>
        </p:spPr>
        <p:txBody>
          <a:bodyPr/>
          <a:lstStyle/>
          <a:p>
            <a:pPr eaLnBrk="1" hangingPunct="1"/>
            <a:r>
              <a:rPr lang="uk-UA" smtClean="0"/>
              <a:t>Конкурс перший:</a:t>
            </a:r>
            <a:br>
              <a:rPr lang="uk-UA" smtClean="0"/>
            </a:br>
            <a:r>
              <a:rPr lang="uk-UA" smtClean="0"/>
              <a:t>Всеукраїнський історико-літературний конкурс, присвячений 1025-річчю Хрещення Русі</a:t>
            </a:r>
            <a:endParaRPr lang="ru-RU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557338"/>
            <a:ext cx="8001000" cy="3887787"/>
          </a:xfrm>
        </p:spPr>
        <p:txBody>
          <a:bodyPr/>
          <a:lstStyle/>
          <a:p>
            <a:pPr eaLnBrk="1" hangingPunct="1"/>
            <a:r>
              <a:rPr lang="uk-UA" sz="4400" smtClean="0"/>
              <a:t>Конкурс другий:</a:t>
            </a:r>
            <a:br>
              <a:rPr lang="uk-UA" sz="4400" smtClean="0"/>
            </a:br>
            <a:r>
              <a:rPr lang="uk-UA" sz="4400" smtClean="0"/>
              <a:t>Всеукраїнський історико-літературний конкурс “Лицарі українського романтичного світосприйняття:  </a:t>
            </a:r>
            <a:br>
              <a:rPr lang="uk-UA" sz="4400" smtClean="0"/>
            </a:br>
            <a:r>
              <a:rPr lang="uk-UA" sz="4400" smtClean="0"/>
              <a:t>М. Коцюбинський та С.Параджанов ”</a:t>
            </a:r>
            <a:endParaRPr lang="ru-RU" sz="4400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692150"/>
            <a:ext cx="8289925" cy="792163"/>
          </a:xfrm>
        </p:spPr>
        <p:txBody>
          <a:bodyPr/>
          <a:lstStyle/>
          <a:p>
            <a:pPr eaLnBrk="1" hangingPunct="1"/>
            <a:r>
              <a:rPr lang="uk-UA" sz="2400" smtClean="0">
                <a:solidFill>
                  <a:srgbClr val="FF9900"/>
                </a:solidFill>
              </a:rPr>
              <a:t>Конкурсна робота учнів ТЗОШ №11 – спецвипуск газети “Тернопіль-Арт”, присвячений Сергію Параджанову та фільму “Тіні забутих предків” – ручна робота</a:t>
            </a:r>
            <a:endParaRPr lang="ru-RU" sz="2400" smtClean="0">
              <a:solidFill>
                <a:srgbClr val="FF9900"/>
              </a:solidFill>
            </a:endParaRPr>
          </a:p>
        </p:txBody>
      </p:sp>
      <p:pic>
        <p:nvPicPr>
          <p:cNvPr id="33794" name="Picture 4" descr="DSCN98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628775"/>
            <a:ext cx="6430962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692150"/>
            <a:ext cx="8289925" cy="792163"/>
          </a:xfrm>
        </p:spPr>
        <p:txBody>
          <a:bodyPr/>
          <a:lstStyle/>
          <a:p>
            <a:pPr eaLnBrk="1" hangingPunct="1"/>
            <a:r>
              <a:rPr lang="uk-UA" sz="2400" smtClean="0">
                <a:solidFill>
                  <a:srgbClr val="FF9900"/>
                </a:solidFill>
              </a:rPr>
              <a:t>Переможці з куратором конкурсу Оленою Оганесян в офісі мистецького центру “Параджанов-Арт” (м. Київ)</a:t>
            </a:r>
            <a:endParaRPr lang="ru-RU" sz="2400" smtClean="0">
              <a:solidFill>
                <a:srgbClr val="FF9900"/>
              </a:solidFill>
            </a:endParaRPr>
          </a:p>
        </p:txBody>
      </p:sp>
      <p:pic>
        <p:nvPicPr>
          <p:cNvPr id="34818" name="Picture 4" descr="DSCN98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628775"/>
            <a:ext cx="6070600" cy="455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5" descr="DSCN984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75" y="2565400"/>
            <a:ext cx="50038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692150"/>
            <a:ext cx="8289925" cy="792163"/>
          </a:xfrm>
        </p:spPr>
        <p:txBody>
          <a:bodyPr/>
          <a:lstStyle/>
          <a:p>
            <a:pPr eaLnBrk="1" hangingPunct="1"/>
            <a:r>
              <a:rPr lang="uk-UA" sz="2400" smtClean="0">
                <a:solidFill>
                  <a:srgbClr val="FF9900"/>
                </a:solidFill>
              </a:rPr>
              <a:t>Переможці на ексклюзивній екскурсії до Будинку Спілки письменників України</a:t>
            </a:r>
            <a:endParaRPr lang="ru-RU" sz="2400" smtClean="0">
              <a:solidFill>
                <a:srgbClr val="FF9900"/>
              </a:solidFill>
            </a:endParaRPr>
          </a:p>
        </p:txBody>
      </p:sp>
      <p:pic>
        <p:nvPicPr>
          <p:cNvPr id="35843" name="Picture 4" descr="DSCN98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484313"/>
            <a:ext cx="40322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692150"/>
            <a:ext cx="8289925" cy="792163"/>
          </a:xfrm>
        </p:spPr>
        <p:txBody>
          <a:bodyPr/>
          <a:lstStyle/>
          <a:p>
            <a:pPr eaLnBrk="1" hangingPunct="1"/>
            <a:r>
              <a:rPr lang="uk-UA" sz="2400" smtClean="0">
                <a:solidFill>
                  <a:srgbClr val="FF9900"/>
                </a:solidFill>
              </a:rPr>
              <a:t>Переможці на ексклюзивній екскурсії до Будинку Спілки письменників України</a:t>
            </a:r>
            <a:endParaRPr lang="ru-RU" sz="2400" smtClean="0">
              <a:solidFill>
                <a:srgbClr val="FF9900"/>
              </a:solidFill>
            </a:endParaRPr>
          </a:p>
        </p:txBody>
      </p:sp>
      <p:pic>
        <p:nvPicPr>
          <p:cNvPr id="36866" name="Picture 5" descr="3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557338"/>
            <a:ext cx="7092950" cy="4729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692150"/>
            <a:ext cx="8289925" cy="792163"/>
          </a:xfrm>
        </p:spPr>
        <p:txBody>
          <a:bodyPr/>
          <a:lstStyle/>
          <a:p>
            <a:pPr eaLnBrk="1" hangingPunct="1"/>
            <a:r>
              <a:rPr lang="uk-UA" sz="2400" smtClean="0">
                <a:solidFill>
                  <a:srgbClr val="FF9900"/>
                </a:solidFill>
              </a:rPr>
              <a:t>Переможці на ексклюзивній екскурсії на Кіностудію імені Олександра Довженка</a:t>
            </a:r>
            <a:endParaRPr lang="ru-RU" sz="2400" smtClean="0">
              <a:solidFill>
                <a:srgbClr val="FF9900"/>
              </a:solidFill>
            </a:endParaRPr>
          </a:p>
        </p:txBody>
      </p:sp>
      <p:pic>
        <p:nvPicPr>
          <p:cNvPr id="37890" name="Picture 4" descr="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484313"/>
            <a:ext cx="7308850" cy="451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692150"/>
            <a:ext cx="8289925" cy="792163"/>
          </a:xfrm>
        </p:spPr>
        <p:txBody>
          <a:bodyPr/>
          <a:lstStyle/>
          <a:p>
            <a:pPr eaLnBrk="1" hangingPunct="1"/>
            <a:r>
              <a:rPr lang="uk-UA" sz="2400" smtClean="0">
                <a:solidFill>
                  <a:srgbClr val="FF9900"/>
                </a:solidFill>
              </a:rPr>
              <a:t>З конкурсною роботою переможців – учнів ТЗОШ №11 – ознайомлюється Урядовий Уповноважений з питань етнонаціональної політики </a:t>
            </a:r>
            <a:endParaRPr lang="ru-RU" sz="2400" smtClean="0">
              <a:solidFill>
                <a:srgbClr val="FF9900"/>
              </a:solidFill>
            </a:endParaRPr>
          </a:p>
        </p:txBody>
      </p:sp>
      <p:pic>
        <p:nvPicPr>
          <p:cNvPr id="38914" name="Picture 5" descr="jr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700213"/>
            <a:ext cx="5110162" cy="340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4" descr="ju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3" y="3525838"/>
            <a:ext cx="4140200" cy="275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7" descr="jufy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2276475"/>
            <a:ext cx="4932363" cy="328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692150"/>
            <a:ext cx="8289925" cy="792163"/>
          </a:xfrm>
        </p:spPr>
        <p:txBody>
          <a:bodyPr/>
          <a:lstStyle/>
          <a:p>
            <a:pPr eaLnBrk="1" hangingPunct="1"/>
            <a:r>
              <a:rPr lang="uk-UA" sz="2400" smtClean="0">
                <a:solidFill>
                  <a:srgbClr val="FF9900"/>
                </a:solidFill>
              </a:rPr>
              <a:t>Кабінет Міністрів України – наукова конференція та урочиста церемонія нагородження </a:t>
            </a:r>
            <a:endParaRPr lang="ru-RU" sz="2400" smtClean="0">
              <a:solidFill>
                <a:srgbClr val="FF9900"/>
              </a:solidFill>
            </a:endParaRPr>
          </a:p>
        </p:txBody>
      </p:sp>
      <p:pic>
        <p:nvPicPr>
          <p:cNvPr id="39939" name="Picture 5" descr="o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644900"/>
            <a:ext cx="3924300" cy="261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6" descr="ог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1700213"/>
            <a:ext cx="3779837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692150"/>
            <a:ext cx="8289925" cy="792163"/>
          </a:xfrm>
        </p:spPr>
        <p:txBody>
          <a:bodyPr/>
          <a:lstStyle/>
          <a:p>
            <a:pPr eaLnBrk="1" hangingPunct="1"/>
            <a:r>
              <a:rPr lang="uk-UA" sz="2400" smtClean="0">
                <a:solidFill>
                  <a:srgbClr val="FF9900"/>
                </a:solidFill>
              </a:rPr>
              <a:t>Диплом І ступеня МОН України – два роки поспіль – </a:t>
            </a:r>
            <a:br>
              <a:rPr lang="uk-UA" sz="2400" smtClean="0">
                <a:solidFill>
                  <a:srgbClr val="FF9900"/>
                </a:solidFill>
              </a:rPr>
            </a:br>
            <a:r>
              <a:rPr lang="uk-UA" sz="2400" smtClean="0">
                <a:solidFill>
                  <a:srgbClr val="FF9900"/>
                </a:solidFill>
              </a:rPr>
              <a:t>ми такі єдині!!! </a:t>
            </a:r>
            <a:endParaRPr lang="ru-RU" sz="2400" smtClean="0">
              <a:solidFill>
                <a:srgbClr val="FF9900"/>
              </a:solidFill>
            </a:endParaRPr>
          </a:p>
        </p:txBody>
      </p:sp>
      <p:pic>
        <p:nvPicPr>
          <p:cNvPr id="40962" name="Picture 6" descr="img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557338"/>
            <a:ext cx="3309937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7" descr="img02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557338"/>
            <a:ext cx="3309937" cy="458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5" descr="open-500x3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1125538"/>
            <a:ext cx="6491288" cy="428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1403350" y="4649788"/>
            <a:ext cx="54165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TO BE CONTINUED</a:t>
            </a:r>
            <a:r>
              <a:rPr lang="uk-UA" sz="3600" b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>…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5" descr="CIMG05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1412875"/>
            <a:ext cx="5099050" cy="382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549275"/>
            <a:ext cx="8001000" cy="792163"/>
          </a:xfrm>
        </p:spPr>
        <p:txBody>
          <a:bodyPr/>
          <a:lstStyle/>
          <a:p>
            <a:pPr eaLnBrk="1" hangingPunct="1"/>
            <a:r>
              <a:rPr lang="uk-UA" sz="2400" smtClean="0">
                <a:solidFill>
                  <a:srgbClr val="FF9900"/>
                </a:solidFill>
              </a:rPr>
              <a:t>Члени журі ознайомлюються із конкурсною роботою учнів ТЗОШ №11 (м.Тернопіль)</a:t>
            </a:r>
            <a:endParaRPr lang="ru-RU" sz="2400" smtClean="0">
              <a:solidFill>
                <a:srgbClr val="FF9900"/>
              </a:solidFill>
            </a:endParaRPr>
          </a:p>
        </p:txBody>
      </p:sp>
      <p:pic>
        <p:nvPicPr>
          <p:cNvPr id="15363" name="Picture 4" descr="CIMG05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1412875"/>
            <a:ext cx="3565525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549275"/>
            <a:ext cx="8001000" cy="792163"/>
          </a:xfrm>
        </p:spPr>
        <p:txBody>
          <a:bodyPr/>
          <a:lstStyle/>
          <a:p>
            <a:pPr eaLnBrk="1" hangingPunct="1"/>
            <a:r>
              <a:rPr lang="uk-UA" sz="2400" smtClean="0">
                <a:solidFill>
                  <a:srgbClr val="FF9900"/>
                </a:solidFill>
              </a:rPr>
              <a:t>Конкурсна робота  - рукописна книга-дослідження “Нариси з історії хрещення Русі”</a:t>
            </a:r>
            <a:endParaRPr lang="ru-RU" sz="2400" smtClean="0">
              <a:solidFill>
                <a:srgbClr val="FF9900"/>
              </a:solidFill>
            </a:endParaRPr>
          </a:p>
        </p:txBody>
      </p:sp>
      <p:pic>
        <p:nvPicPr>
          <p:cNvPr id="16386" name="Picture 6" descr="SAM_06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1412875"/>
            <a:ext cx="5199062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5" descr="SAM_06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3068638"/>
            <a:ext cx="4308475" cy="323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549275"/>
            <a:ext cx="8001000" cy="792163"/>
          </a:xfrm>
        </p:spPr>
        <p:txBody>
          <a:bodyPr/>
          <a:lstStyle/>
          <a:p>
            <a:pPr eaLnBrk="1" hangingPunct="1"/>
            <a:r>
              <a:rPr lang="uk-UA" sz="2400" smtClean="0">
                <a:solidFill>
                  <a:srgbClr val="FF9900"/>
                </a:solidFill>
              </a:rPr>
              <a:t>Портрети принцеси Анни – подарунок Рудик Зоряни художній експозиції музею в Меджибожі</a:t>
            </a:r>
            <a:endParaRPr lang="ru-RU" sz="2400" smtClean="0">
              <a:solidFill>
                <a:srgbClr val="FF9900"/>
              </a:solidFill>
            </a:endParaRPr>
          </a:p>
        </p:txBody>
      </p:sp>
      <p:pic>
        <p:nvPicPr>
          <p:cNvPr id="17410" name="Picture 5" descr="SAM_05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1341438"/>
            <a:ext cx="6599238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9750" y="549275"/>
            <a:ext cx="8001000" cy="792163"/>
          </a:xfrm>
        </p:spPr>
        <p:txBody>
          <a:bodyPr/>
          <a:lstStyle/>
          <a:p>
            <a:pPr eaLnBrk="1" hangingPunct="1"/>
            <a:r>
              <a:rPr lang="uk-UA" sz="2400" smtClean="0">
                <a:solidFill>
                  <a:srgbClr val="FF9900"/>
                </a:solidFill>
              </a:rPr>
              <a:t>Після наукової конференції: фото переможців із священиком-земляком отцем Петром</a:t>
            </a:r>
            <a:endParaRPr lang="ru-RU" sz="2400" smtClean="0">
              <a:solidFill>
                <a:srgbClr val="FF9900"/>
              </a:solidFill>
            </a:endParaRPr>
          </a:p>
        </p:txBody>
      </p:sp>
      <p:pic>
        <p:nvPicPr>
          <p:cNvPr id="18434" name="Picture 4" descr="SAM_06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7813" y="1557338"/>
            <a:ext cx="6202362" cy="465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5763" y="549275"/>
            <a:ext cx="8289925" cy="792163"/>
          </a:xfrm>
        </p:spPr>
        <p:txBody>
          <a:bodyPr/>
          <a:lstStyle/>
          <a:p>
            <a:pPr eaLnBrk="1" hangingPunct="1"/>
            <a:r>
              <a:rPr lang="uk-UA" sz="2400" smtClean="0">
                <a:solidFill>
                  <a:srgbClr val="FF9900"/>
                </a:solidFill>
              </a:rPr>
              <a:t>До виготовлення банеру фестивалю авторської пісні ім. Саші Авагяна доклали зусиль і дівчата з 11 школи </a:t>
            </a:r>
            <a:r>
              <a:rPr lang="uk-UA" sz="2400" smtClean="0">
                <a:solidFill>
                  <a:srgbClr val="FF9900"/>
                </a:solidFill>
                <a:sym typeface="Wingdings" pitchFamily="2" charset="2"/>
              </a:rPr>
              <a:t></a:t>
            </a:r>
            <a:endParaRPr lang="ru-RU" sz="2400" smtClean="0">
              <a:solidFill>
                <a:srgbClr val="FF9900"/>
              </a:solidFill>
            </a:endParaRPr>
          </a:p>
        </p:txBody>
      </p:sp>
      <p:pic>
        <p:nvPicPr>
          <p:cNvPr id="19458" name="Picture 4" descr="SAM_068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9038" y="1323975"/>
            <a:ext cx="6551612" cy="491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5763" y="549275"/>
            <a:ext cx="8289925" cy="792163"/>
          </a:xfrm>
        </p:spPr>
        <p:txBody>
          <a:bodyPr/>
          <a:lstStyle/>
          <a:p>
            <a:pPr eaLnBrk="1" hangingPunct="1"/>
            <a:r>
              <a:rPr lang="uk-UA" sz="2400" smtClean="0">
                <a:solidFill>
                  <a:srgbClr val="FF9900"/>
                </a:solidFill>
              </a:rPr>
              <a:t>В одному з кращих музеїв вишивки в Україні дівчата перевтілились в українок 18 століття</a:t>
            </a:r>
            <a:endParaRPr lang="ru-RU" sz="2400" smtClean="0">
              <a:solidFill>
                <a:srgbClr val="FF9900"/>
              </a:solidFill>
            </a:endParaRPr>
          </a:p>
        </p:txBody>
      </p:sp>
      <p:pic>
        <p:nvPicPr>
          <p:cNvPr id="20482" name="Picture 4" descr="SAM_06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484313"/>
            <a:ext cx="5880100" cy="441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5" descr="SAM_069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9338" y="1484313"/>
            <a:ext cx="3813175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1412875"/>
            <a:ext cx="8001000" cy="3887788"/>
          </a:xfrm>
        </p:spPr>
        <p:txBody>
          <a:bodyPr/>
          <a:lstStyle/>
          <a:p>
            <a:pPr eaLnBrk="1" hangingPunct="1"/>
            <a:r>
              <a:rPr lang="uk-UA" smtClean="0"/>
              <a:t>Участь в проектах мистецького центру “Параджанов-арт”</a:t>
            </a:r>
            <a:endParaRPr lang="ru-RU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echalkboard">
  <a:themeElements>
    <a:clrScheme name="Тема Offic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C Futura Casual"/>
        <a:ea typeface=""/>
        <a:cs typeface=""/>
      </a:majorFont>
      <a:minorFont>
        <a:latin typeface="CAC Futura Casu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Тема Offic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echalkboard</Template>
  <TotalTime>102</TotalTime>
  <Words>308</Words>
  <Application>Microsoft Office PowerPoint</Application>
  <PresentationFormat>Экран (4:3)</PresentationFormat>
  <Paragraphs>30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Times New Roman</vt:lpstr>
      <vt:lpstr>Arial</vt:lpstr>
      <vt:lpstr>CAC Futura Casual</vt:lpstr>
      <vt:lpstr>Wingdings</vt:lpstr>
      <vt:lpstr>Calibri</vt:lpstr>
      <vt:lpstr>Arial Black</vt:lpstr>
      <vt:lpstr>echalkboard</vt:lpstr>
      <vt:lpstr>Робота з обдарованими дітьми</vt:lpstr>
      <vt:lpstr>Конкурс перший: Всеукраїнський історико-літературний конкурс, присвячений 1025-річчю Хрещення Русі</vt:lpstr>
      <vt:lpstr>Члени журі ознайомлюються із конкурсною роботою учнів ТЗОШ №11 (м.Тернопіль)</vt:lpstr>
      <vt:lpstr>Конкурсна робота  - рукописна книга-дослідження “Нариси з історії хрещення Русі”</vt:lpstr>
      <vt:lpstr>Портрети принцеси Анни – подарунок Рудик Зоряни художній експозиції музею в Меджибожі</vt:lpstr>
      <vt:lpstr>Після наукової конференції: фото переможців із священиком-земляком отцем Петром</vt:lpstr>
      <vt:lpstr>До виготовлення банеру фестивалю авторської пісні ім. Саші Авагяна доклали зусиль і дівчата з 11 школи </vt:lpstr>
      <vt:lpstr>В одному з кращих музеїв вишивки в Україні дівчата перевтілились в українок 18 століття</vt:lpstr>
      <vt:lpstr>Участь в проектах мистецького центру “Параджанов-арт”</vt:lpstr>
      <vt:lpstr>Делегація ТЗОШ №11  - гості святкування 650-річчя Вірменського кафедрального собору у Львові</vt:lpstr>
      <vt:lpstr>Чернецька І.В. отримує нагороди від Інституту інноваційних технологій та Асоціації діячів сучасного мистецтва</vt:lpstr>
      <vt:lpstr>Ми – в Львівському оперному театрі на концерті Дживана Гаспаряна</vt:lpstr>
      <vt:lpstr>Проект “Стежками Параджанова”. Музей-садиба Параджанова у Верховині</vt:lpstr>
      <vt:lpstr>Проект “Стежками Параджанова”. Музей-садиба Параджанова у Верховині</vt:lpstr>
      <vt:lpstr>Проект “Стежками Параджанова”. Гора Пушкар у Верховині – місце зйомок фільму “Тіні забутих предків”</vt:lpstr>
      <vt:lpstr>Проект “Стежками Параджанова”. Хата-гражда у Криворівні – місце зйомок фільму “Тіні забутих предків”</vt:lpstr>
      <vt:lpstr>Проект “Стежками Параджанова”. Криворівня –місце, де народилися багато творів української класики</vt:lpstr>
      <vt:lpstr>Проект “Стежками Параджанова”. Подарунок Рудик Зоряни місцевому музею у Верховині – краєвиди Тернополя</vt:lpstr>
      <vt:lpstr>Проект “Стежками Параджанова”. Верховина – зустріч з акторами, що знімались у фільмі “Тіні забутих предків”</vt:lpstr>
      <vt:lpstr>Конкурс другий: Всеукраїнський історико-літературний конкурс “Лицарі українського романтичного світосприйняття:   М. Коцюбинський та С.Параджанов ”</vt:lpstr>
      <vt:lpstr>Конкурсна робота учнів ТЗОШ №11 – спецвипуск газети “Тернопіль-Арт”, присвячений Сергію Параджанову та фільму “Тіні забутих предків” – ручна робота</vt:lpstr>
      <vt:lpstr>Переможці з куратором конкурсу Оленою Оганесян в офісі мистецького центру “Параджанов-Арт” (м. Київ)</vt:lpstr>
      <vt:lpstr>Переможці на ексклюзивній екскурсії до Будинку Спілки письменників України</vt:lpstr>
      <vt:lpstr>Переможці на ексклюзивній екскурсії до Будинку Спілки письменників України</vt:lpstr>
      <vt:lpstr>Переможці на ексклюзивній екскурсії на Кіностудію імені Олександра Довженка</vt:lpstr>
      <vt:lpstr>З конкурсною роботою переможців – учнів ТЗОШ №11 – ознайомлюється Урядовий Уповноважений з питань етнонаціональної політики </vt:lpstr>
      <vt:lpstr>Кабінет Міністрів України – наукова конференція та урочиста церемонія нагородження </vt:lpstr>
      <vt:lpstr>Диплом І ступеня МОН України – два роки поспіль –  ми такі єдині!!! </vt:lpstr>
      <vt:lpstr>Слайд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</dc:creator>
  <cp:lastModifiedBy>Admin</cp:lastModifiedBy>
  <cp:revision>8</cp:revision>
  <dcterms:created xsi:type="dcterms:W3CDTF">2011-09-03T15:54:47Z</dcterms:created>
  <dcterms:modified xsi:type="dcterms:W3CDTF">2015-02-01T21:47:51Z</dcterms:modified>
</cp:coreProperties>
</file>