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93" r:id="rId4"/>
    <p:sldMasterId id="2147483805" r:id="rId5"/>
    <p:sldMasterId id="2147483817" r:id="rId6"/>
  </p:sldMasterIdLst>
  <p:notesMasterIdLst>
    <p:notesMasterId r:id="rId30"/>
  </p:notesMasterIdLst>
  <p:sldIdLst>
    <p:sldId id="256" r:id="rId7"/>
    <p:sldId id="266" r:id="rId8"/>
    <p:sldId id="257" r:id="rId9"/>
    <p:sldId id="265" r:id="rId10"/>
    <p:sldId id="260" r:id="rId11"/>
    <p:sldId id="262" r:id="rId12"/>
    <p:sldId id="263" r:id="rId13"/>
    <p:sldId id="258" r:id="rId14"/>
    <p:sldId id="267" r:id="rId15"/>
    <p:sldId id="261" r:id="rId16"/>
    <p:sldId id="268" r:id="rId17"/>
    <p:sldId id="269" r:id="rId18"/>
    <p:sldId id="270" r:id="rId19"/>
    <p:sldId id="272" r:id="rId20"/>
    <p:sldId id="274" r:id="rId21"/>
    <p:sldId id="273" r:id="rId22"/>
    <p:sldId id="276" r:id="rId23"/>
    <p:sldId id="275" r:id="rId24"/>
    <p:sldId id="278" r:id="rId25"/>
    <p:sldId id="277" r:id="rId26"/>
    <p:sldId id="280" r:id="rId27"/>
    <p:sldId id="279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70A76"/>
    <a:srgbClr val="CC3300"/>
    <a:srgbClr val="0000CC"/>
    <a:srgbClr val="932131"/>
    <a:srgbClr val="990000"/>
    <a:srgbClr val="A50021"/>
    <a:srgbClr val="990033"/>
    <a:srgbClr val="C2E49C"/>
    <a:srgbClr val="9664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287" autoAdjust="0"/>
  </p:normalViewPr>
  <p:slideViewPr>
    <p:cSldViewPr>
      <p:cViewPr varScale="1">
        <p:scale>
          <a:sx n="100" d="100"/>
          <a:sy n="100" d="100"/>
        </p:scale>
        <p:origin x="-18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4CF31-8993-4720-9D6D-079DCF3D8E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C049F64-ED88-4E6D-B817-BF6894CC9BEF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2">
                  <a:lumMod val="50000"/>
                </a:schemeClr>
              </a:solidFill>
            </a:rPr>
            <a:t>1</a:t>
          </a:r>
          <a:endParaRPr lang="de-DE" sz="3200" b="1" dirty="0">
            <a:solidFill>
              <a:schemeClr val="tx2">
                <a:lumMod val="50000"/>
              </a:schemeClr>
            </a:solidFill>
          </a:endParaRPr>
        </a:p>
      </dgm:t>
    </dgm:pt>
    <dgm:pt modelId="{6F51EB00-6DB5-4A0E-B0A6-110EF6C912C9}" type="parTrans" cxnId="{0C7E1430-DF12-4BA7-A9E1-2BEF403564EA}">
      <dgm:prSet/>
      <dgm:spPr/>
      <dgm:t>
        <a:bodyPr/>
        <a:lstStyle/>
        <a:p>
          <a:endParaRPr lang="de-DE"/>
        </a:p>
      </dgm:t>
    </dgm:pt>
    <dgm:pt modelId="{543005A5-FF00-4F1B-A2DD-24DCA76BAE73}" type="sibTrans" cxnId="{0C7E1430-DF12-4BA7-A9E1-2BEF403564EA}">
      <dgm:prSet/>
      <dgm:spPr/>
      <dgm:t>
        <a:bodyPr/>
        <a:lstStyle/>
        <a:p>
          <a:endParaRPr lang="de-DE"/>
        </a:p>
      </dgm:t>
    </dgm:pt>
    <dgm:pt modelId="{4E9DD56F-10BB-4754-8960-717B4EB8449A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Задум.</a:t>
          </a:r>
          <a:endParaRPr lang="de-DE" sz="3200" b="1" dirty="0">
            <a:latin typeface="Arial Black" pitchFamily="34" charset="0"/>
          </a:endParaRPr>
        </a:p>
      </dgm:t>
    </dgm:pt>
    <dgm:pt modelId="{FE4D7904-6656-4933-BCDD-EAFCB460F541}" type="parTrans" cxnId="{72D0B423-3F27-4A1E-95D5-0EF0AF482529}">
      <dgm:prSet/>
      <dgm:spPr/>
      <dgm:t>
        <a:bodyPr/>
        <a:lstStyle/>
        <a:p>
          <a:endParaRPr lang="de-DE"/>
        </a:p>
      </dgm:t>
    </dgm:pt>
    <dgm:pt modelId="{7B367D6F-8F30-4085-A240-40CCCA62B67C}" type="sibTrans" cxnId="{72D0B423-3F27-4A1E-95D5-0EF0AF482529}">
      <dgm:prSet/>
      <dgm:spPr/>
      <dgm:t>
        <a:bodyPr/>
        <a:lstStyle/>
        <a:p>
          <a:endParaRPr lang="de-DE"/>
        </a:p>
      </dgm:t>
    </dgm:pt>
    <dgm:pt modelId="{B38FFE7D-2275-4878-936D-B144D8064DBF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2">
                  <a:lumMod val="50000"/>
                </a:schemeClr>
              </a:solidFill>
            </a:rPr>
            <a:t>2</a:t>
          </a:r>
          <a:endParaRPr lang="de-DE" sz="3200" b="1" dirty="0">
            <a:solidFill>
              <a:schemeClr val="tx2">
                <a:lumMod val="50000"/>
              </a:schemeClr>
            </a:solidFill>
          </a:endParaRPr>
        </a:p>
      </dgm:t>
    </dgm:pt>
    <dgm:pt modelId="{5A4DCC8A-E9CB-49F3-ADD2-A0AC2A69303A}" type="parTrans" cxnId="{EE9046AF-DA3F-4C0A-A1B1-6A1A674C42D6}">
      <dgm:prSet/>
      <dgm:spPr/>
      <dgm:t>
        <a:bodyPr/>
        <a:lstStyle/>
        <a:p>
          <a:endParaRPr lang="de-DE"/>
        </a:p>
      </dgm:t>
    </dgm:pt>
    <dgm:pt modelId="{863F4AD3-5724-4BB5-AF63-B6C707C74417}" type="sibTrans" cxnId="{EE9046AF-DA3F-4C0A-A1B1-6A1A674C42D6}">
      <dgm:prSet/>
      <dgm:spPr/>
      <dgm:t>
        <a:bodyPr/>
        <a:lstStyle/>
        <a:p>
          <a:endParaRPr lang="de-DE"/>
        </a:p>
      </dgm:t>
    </dgm:pt>
    <dgm:pt modelId="{9B0EE0C4-B456-4B32-AD73-D49752FE4082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Організація.</a:t>
          </a:r>
          <a:endParaRPr lang="de-DE" sz="3200" dirty="0">
            <a:latin typeface="Arial Black" pitchFamily="34" charset="0"/>
          </a:endParaRPr>
        </a:p>
      </dgm:t>
    </dgm:pt>
    <dgm:pt modelId="{7BEFE111-6357-4842-863E-3D4717B664C4}" type="parTrans" cxnId="{16F92E0B-904C-43A2-A12F-5B2EFADFFE92}">
      <dgm:prSet/>
      <dgm:spPr/>
      <dgm:t>
        <a:bodyPr/>
        <a:lstStyle/>
        <a:p>
          <a:endParaRPr lang="de-DE"/>
        </a:p>
      </dgm:t>
    </dgm:pt>
    <dgm:pt modelId="{8340C109-25D1-45E5-96B6-A1EFD72B0ECE}" type="sibTrans" cxnId="{16F92E0B-904C-43A2-A12F-5B2EFADFFE92}">
      <dgm:prSet/>
      <dgm:spPr/>
      <dgm:t>
        <a:bodyPr/>
        <a:lstStyle/>
        <a:p>
          <a:endParaRPr lang="de-DE"/>
        </a:p>
      </dgm:t>
    </dgm:pt>
    <dgm:pt modelId="{C0C1409A-CF34-464D-B3FF-3C894B02EE1A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2">
                  <a:lumMod val="50000"/>
                </a:schemeClr>
              </a:solidFill>
            </a:rPr>
            <a:t>3</a:t>
          </a:r>
          <a:endParaRPr lang="de-DE" sz="3200" b="1" dirty="0">
            <a:solidFill>
              <a:schemeClr val="tx2">
                <a:lumMod val="50000"/>
              </a:schemeClr>
            </a:solidFill>
          </a:endParaRPr>
        </a:p>
      </dgm:t>
    </dgm:pt>
    <dgm:pt modelId="{6FC5D4F6-67EA-4BAA-B2BD-B986BA22085A}" type="parTrans" cxnId="{088DA307-2AB9-4257-B1CD-D6667BB99C20}">
      <dgm:prSet/>
      <dgm:spPr/>
      <dgm:t>
        <a:bodyPr/>
        <a:lstStyle/>
        <a:p>
          <a:endParaRPr lang="de-DE"/>
        </a:p>
      </dgm:t>
    </dgm:pt>
    <dgm:pt modelId="{32B00B4B-8E90-4830-BAA2-19AEDF54604E}" type="sibTrans" cxnId="{088DA307-2AB9-4257-B1CD-D6667BB99C20}">
      <dgm:prSet/>
      <dgm:spPr/>
      <dgm:t>
        <a:bodyPr/>
        <a:lstStyle/>
        <a:p>
          <a:endParaRPr lang="de-DE"/>
        </a:p>
      </dgm:t>
    </dgm:pt>
    <dgm:pt modelId="{EABC92EB-2C19-4F38-82CA-5659B12DAD49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Проведення.</a:t>
          </a:r>
          <a:endParaRPr lang="de-DE" sz="3200" dirty="0">
            <a:latin typeface="Arial Black" pitchFamily="34" charset="0"/>
          </a:endParaRPr>
        </a:p>
      </dgm:t>
    </dgm:pt>
    <dgm:pt modelId="{A3BA3E59-65C1-4657-BDE8-12CE96A44587}" type="parTrans" cxnId="{34DD1B4C-111F-4256-97F3-12904BC0851F}">
      <dgm:prSet/>
      <dgm:spPr/>
      <dgm:t>
        <a:bodyPr/>
        <a:lstStyle/>
        <a:p>
          <a:endParaRPr lang="de-DE"/>
        </a:p>
      </dgm:t>
    </dgm:pt>
    <dgm:pt modelId="{27C40AFF-B2D5-4A2B-8B76-06EDB391B679}" type="sibTrans" cxnId="{34DD1B4C-111F-4256-97F3-12904BC0851F}">
      <dgm:prSet/>
      <dgm:spPr/>
      <dgm:t>
        <a:bodyPr/>
        <a:lstStyle/>
        <a:p>
          <a:endParaRPr lang="de-DE"/>
        </a:p>
      </dgm:t>
    </dgm:pt>
    <dgm:pt modelId="{586DD477-5054-4E3C-B5BC-08C44A4531D6}">
      <dgm:prSet custT="1"/>
      <dgm:spPr/>
      <dgm:t>
        <a:bodyPr/>
        <a:lstStyle/>
        <a:p>
          <a:r>
            <a:rPr lang="uk-UA" sz="3200" b="1" dirty="0" smtClean="0">
              <a:solidFill>
                <a:schemeClr val="tx2">
                  <a:lumMod val="50000"/>
                </a:schemeClr>
              </a:solidFill>
            </a:rPr>
            <a:t>4</a:t>
          </a:r>
          <a:endParaRPr lang="de-DE" sz="3200" b="1" dirty="0">
            <a:solidFill>
              <a:schemeClr val="tx2">
                <a:lumMod val="50000"/>
              </a:schemeClr>
            </a:solidFill>
          </a:endParaRPr>
        </a:p>
      </dgm:t>
    </dgm:pt>
    <dgm:pt modelId="{6D7EAC5D-BDA9-46A0-93CD-06F50C638E7A}" type="parTrans" cxnId="{BA0F74F3-018E-4A52-B75B-DDDAA0571D28}">
      <dgm:prSet/>
      <dgm:spPr/>
      <dgm:t>
        <a:bodyPr/>
        <a:lstStyle/>
        <a:p>
          <a:endParaRPr lang="de-DE"/>
        </a:p>
      </dgm:t>
    </dgm:pt>
    <dgm:pt modelId="{8B37DCAB-E7D8-462D-B282-BB38F10898D3}" type="sibTrans" cxnId="{BA0F74F3-018E-4A52-B75B-DDDAA0571D28}">
      <dgm:prSet/>
      <dgm:spPr/>
      <dgm:t>
        <a:bodyPr/>
        <a:lstStyle/>
        <a:p>
          <a:endParaRPr lang="de-DE"/>
        </a:p>
      </dgm:t>
    </dgm:pt>
    <dgm:pt modelId="{F4C3D2FD-8EFA-4AF8-A539-73D678A36E0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Аналіз.</a:t>
          </a:r>
          <a:endParaRPr lang="de-DE" sz="3200" dirty="0" smtClean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de-DE" sz="2300" dirty="0"/>
        </a:p>
      </dgm:t>
    </dgm:pt>
    <dgm:pt modelId="{072A702F-86EE-40D1-8B2A-7D3C8A11F1CB}" type="parTrans" cxnId="{E6C70520-B83F-43B9-9139-9C6711710D7C}">
      <dgm:prSet/>
      <dgm:spPr/>
      <dgm:t>
        <a:bodyPr/>
        <a:lstStyle/>
        <a:p>
          <a:endParaRPr lang="de-DE"/>
        </a:p>
      </dgm:t>
    </dgm:pt>
    <dgm:pt modelId="{0B4A43D0-2AC8-4DDF-890C-D85BB59F1C9D}" type="sibTrans" cxnId="{E6C70520-B83F-43B9-9139-9C6711710D7C}">
      <dgm:prSet/>
      <dgm:spPr/>
      <dgm:t>
        <a:bodyPr/>
        <a:lstStyle/>
        <a:p>
          <a:endParaRPr lang="de-DE"/>
        </a:p>
      </dgm:t>
    </dgm:pt>
    <dgm:pt modelId="{C5577CBA-BEF5-455F-BF9F-179E36CA5BEA}" type="pres">
      <dgm:prSet presAssocID="{F654CF31-8993-4720-9D6D-079DCF3D8E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05DDCED-AFC0-4072-BB18-28B8DF123AC7}" type="pres">
      <dgm:prSet presAssocID="{3C049F64-ED88-4E6D-B817-BF6894CC9BEF}" presName="composite" presStyleCnt="0"/>
      <dgm:spPr/>
    </dgm:pt>
    <dgm:pt modelId="{D2DFCC99-41E1-4314-9BEF-7AB747B2954C}" type="pres">
      <dgm:prSet presAssocID="{3C049F64-ED88-4E6D-B817-BF6894CC9BE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AF4B49-C478-4567-8DD5-46D516735423}" type="pres">
      <dgm:prSet presAssocID="{3C049F64-ED88-4E6D-B817-BF6894CC9BEF}" presName="descendantText" presStyleLbl="alignAcc1" presStyleIdx="0" presStyleCnt="4" custLinFactNeighborX="57" custLinFactNeighborY="-3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6020BA-B458-4518-AC73-17487FAA7272}" type="pres">
      <dgm:prSet presAssocID="{543005A5-FF00-4F1B-A2DD-24DCA76BAE73}" presName="sp" presStyleCnt="0"/>
      <dgm:spPr/>
    </dgm:pt>
    <dgm:pt modelId="{04413CC8-FD74-4C6A-B51A-F2782EBCBC47}" type="pres">
      <dgm:prSet presAssocID="{B38FFE7D-2275-4878-936D-B144D8064DBF}" presName="composite" presStyleCnt="0"/>
      <dgm:spPr/>
    </dgm:pt>
    <dgm:pt modelId="{B1050AA6-7CDE-49DB-8B05-3CC562272F99}" type="pres">
      <dgm:prSet presAssocID="{B38FFE7D-2275-4878-936D-B144D8064DB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DBA53F-2890-4EC1-8727-8286E78B37C0}" type="pres">
      <dgm:prSet presAssocID="{B38FFE7D-2275-4878-936D-B144D8064DB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7996A2-47CE-4B9C-AFA2-F2014016C778}" type="pres">
      <dgm:prSet presAssocID="{863F4AD3-5724-4BB5-AF63-B6C707C74417}" presName="sp" presStyleCnt="0"/>
      <dgm:spPr/>
    </dgm:pt>
    <dgm:pt modelId="{7DB63457-1882-4E5F-A365-C3BA724E9D85}" type="pres">
      <dgm:prSet presAssocID="{C0C1409A-CF34-464D-B3FF-3C894B02EE1A}" presName="composite" presStyleCnt="0"/>
      <dgm:spPr/>
    </dgm:pt>
    <dgm:pt modelId="{6D1BEE12-1E35-4C69-9244-89D12E52E984}" type="pres">
      <dgm:prSet presAssocID="{C0C1409A-CF34-464D-B3FF-3C894B02EE1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A02728-AB74-4020-9A7C-C3A4A0592378}" type="pres">
      <dgm:prSet presAssocID="{C0C1409A-CF34-464D-B3FF-3C894B02EE1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53E89E-5EF5-4789-8726-66E1D9C0A895}" type="pres">
      <dgm:prSet presAssocID="{32B00B4B-8E90-4830-BAA2-19AEDF54604E}" presName="sp" presStyleCnt="0"/>
      <dgm:spPr/>
    </dgm:pt>
    <dgm:pt modelId="{1212EF18-5F19-4EC7-8B96-1C2C30D7A62F}" type="pres">
      <dgm:prSet presAssocID="{586DD477-5054-4E3C-B5BC-08C44A4531D6}" presName="composite" presStyleCnt="0"/>
      <dgm:spPr/>
    </dgm:pt>
    <dgm:pt modelId="{65F42DB7-2E2C-4081-9878-CA16F252AE19}" type="pres">
      <dgm:prSet presAssocID="{586DD477-5054-4E3C-B5BC-08C44A4531D6}" presName="parentText" presStyleLbl="alignNode1" presStyleIdx="3" presStyleCnt="4" custLinFactNeighborX="-9063" custLinFactNeighborY="-57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1841CC-5B7D-4441-B4AF-809F53682F1E}" type="pres">
      <dgm:prSet presAssocID="{586DD477-5054-4E3C-B5BC-08C44A4531D6}" presName="descendantText" presStyleLbl="alignAcc1" presStyleIdx="3" presStyleCnt="4" custAng="0" custLinFactNeighborX="-60" custLinFactNeighborY="-99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7E121DF-12D7-47A2-8521-EBFA755C4A13}" type="presOf" srcId="{B38FFE7D-2275-4878-936D-B144D8064DBF}" destId="{B1050AA6-7CDE-49DB-8B05-3CC562272F99}" srcOrd="0" destOrd="0" presId="urn:microsoft.com/office/officeart/2005/8/layout/chevron2"/>
    <dgm:cxn modelId="{0C7E1430-DF12-4BA7-A9E1-2BEF403564EA}" srcId="{F654CF31-8993-4720-9D6D-079DCF3D8E06}" destId="{3C049F64-ED88-4E6D-B817-BF6894CC9BEF}" srcOrd="0" destOrd="0" parTransId="{6F51EB00-6DB5-4A0E-B0A6-110EF6C912C9}" sibTransId="{543005A5-FF00-4F1B-A2DD-24DCA76BAE73}"/>
    <dgm:cxn modelId="{E6C70520-B83F-43B9-9139-9C6711710D7C}" srcId="{586DD477-5054-4E3C-B5BC-08C44A4531D6}" destId="{F4C3D2FD-8EFA-4AF8-A539-73D678A36E03}" srcOrd="0" destOrd="0" parTransId="{072A702F-86EE-40D1-8B2A-7D3C8A11F1CB}" sibTransId="{0B4A43D0-2AC8-4DDF-890C-D85BB59F1C9D}"/>
    <dgm:cxn modelId="{66139C54-AEF0-46CE-824C-AF6B3B0D47A8}" type="presOf" srcId="{586DD477-5054-4E3C-B5BC-08C44A4531D6}" destId="{65F42DB7-2E2C-4081-9878-CA16F252AE19}" srcOrd="0" destOrd="0" presId="urn:microsoft.com/office/officeart/2005/8/layout/chevron2"/>
    <dgm:cxn modelId="{32B04CCC-80F1-41B0-9B78-4B0F7F13E95E}" type="presOf" srcId="{9B0EE0C4-B456-4B32-AD73-D49752FE4082}" destId="{E8DBA53F-2890-4EC1-8727-8286E78B37C0}" srcOrd="0" destOrd="0" presId="urn:microsoft.com/office/officeart/2005/8/layout/chevron2"/>
    <dgm:cxn modelId="{16F92E0B-904C-43A2-A12F-5B2EFADFFE92}" srcId="{B38FFE7D-2275-4878-936D-B144D8064DBF}" destId="{9B0EE0C4-B456-4B32-AD73-D49752FE4082}" srcOrd="0" destOrd="0" parTransId="{7BEFE111-6357-4842-863E-3D4717B664C4}" sibTransId="{8340C109-25D1-45E5-96B6-A1EFD72B0ECE}"/>
    <dgm:cxn modelId="{BA0F74F3-018E-4A52-B75B-DDDAA0571D28}" srcId="{F654CF31-8993-4720-9D6D-079DCF3D8E06}" destId="{586DD477-5054-4E3C-B5BC-08C44A4531D6}" srcOrd="3" destOrd="0" parTransId="{6D7EAC5D-BDA9-46A0-93CD-06F50C638E7A}" sibTransId="{8B37DCAB-E7D8-462D-B282-BB38F10898D3}"/>
    <dgm:cxn modelId="{EE9046AF-DA3F-4C0A-A1B1-6A1A674C42D6}" srcId="{F654CF31-8993-4720-9D6D-079DCF3D8E06}" destId="{B38FFE7D-2275-4878-936D-B144D8064DBF}" srcOrd="1" destOrd="0" parTransId="{5A4DCC8A-E9CB-49F3-ADD2-A0AC2A69303A}" sibTransId="{863F4AD3-5724-4BB5-AF63-B6C707C74417}"/>
    <dgm:cxn modelId="{3DE8445C-8E9F-47F8-BB26-7EA87177CA4F}" type="presOf" srcId="{F4C3D2FD-8EFA-4AF8-A539-73D678A36E03}" destId="{A31841CC-5B7D-4441-B4AF-809F53682F1E}" srcOrd="0" destOrd="0" presId="urn:microsoft.com/office/officeart/2005/8/layout/chevron2"/>
    <dgm:cxn modelId="{575E5049-B860-41C3-9073-65194224E474}" type="presOf" srcId="{F654CF31-8993-4720-9D6D-079DCF3D8E06}" destId="{C5577CBA-BEF5-455F-BF9F-179E36CA5BEA}" srcOrd="0" destOrd="0" presId="urn:microsoft.com/office/officeart/2005/8/layout/chevron2"/>
    <dgm:cxn modelId="{72D0B423-3F27-4A1E-95D5-0EF0AF482529}" srcId="{3C049F64-ED88-4E6D-B817-BF6894CC9BEF}" destId="{4E9DD56F-10BB-4754-8960-717B4EB8449A}" srcOrd="0" destOrd="0" parTransId="{FE4D7904-6656-4933-BCDD-EAFCB460F541}" sibTransId="{7B367D6F-8F30-4085-A240-40CCCA62B67C}"/>
    <dgm:cxn modelId="{41AA3E90-23CD-437D-9339-2709F8B532FB}" type="presOf" srcId="{C0C1409A-CF34-464D-B3FF-3C894B02EE1A}" destId="{6D1BEE12-1E35-4C69-9244-89D12E52E984}" srcOrd="0" destOrd="0" presId="urn:microsoft.com/office/officeart/2005/8/layout/chevron2"/>
    <dgm:cxn modelId="{13CD513D-67D7-44D1-A5AE-01BE5BC360EF}" type="presOf" srcId="{EABC92EB-2C19-4F38-82CA-5659B12DAD49}" destId="{00A02728-AB74-4020-9A7C-C3A4A0592378}" srcOrd="0" destOrd="0" presId="urn:microsoft.com/office/officeart/2005/8/layout/chevron2"/>
    <dgm:cxn modelId="{48C2F852-C4EF-43E6-95FB-A1F4EC50A508}" type="presOf" srcId="{4E9DD56F-10BB-4754-8960-717B4EB8449A}" destId="{C4AF4B49-C478-4567-8DD5-46D516735423}" srcOrd="0" destOrd="0" presId="urn:microsoft.com/office/officeart/2005/8/layout/chevron2"/>
    <dgm:cxn modelId="{DC860A43-5363-47D2-B424-3CC7B5A4EC7F}" type="presOf" srcId="{3C049F64-ED88-4E6D-B817-BF6894CC9BEF}" destId="{D2DFCC99-41E1-4314-9BEF-7AB747B2954C}" srcOrd="0" destOrd="0" presId="urn:microsoft.com/office/officeart/2005/8/layout/chevron2"/>
    <dgm:cxn modelId="{34DD1B4C-111F-4256-97F3-12904BC0851F}" srcId="{C0C1409A-CF34-464D-B3FF-3C894B02EE1A}" destId="{EABC92EB-2C19-4F38-82CA-5659B12DAD49}" srcOrd="0" destOrd="0" parTransId="{A3BA3E59-65C1-4657-BDE8-12CE96A44587}" sibTransId="{27C40AFF-B2D5-4A2B-8B76-06EDB391B679}"/>
    <dgm:cxn modelId="{088DA307-2AB9-4257-B1CD-D6667BB99C20}" srcId="{F654CF31-8993-4720-9D6D-079DCF3D8E06}" destId="{C0C1409A-CF34-464D-B3FF-3C894B02EE1A}" srcOrd="2" destOrd="0" parTransId="{6FC5D4F6-67EA-4BAA-B2BD-B986BA22085A}" sibTransId="{32B00B4B-8E90-4830-BAA2-19AEDF54604E}"/>
    <dgm:cxn modelId="{0806D97F-A4BF-4E2B-A2EC-D42337D8D623}" type="presParOf" srcId="{C5577CBA-BEF5-455F-BF9F-179E36CA5BEA}" destId="{005DDCED-AFC0-4072-BB18-28B8DF123AC7}" srcOrd="0" destOrd="0" presId="urn:microsoft.com/office/officeart/2005/8/layout/chevron2"/>
    <dgm:cxn modelId="{68B8AC32-4F73-471B-97F7-FA7B59993361}" type="presParOf" srcId="{005DDCED-AFC0-4072-BB18-28B8DF123AC7}" destId="{D2DFCC99-41E1-4314-9BEF-7AB747B2954C}" srcOrd="0" destOrd="0" presId="urn:microsoft.com/office/officeart/2005/8/layout/chevron2"/>
    <dgm:cxn modelId="{EF59BF2F-9324-4DA0-B2B8-B29408CA3649}" type="presParOf" srcId="{005DDCED-AFC0-4072-BB18-28B8DF123AC7}" destId="{C4AF4B49-C478-4567-8DD5-46D516735423}" srcOrd="1" destOrd="0" presId="urn:microsoft.com/office/officeart/2005/8/layout/chevron2"/>
    <dgm:cxn modelId="{17C35CE9-0E7D-444F-A6CB-97061EAB11D2}" type="presParOf" srcId="{C5577CBA-BEF5-455F-BF9F-179E36CA5BEA}" destId="{646020BA-B458-4518-AC73-17487FAA7272}" srcOrd="1" destOrd="0" presId="urn:microsoft.com/office/officeart/2005/8/layout/chevron2"/>
    <dgm:cxn modelId="{F65128A7-7DCC-481C-8284-D5419FFF8B21}" type="presParOf" srcId="{C5577CBA-BEF5-455F-BF9F-179E36CA5BEA}" destId="{04413CC8-FD74-4C6A-B51A-F2782EBCBC47}" srcOrd="2" destOrd="0" presId="urn:microsoft.com/office/officeart/2005/8/layout/chevron2"/>
    <dgm:cxn modelId="{44D7D42E-4DE7-4C90-B793-4146CE3CC3E7}" type="presParOf" srcId="{04413CC8-FD74-4C6A-B51A-F2782EBCBC47}" destId="{B1050AA6-7CDE-49DB-8B05-3CC562272F99}" srcOrd="0" destOrd="0" presId="urn:microsoft.com/office/officeart/2005/8/layout/chevron2"/>
    <dgm:cxn modelId="{94209296-7E10-4C72-9791-BB6F92591EFD}" type="presParOf" srcId="{04413CC8-FD74-4C6A-B51A-F2782EBCBC47}" destId="{E8DBA53F-2890-4EC1-8727-8286E78B37C0}" srcOrd="1" destOrd="0" presId="urn:microsoft.com/office/officeart/2005/8/layout/chevron2"/>
    <dgm:cxn modelId="{FEC6E9F5-393D-45D3-87E0-9B505D0F97CC}" type="presParOf" srcId="{C5577CBA-BEF5-455F-BF9F-179E36CA5BEA}" destId="{917996A2-47CE-4B9C-AFA2-F2014016C778}" srcOrd="3" destOrd="0" presId="urn:microsoft.com/office/officeart/2005/8/layout/chevron2"/>
    <dgm:cxn modelId="{8241464F-CD47-495B-90C4-9A2CDF5D3AE4}" type="presParOf" srcId="{C5577CBA-BEF5-455F-BF9F-179E36CA5BEA}" destId="{7DB63457-1882-4E5F-A365-C3BA724E9D85}" srcOrd="4" destOrd="0" presId="urn:microsoft.com/office/officeart/2005/8/layout/chevron2"/>
    <dgm:cxn modelId="{76EC423D-61C8-4A7F-8969-5206E3C49432}" type="presParOf" srcId="{7DB63457-1882-4E5F-A365-C3BA724E9D85}" destId="{6D1BEE12-1E35-4C69-9244-89D12E52E984}" srcOrd="0" destOrd="0" presId="urn:microsoft.com/office/officeart/2005/8/layout/chevron2"/>
    <dgm:cxn modelId="{5E7EF013-B9BA-411E-BC12-F6DD29C1259D}" type="presParOf" srcId="{7DB63457-1882-4E5F-A365-C3BA724E9D85}" destId="{00A02728-AB74-4020-9A7C-C3A4A0592378}" srcOrd="1" destOrd="0" presId="urn:microsoft.com/office/officeart/2005/8/layout/chevron2"/>
    <dgm:cxn modelId="{10267812-2D0D-4861-B21B-6374245E97F3}" type="presParOf" srcId="{C5577CBA-BEF5-455F-BF9F-179E36CA5BEA}" destId="{AB53E89E-5EF5-4789-8726-66E1D9C0A895}" srcOrd="5" destOrd="0" presId="urn:microsoft.com/office/officeart/2005/8/layout/chevron2"/>
    <dgm:cxn modelId="{3DD6A8DB-B367-46E3-874B-2E4FB02550D9}" type="presParOf" srcId="{C5577CBA-BEF5-455F-BF9F-179E36CA5BEA}" destId="{1212EF18-5F19-4EC7-8B96-1C2C30D7A62F}" srcOrd="6" destOrd="0" presId="urn:microsoft.com/office/officeart/2005/8/layout/chevron2"/>
    <dgm:cxn modelId="{54933A1F-20BD-4F93-85DD-291B7480C41C}" type="presParOf" srcId="{1212EF18-5F19-4EC7-8B96-1C2C30D7A62F}" destId="{65F42DB7-2E2C-4081-9878-CA16F252AE19}" srcOrd="0" destOrd="0" presId="urn:microsoft.com/office/officeart/2005/8/layout/chevron2"/>
    <dgm:cxn modelId="{4FC91F12-44A5-4ABF-8584-AD699F7EC161}" type="presParOf" srcId="{1212EF18-5F19-4EC7-8B96-1C2C30D7A62F}" destId="{A31841CC-5B7D-4441-B4AF-809F53682F1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F2CFD-5A40-4ADF-B14F-A8C3715CF29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FDA8B96-08F4-4D78-97E1-80AA78EE2F6F}">
      <dgm:prSet phldrT="[Текст]" custT="1"/>
      <dgm:spPr>
        <a:solidFill>
          <a:srgbClr val="92D050"/>
        </a:solidFill>
        <a:ln>
          <a:solidFill>
            <a:srgbClr val="FF3300"/>
          </a:solidFill>
        </a:ln>
      </dgm:spPr>
      <dgm:t>
        <a:bodyPr lIns="0" tIns="0" rIns="0" bIns="0" anchor="t" anchorCtr="0"/>
        <a:lstStyle/>
        <a:p>
          <a:pPr marL="0" indent="0" algn="ctr">
            <a:spcAft>
              <a:spcPts val="0"/>
            </a:spcAft>
          </a:pPr>
          <a:r>
            <a:rPr lang="uk-UA" sz="2800" b="1" dirty="0" smtClean="0">
              <a:ln w="11430">
                <a:solidFill>
                  <a:srgbClr val="002060"/>
                </a:solidFill>
              </a:ln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rPr>
            <a:t>Класифікація</a:t>
          </a:r>
        </a:p>
        <a:p>
          <a:pPr marL="0" indent="0" algn="ctr">
            <a:spcAft>
              <a:spcPts val="0"/>
            </a:spcAft>
          </a:pPr>
          <a:r>
            <a:rPr lang="uk-UA" sz="2800" b="1" dirty="0" smtClean="0">
              <a:ln w="11430">
                <a:solidFill>
                  <a:srgbClr val="002060"/>
                </a:solidFill>
              </a:ln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rPr>
            <a:t>нестандартних уроків</a:t>
          </a:r>
        </a:p>
        <a:p>
          <a:pPr marL="0" indent="0" algn="ctr">
            <a:spcAft>
              <a:spcPts val="0"/>
            </a:spcAft>
          </a:pPr>
          <a:r>
            <a:rPr lang="uk-UA" sz="2800" b="1" dirty="0" smtClean="0">
              <a:ln w="11430">
                <a:solidFill>
                  <a:srgbClr val="002060"/>
                </a:solidFill>
              </a:ln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rPr>
            <a:t> за організаційною</a:t>
          </a:r>
        </a:p>
        <a:p>
          <a:pPr marL="0" indent="0" algn="ctr">
            <a:spcAft>
              <a:spcPts val="0"/>
            </a:spcAft>
          </a:pPr>
          <a:r>
            <a:rPr lang="uk-UA" sz="2800" b="1" dirty="0" smtClean="0">
              <a:ln w="11430">
                <a:solidFill>
                  <a:srgbClr val="002060"/>
                </a:solidFill>
              </a:ln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rPr>
            <a:t>формою навчання</a:t>
          </a:r>
        </a:p>
      </dgm:t>
    </dgm:pt>
    <dgm:pt modelId="{8AA3EC78-4F20-4C4D-9D8F-0780D6F27892}" type="parTrans" cxnId="{2B928130-5256-4C92-B6F6-C68841C655AD}">
      <dgm:prSet/>
      <dgm:spPr/>
      <dgm:t>
        <a:bodyPr/>
        <a:lstStyle/>
        <a:p>
          <a:endParaRPr lang="de-DE"/>
        </a:p>
      </dgm:t>
    </dgm:pt>
    <dgm:pt modelId="{1BA90A38-3C26-4FB0-8326-46E5A6645870}" type="sibTrans" cxnId="{2B928130-5256-4C92-B6F6-C68841C655AD}">
      <dgm:prSet/>
      <dgm:spPr/>
      <dgm:t>
        <a:bodyPr/>
        <a:lstStyle/>
        <a:p>
          <a:endParaRPr lang="de-DE"/>
        </a:p>
      </dgm:t>
    </dgm:pt>
    <dgm:pt modelId="{4170BFFE-A884-4220-BFF2-9DCADBFC7EB4}">
      <dgm:prSet phldrT="[Текст]" custT="1"/>
      <dgm:spPr>
        <a:solidFill>
          <a:srgbClr val="92D050"/>
        </a:solidFill>
        <a:ln>
          <a:solidFill>
            <a:srgbClr val="0066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uk-UA" sz="2600" b="1" u="sng" dirty="0" smtClean="0">
              <a:solidFill>
                <a:srgbClr val="003300"/>
              </a:solidFill>
            </a:rPr>
            <a:t>Уроки-змагання</a:t>
          </a:r>
        </a:p>
        <a:p>
          <a:pPr>
            <a:spcAft>
              <a:spcPts val="0"/>
            </a:spcAft>
          </a:pPr>
          <a:r>
            <a:rPr lang="uk-UA" sz="2600" b="1" dirty="0" smtClean="0">
              <a:solidFill>
                <a:srgbClr val="003300"/>
              </a:solidFill>
            </a:rPr>
            <a:t>(вікторини, конкурси, уроки-аукціони,</a:t>
          </a:r>
        </a:p>
        <a:p>
          <a:pPr>
            <a:spcAft>
              <a:spcPts val="0"/>
            </a:spcAft>
          </a:pPr>
          <a:r>
            <a:rPr lang="uk-UA" sz="2600" b="1" dirty="0" smtClean="0">
              <a:solidFill>
                <a:srgbClr val="003300"/>
              </a:solidFill>
            </a:rPr>
            <a:t>уроки типу КВК)</a:t>
          </a:r>
          <a:endParaRPr lang="de-DE" sz="2600" b="1" dirty="0">
            <a:solidFill>
              <a:srgbClr val="003300"/>
            </a:solidFill>
          </a:endParaRPr>
        </a:p>
      </dgm:t>
    </dgm:pt>
    <dgm:pt modelId="{F6625DDE-3DB0-431E-B82A-48774ED309D6}" type="parTrans" cxnId="{BBF29FFE-B079-45B9-BD2C-7DEC866148F6}">
      <dgm:prSet/>
      <dgm:spPr>
        <a:solidFill>
          <a:srgbClr val="006600"/>
        </a:solidFill>
      </dgm:spPr>
      <dgm:t>
        <a:bodyPr/>
        <a:lstStyle/>
        <a:p>
          <a:endParaRPr lang="de-DE" dirty="0"/>
        </a:p>
      </dgm:t>
    </dgm:pt>
    <dgm:pt modelId="{9DB9F590-0C9C-4FDB-8B9F-7DE6ED99438F}" type="sibTrans" cxnId="{BBF29FFE-B079-45B9-BD2C-7DEC866148F6}">
      <dgm:prSet/>
      <dgm:spPr/>
      <dgm:t>
        <a:bodyPr/>
        <a:lstStyle/>
        <a:p>
          <a:endParaRPr lang="de-DE"/>
        </a:p>
      </dgm:t>
    </dgm:pt>
    <dgm:pt modelId="{91F1FAD0-F0A3-4149-88A9-D05A11E584F8}">
      <dgm:prSet phldrT="[Текст]" custT="1"/>
      <dgm:spPr>
        <a:solidFill>
          <a:srgbClr val="C2E49C"/>
        </a:solidFill>
        <a:ln>
          <a:solidFill>
            <a:srgbClr val="006600"/>
          </a:solidFill>
        </a:ln>
      </dgm:spPr>
      <dgm:t>
        <a:bodyPr lIns="0" tIns="0" rIns="0" bIns="0"/>
        <a:lstStyle/>
        <a:p>
          <a:pPr>
            <a:spcAft>
              <a:spcPts val="0"/>
            </a:spcAft>
          </a:pPr>
          <a:r>
            <a:rPr lang="uk-UA" sz="2600" b="1" u="sng" dirty="0" smtClean="0">
              <a:solidFill>
                <a:srgbClr val="003300"/>
              </a:solidFill>
            </a:rPr>
            <a:t>Уроки громадського огляду знань </a:t>
          </a:r>
        </a:p>
        <a:p>
          <a:pPr>
            <a:spcAft>
              <a:spcPts val="0"/>
            </a:spcAft>
          </a:pPr>
          <a:r>
            <a:rPr lang="uk-UA" sz="2600" b="1" u="none" dirty="0" smtClean="0">
              <a:solidFill>
                <a:srgbClr val="003300"/>
              </a:solidFill>
            </a:rPr>
            <a:t>(урок-залік, урок-консультація, </a:t>
          </a:r>
        </a:p>
        <a:p>
          <a:pPr>
            <a:spcAft>
              <a:spcPts val="0"/>
            </a:spcAft>
          </a:pPr>
          <a:r>
            <a:rPr lang="uk-UA" sz="2600" b="1" u="none" dirty="0" smtClean="0">
              <a:solidFill>
                <a:srgbClr val="003300"/>
              </a:solidFill>
            </a:rPr>
            <a:t>урок - взаємонавчання)</a:t>
          </a:r>
          <a:endParaRPr lang="de-DE" sz="2600" b="1" u="none" dirty="0">
            <a:solidFill>
              <a:srgbClr val="003300"/>
            </a:solidFill>
          </a:endParaRPr>
        </a:p>
      </dgm:t>
    </dgm:pt>
    <dgm:pt modelId="{6F43BD52-ACF6-4DE2-BD78-29276A1079C6}" type="parTrans" cxnId="{5CE5484D-6747-4C72-AB6B-75087C7219EC}">
      <dgm:prSet/>
      <dgm:spPr>
        <a:solidFill>
          <a:srgbClr val="006600"/>
        </a:solidFill>
      </dgm:spPr>
      <dgm:t>
        <a:bodyPr/>
        <a:lstStyle/>
        <a:p>
          <a:endParaRPr lang="de-DE" dirty="0"/>
        </a:p>
      </dgm:t>
    </dgm:pt>
    <dgm:pt modelId="{D17A2EB7-6040-47FA-9A2B-02943CE4CADB}" type="sibTrans" cxnId="{5CE5484D-6747-4C72-AB6B-75087C7219EC}">
      <dgm:prSet/>
      <dgm:spPr/>
      <dgm:t>
        <a:bodyPr/>
        <a:lstStyle/>
        <a:p>
          <a:endParaRPr lang="de-DE"/>
        </a:p>
      </dgm:t>
    </dgm:pt>
    <dgm:pt modelId="{40FFB114-B05D-4987-B58E-A544BF3D2BBC}">
      <dgm:prSet phldrT="[Текст]" custT="1"/>
      <dgm:spPr>
        <a:solidFill>
          <a:srgbClr val="C2E49C"/>
        </a:solidFill>
        <a:ln>
          <a:solidFill>
            <a:srgbClr val="006600"/>
          </a:solidFill>
        </a:ln>
      </dgm:spPr>
      <dgm:t>
        <a:bodyPr/>
        <a:lstStyle/>
        <a:p>
          <a:r>
            <a:rPr lang="uk-UA" sz="2800" b="1" dirty="0" smtClean="0">
              <a:solidFill>
                <a:srgbClr val="003300"/>
              </a:solidFill>
            </a:rPr>
            <a:t>Уроки-подорожі,</a:t>
          </a:r>
        </a:p>
        <a:p>
          <a:r>
            <a:rPr lang="uk-UA" sz="2800" b="1" dirty="0" smtClean="0">
              <a:solidFill>
                <a:srgbClr val="003300"/>
              </a:solidFill>
            </a:rPr>
            <a:t>уроки-пошуки,</a:t>
          </a:r>
        </a:p>
        <a:p>
          <a:r>
            <a:rPr lang="uk-UA" sz="2800" b="1" dirty="0" smtClean="0">
              <a:solidFill>
                <a:srgbClr val="003300"/>
              </a:solidFill>
            </a:rPr>
            <a:t>уроки-мандрівки</a:t>
          </a:r>
          <a:endParaRPr lang="de-DE" sz="2800" b="1" dirty="0">
            <a:solidFill>
              <a:srgbClr val="003300"/>
            </a:solidFill>
          </a:endParaRPr>
        </a:p>
      </dgm:t>
    </dgm:pt>
    <dgm:pt modelId="{CD9CD69F-9A2A-4679-8D71-E3BC7515863B}" type="parTrans" cxnId="{3842E341-4E56-4167-9133-A1E6E692F6B8}">
      <dgm:prSet/>
      <dgm:spPr>
        <a:solidFill>
          <a:srgbClr val="006600"/>
        </a:solidFill>
      </dgm:spPr>
      <dgm:t>
        <a:bodyPr/>
        <a:lstStyle/>
        <a:p>
          <a:endParaRPr lang="de-DE" dirty="0"/>
        </a:p>
      </dgm:t>
    </dgm:pt>
    <dgm:pt modelId="{71C3901E-41E3-4C25-95E9-E7A122F119FA}" type="sibTrans" cxnId="{3842E341-4E56-4167-9133-A1E6E692F6B8}">
      <dgm:prSet/>
      <dgm:spPr/>
      <dgm:t>
        <a:bodyPr/>
        <a:lstStyle/>
        <a:p>
          <a:endParaRPr lang="de-DE"/>
        </a:p>
      </dgm:t>
    </dgm:pt>
    <dgm:pt modelId="{D95BF242-208C-4268-9156-B22C8C8E7069}">
      <dgm:prSet phldrT="[Текст]" phldr="1" custScaleX="78825" custScaleY="72048" custRadScaleRad="76921" custRadScaleInc="65138"/>
      <dgm:spPr>
        <a:solidFill>
          <a:srgbClr val="92D050"/>
        </a:solidFill>
      </dgm:spPr>
      <dgm:t>
        <a:bodyPr/>
        <a:lstStyle/>
        <a:p>
          <a:endParaRPr lang="de-DE" dirty="0"/>
        </a:p>
      </dgm:t>
    </dgm:pt>
    <dgm:pt modelId="{DD8E72A0-36D6-4EED-B746-DBA848EF9396}" type="parTrans" cxnId="{10BD4D7D-76B6-47E2-BDFC-3E5B4DA60E4F}">
      <dgm:prSet custAng="10957019"/>
      <dgm:spPr/>
      <dgm:t>
        <a:bodyPr/>
        <a:lstStyle/>
        <a:p>
          <a:endParaRPr lang="de-DE"/>
        </a:p>
      </dgm:t>
    </dgm:pt>
    <dgm:pt modelId="{913E858D-9B8F-485B-8A2F-51850440BE59}" type="sibTrans" cxnId="{10BD4D7D-76B6-47E2-BDFC-3E5B4DA60E4F}">
      <dgm:prSet/>
      <dgm:spPr/>
      <dgm:t>
        <a:bodyPr/>
        <a:lstStyle/>
        <a:p>
          <a:endParaRPr lang="de-DE"/>
        </a:p>
      </dgm:t>
    </dgm:pt>
    <dgm:pt modelId="{EA2CD209-7C63-415D-8DD2-4547224E03EF}">
      <dgm:prSet phldrT="[Текст]" phldr="1" custScaleX="109232" custScaleY="92291" custRadScaleRad="105915" custRadScaleInc="-1614"/>
      <dgm:spPr>
        <a:solidFill>
          <a:srgbClr val="92D050"/>
        </a:solidFill>
      </dgm:spPr>
      <dgm:t>
        <a:bodyPr/>
        <a:lstStyle/>
        <a:p>
          <a:endParaRPr lang="de-DE" dirty="0"/>
        </a:p>
      </dgm:t>
    </dgm:pt>
    <dgm:pt modelId="{85CC95CD-85DF-480F-BD44-D1211747993A}" type="parTrans" cxnId="{80F9D301-47A2-46F9-870A-2ADE27E01209}">
      <dgm:prSet custAng="10858104" custScaleX="67805" custLinFactNeighborX="2777" custLinFactNeighborY="68522"/>
      <dgm:spPr/>
      <dgm:t>
        <a:bodyPr/>
        <a:lstStyle/>
        <a:p>
          <a:endParaRPr lang="de-DE"/>
        </a:p>
      </dgm:t>
    </dgm:pt>
    <dgm:pt modelId="{D3046039-6C43-44B5-B869-CC06BAD6D9B4}" type="sibTrans" cxnId="{80F9D301-47A2-46F9-870A-2ADE27E01209}">
      <dgm:prSet/>
      <dgm:spPr/>
      <dgm:t>
        <a:bodyPr/>
        <a:lstStyle/>
        <a:p>
          <a:endParaRPr lang="de-DE"/>
        </a:p>
      </dgm:t>
    </dgm:pt>
    <dgm:pt modelId="{34CE286F-8EC6-42C0-A347-998A481A5CC0}">
      <dgm:prSet phldrT="[Текст]" phldr="1" custScaleX="109232" custScaleY="92291" custRadScaleRad="105915" custRadScaleInc="-1614"/>
      <dgm:spPr>
        <a:solidFill>
          <a:srgbClr val="92D050"/>
        </a:solidFill>
      </dgm:spPr>
      <dgm:t>
        <a:bodyPr/>
        <a:lstStyle/>
        <a:p>
          <a:endParaRPr lang="de-DE" dirty="0"/>
        </a:p>
      </dgm:t>
    </dgm:pt>
    <dgm:pt modelId="{17DC6D39-2D90-41A6-A311-A7F958D1D89A}" type="parTrans" cxnId="{C27ACEB4-C8FA-4EDC-900C-1F527DDF2DAF}">
      <dgm:prSet custAng="10858104" custScaleX="67805" custLinFactNeighborX="2777" custLinFactNeighborY="68522"/>
      <dgm:spPr/>
      <dgm:t>
        <a:bodyPr/>
        <a:lstStyle/>
        <a:p>
          <a:endParaRPr lang="de-DE"/>
        </a:p>
      </dgm:t>
    </dgm:pt>
    <dgm:pt modelId="{B8FA8FB3-8526-4558-800D-E34E3636B5A6}" type="sibTrans" cxnId="{C27ACEB4-C8FA-4EDC-900C-1F527DDF2DAF}">
      <dgm:prSet/>
      <dgm:spPr/>
      <dgm:t>
        <a:bodyPr/>
        <a:lstStyle/>
        <a:p>
          <a:endParaRPr lang="de-DE"/>
        </a:p>
      </dgm:t>
    </dgm:pt>
    <dgm:pt modelId="{F9C040B9-4900-474B-8792-E39EB4DD4C7E}">
      <dgm:prSet custT="1"/>
      <dgm:spPr>
        <a:solidFill>
          <a:srgbClr val="C2E49C"/>
        </a:solidFill>
        <a:ln>
          <a:solidFill>
            <a:srgbClr val="0066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uk-UA" sz="2600" b="1" u="sng" dirty="0" smtClean="0">
              <a:solidFill>
                <a:srgbClr val="003300"/>
              </a:solidFill>
            </a:rPr>
            <a:t>Театралізовані уроки</a:t>
          </a:r>
          <a:endParaRPr lang="uk-UA" sz="2600" b="1" u="none" dirty="0" smtClean="0">
            <a:solidFill>
              <a:srgbClr val="003300"/>
            </a:solidFill>
          </a:endParaRPr>
        </a:p>
        <a:p>
          <a:pPr>
            <a:spcAft>
              <a:spcPts val="0"/>
            </a:spcAft>
          </a:pPr>
          <a:r>
            <a:rPr lang="uk-UA" sz="2600" b="1" u="none" dirty="0" smtClean="0">
              <a:solidFill>
                <a:srgbClr val="003300"/>
              </a:solidFill>
            </a:rPr>
            <a:t>(урок-спектакль, урок-концерт, урок-суд, кіноурок, урок-ділова гра )</a:t>
          </a:r>
          <a:endParaRPr lang="de-DE" sz="2600" b="1" u="sng" dirty="0">
            <a:solidFill>
              <a:srgbClr val="003300"/>
            </a:solidFill>
          </a:endParaRPr>
        </a:p>
      </dgm:t>
    </dgm:pt>
    <dgm:pt modelId="{74B9ECBF-84B8-49DC-9AF8-9450E8DBCE11}" type="parTrans" cxnId="{6E3C02CE-CC1A-43FC-A8C6-5F15AC9E39DE}">
      <dgm:prSet/>
      <dgm:spPr>
        <a:solidFill>
          <a:srgbClr val="006600"/>
        </a:solidFill>
      </dgm:spPr>
      <dgm:t>
        <a:bodyPr/>
        <a:lstStyle/>
        <a:p>
          <a:endParaRPr lang="de-DE" dirty="0"/>
        </a:p>
      </dgm:t>
    </dgm:pt>
    <dgm:pt modelId="{AB87ACE7-CAE4-49D2-B758-49F389D546E5}" type="sibTrans" cxnId="{6E3C02CE-CC1A-43FC-A8C6-5F15AC9E39DE}">
      <dgm:prSet/>
      <dgm:spPr/>
      <dgm:t>
        <a:bodyPr/>
        <a:lstStyle/>
        <a:p>
          <a:endParaRPr lang="de-DE"/>
        </a:p>
      </dgm:t>
    </dgm:pt>
    <dgm:pt modelId="{4130346F-7B87-4A7B-84C6-61E8303B623F}">
      <dgm:prSet custT="1"/>
      <dgm:spPr>
        <a:solidFill>
          <a:srgbClr val="C2E49C"/>
        </a:solidFill>
        <a:ln>
          <a:solidFill>
            <a:srgbClr val="006600"/>
          </a:solidFill>
        </a:ln>
      </dgm:spPr>
      <dgm:t>
        <a:bodyPr/>
        <a:lstStyle/>
        <a:p>
          <a:r>
            <a:rPr lang="uk-UA" sz="2600" b="1" u="sng" dirty="0" smtClean="0">
              <a:solidFill>
                <a:srgbClr val="003300"/>
              </a:solidFill>
            </a:rPr>
            <a:t>Уроки комунікативної спрямованості </a:t>
          </a:r>
          <a:r>
            <a:rPr lang="uk-UA" sz="2600" b="1" u="none" dirty="0" smtClean="0">
              <a:solidFill>
                <a:srgbClr val="003300"/>
              </a:solidFill>
            </a:rPr>
            <a:t>(уроки-диспути, конференції, урок-усний журнал)</a:t>
          </a:r>
          <a:endParaRPr lang="de-DE" sz="2600" b="1" u="none" dirty="0">
            <a:solidFill>
              <a:srgbClr val="003300"/>
            </a:solidFill>
          </a:endParaRPr>
        </a:p>
      </dgm:t>
    </dgm:pt>
    <dgm:pt modelId="{A1B5E42A-5880-47E3-BF9E-9D896C92EB00}" type="parTrans" cxnId="{18BC82C6-CC7B-4F7E-90CD-2B48415E75A4}">
      <dgm:prSet/>
      <dgm:spPr>
        <a:solidFill>
          <a:srgbClr val="006600"/>
        </a:solidFill>
      </dgm:spPr>
      <dgm:t>
        <a:bodyPr/>
        <a:lstStyle/>
        <a:p>
          <a:endParaRPr lang="de-DE" dirty="0"/>
        </a:p>
      </dgm:t>
    </dgm:pt>
    <dgm:pt modelId="{EC34EEB2-2EAF-4D1D-A082-A6D4B218F19B}" type="sibTrans" cxnId="{18BC82C6-CC7B-4F7E-90CD-2B48415E75A4}">
      <dgm:prSet/>
      <dgm:spPr/>
      <dgm:t>
        <a:bodyPr/>
        <a:lstStyle/>
        <a:p>
          <a:endParaRPr lang="de-DE"/>
        </a:p>
      </dgm:t>
    </dgm:pt>
    <dgm:pt modelId="{FE9EFE50-77CB-44BF-AE5A-348DF5319503}" type="pres">
      <dgm:prSet presAssocID="{4E6F2CFD-5A40-4ADF-B14F-A8C3715CF2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5BC2C02-CBBC-429E-A6F7-944D6B38D761}" type="pres">
      <dgm:prSet presAssocID="{3FDA8B96-08F4-4D78-97E1-80AA78EE2F6F}" presName="centerShape" presStyleLbl="node0" presStyleIdx="0" presStyleCnt="1" custScaleX="156556" custScaleY="150308" custLinFactNeighborX="-461" custLinFactNeighborY="-4844"/>
      <dgm:spPr/>
      <dgm:t>
        <a:bodyPr/>
        <a:lstStyle/>
        <a:p>
          <a:endParaRPr lang="de-DE"/>
        </a:p>
      </dgm:t>
    </dgm:pt>
    <dgm:pt modelId="{8E9DBD6C-4C6D-46D8-8E83-D099EF3E35CC}" type="pres">
      <dgm:prSet presAssocID="{F6625DDE-3DB0-431E-B82A-48774ED309D6}" presName="parTrans" presStyleLbl="bgSibTrans2D1" presStyleIdx="0" presStyleCnt="5" custAng="9779326" custScaleX="44887" custScaleY="120269" custLinFactNeighborX="68757" custLinFactNeighborY="79283"/>
      <dgm:spPr/>
      <dgm:t>
        <a:bodyPr/>
        <a:lstStyle/>
        <a:p>
          <a:endParaRPr lang="de-DE"/>
        </a:p>
      </dgm:t>
    </dgm:pt>
    <dgm:pt modelId="{D158F96B-0799-4ED7-ADE8-68DD2AC1448D}" type="pres">
      <dgm:prSet presAssocID="{4170BFFE-A884-4220-BFF2-9DCADBFC7EB4}" presName="node" presStyleLbl="node1" presStyleIdx="0" presStyleCnt="5" custScaleX="126609" custScaleY="116752" custRadScaleRad="93939" custRadScaleInc="-397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2535C3-B259-477E-90F1-4D5E0CAA4FA7}" type="pres">
      <dgm:prSet presAssocID="{6F43BD52-ACF6-4DE2-BD78-29276A1079C6}" presName="parTrans" presStyleLbl="bgSibTrans2D1" presStyleIdx="1" presStyleCnt="5" custAng="11509704" custScaleX="44503" custScaleY="119324" custLinFactNeighborX="58981" custLinFactNeighborY="-23051"/>
      <dgm:spPr/>
      <dgm:t>
        <a:bodyPr/>
        <a:lstStyle/>
        <a:p>
          <a:endParaRPr lang="de-DE"/>
        </a:p>
      </dgm:t>
    </dgm:pt>
    <dgm:pt modelId="{F7114106-14D7-49B7-AE17-1A056B15543D}" type="pres">
      <dgm:prSet presAssocID="{91F1FAD0-F0A3-4149-88A9-D05A11E584F8}" presName="node" presStyleLbl="node1" presStyleIdx="1" presStyleCnt="5" custScaleX="134078" custScaleY="134570" custRadScaleRad="115872" custRadScaleInc="-135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A90E93-2041-4B81-B0B5-96C10FD6B670}" type="pres">
      <dgm:prSet presAssocID="{A1B5E42A-5880-47E3-BF9E-9D896C92EB00}" presName="parTrans" presStyleLbl="bgSibTrans2D1" presStyleIdx="2" presStyleCnt="5" custAng="10668478" custScaleX="48785" custScaleY="121727" custLinFactY="576" custLinFactNeighborX="185" custLinFactNeighborY="100000"/>
      <dgm:spPr/>
      <dgm:t>
        <a:bodyPr/>
        <a:lstStyle/>
        <a:p>
          <a:endParaRPr lang="de-DE"/>
        </a:p>
      </dgm:t>
    </dgm:pt>
    <dgm:pt modelId="{D6ED1E57-D350-4EAA-B897-1FCE857B0E92}" type="pres">
      <dgm:prSet presAssocID="{4130346F-7B87-4A7B-84C6-61E8303B623F}" presName="node" presStyleLbl="node1" presStyleIdx="2" presStyleCnt="5" custScaleX="137177" custScaleY="119626" custRadScaleRad="105608" custRadScaleInc="414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EC3271-F5BE-4225-9647-9D1AAA0D6561}" type="pres">
      <dgm:prSet presAssocID="{74B9ECBF-84B8-49DC-9AF8-9450E8DBCE11}" presName="parTrans" presStyleLbl="bgSibTrans2D1" presStyleIdx="3" presStyleCnt="5" custAng="4978117" custScaleX="48857" custScaleY="140907" custLinFactNeighborX="-51731" custLinFactNeighborY="-13291"/>
      <dgm:spPr>
        <a:prstGeom prst="upArrow">
          <a:avLst/>
        </a:prstGeom>
      </dgm:spPr>
      <dgm:t>
        <a:bodyPr/>
        <a:lstStyle/>
        <a:p>
          <a:endParaRPr lang="de-DE"/>
        </a:p>
      </dgm:t>
    </dgm:pt>
    <dgm:pt modelId="{29F9E600-0F5A-4208-9414-0EAF582F7173}" type="pres">
      <dgm:prSet presAssocID="{F9C040B9-4900-474B-8792-E39EB4DD4C7E}" presName="node" presStyleLbl="node1" presStyleIdx="3" presStyleCnt="5" custScaleX="125246" custScaleY="132308" custRadScaleRad="117056" custRadScaleInc="129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FC12AB-6B88-43D1-898D-8F96815A83B4}" type="pres">
      <dgm:prSet presAssocID="{CD9CD69F-9A2A-4679-8D71-E3BC7515863B}" presName="parTrans" presStyleLbl="bgSibTrans2D1" presStyleIdx="4" presStyleCnt="5" custAng="12269717" custScaleX="43368" custScaleY="118896" custLinFactNeighborX="-73408" custLinFactNeighborY="89287"/>
      <dgm:spPr/>
      <dgm:t>
        <a:bodyPr/>
        <a:lstStyle/>
        <a:p>
          <a:endParaRPr lang="de-DE"/>
        </a:p>
      </dgm:t>
    </dgm:pt>
    <dgm:pt modelId="{93AD88B8-C449-46AA-B3BD-225D2D317BF6}" type="pres">
      <dgm:prSet presAssocID="{40FFB114-B05D-4987-B58E-A544BF3D2BBC}" presName="node" presStyleLbl="node1" presStyleIdx="4" presStyleCnt="5" custScaleX="128941" custScaleY="112629" custRadScaleRad="91810" custRadScaleInc="438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AE51B71-1ADC-4310-B65F-19C2E83B5C0B}" type="presOf" srcId="{4E6F2CFD-5A40-4ADF-B14F-A8C3715CF290}" destId="{FE9EFE50-77CB-44BF-AE5A-348DF5319503}" srcOrd="0" destOrd="0" presId="urn:microsoft.com/office/officeart/2005/8/layout/radial4"/>
    <dgm:cxn modelId="{10BD4D7D-76B6-47E2-BDFC-3E5B4DA60E4F}" srcId="{4E6F2CFD-5A40-4ADF-B14F-A8C3715CF290}" destId="{D95BF242-208C-4268-9156-B22C8C8E7069}" srcOrd="1" destOrd="0" parTransId="{DD8E72A0-36D6-4EED-B746-DBA848EF9396}" sibTransId="{913E858D-9B8F-485B-8A2F-51850440BE59}"/>
    <dgm:cxn modelId="{EBED651F-90EA-4D43-8DF9-8A9F23465F66}" type="presOf" srcId="{4170BFFE-A884-4220-BFF2-9DCADBFC7EB4}" destId="{D158F96B-0799-4ED7-ADE8-68DD2AC1448D}" srcOrd="0" destOrd="0" presId="urn:microsoft.com/office/officeart/2005/8/layout/radial4"/>
    <dgm:cxn modelId="{BBF29FFE-B079-45B9-BD2C-7DEC866148F6}" srcId="{3FDA8B96-08F4-4D78-97E1-80AA78EE2F6F}" destId="{4170BFFE-A884-4220-BFF2-9DCADBFC7EB4}" srcOrd="0" destOrd="0" parTransId="{F6625DDE-3DB0-431E-B82A-48774ED309D6}" sibTransId="{9DB9F590-0C9C-4FDB-8B9F-7DE6ED99438F}"/>
    <dgm:cxn modelId="{9FD2E5AB-71B8-48E8-99BE-D93DB3581EC9}" type="presOf" srcId="{91F1FAD0-F0A3-4149-88A9-D05A11E584F8}" destId="{F7114106-14D7-49B7-AE17-1A056B15543D}" srcOrd="0" destOrd="0" presId="urn:microsoft.com/office/officeart/2005/8/layout/radial4"/>
    <dgm:cxn modelId="{AFBEB53D-37AB-4926-BED4-AF35B7552C40}" type="presOf" srcId="{40FFB114-B05D-4987-B58E-A544BF3D2BBC}" destId="{93AD88B8-C449-46AA-B3BD-225D2D317BF6}" srcOrd="0" destOrd="0" presId="urn:microsoft.com/office/officeart/2005/8/layout/radial4"/>
    <dgm:cxn modelId="{C25C4D8F-2D74-46AE-B6CC-79647EE7384D}" type="presOf" srcId="{74B9ECBF-84B8-49DC-9AF8-9450E8DBCE11}" destId="{9BEC3271-F5BE-4225-9647-9D1AAA0D6561}" srcOrd="0" destOrd="0" presId="urn:microsoft.com/office/officeart/2005/8/layout/radial4"/>
    <dgm:cxn modelId="{18BC82C6-CC7B-4F7E-90CD-2B48415E75A4}" srcId="{3FDA8B96-08F4-4D78-97E1-80AA78EE2F6F}" destId="{4130346F-7B87-4A7B-84C6-61E8303B623F}" srcOrd="2" destOrd="0" parTransId="{A1B5E42A-5880-47E3-BF9E-9D896C92EB00}" sibTransId="{EC34EEB2-2EAF-4D1D-A082-A6D4B218F19B}"/>
    <dgm:cxn modelId="{2B928130-5256-4C92-B6F6-C68841C655AD}" srcId="{4E6F2CFD-5A40-4ADF-B14F-A8C3715CF290}" destId="{3FDA8B96-08F4-4D78-97E1-80AA78EE2F6F}" srcOrd="0" destOrd="0" parTransId="{8AA3EC78-4F20-4C4D-9D8F-0780D6F27892}" sibTransId="{1BA90A38-3C26-4FB0-8326-46E5A6645870}"/>
    <dgm:cxn modelId="{515AF91B-ADBE-4581-9CFF-78DB141850CB}" type="presOf" srcId="{4130346F-7B87-4A7B-84C6-61E8303B623F}" destId="{D6ED1E57-D350-4EAA-B897-1FCE857B0E92}" srcOrd="0" destOrd="0" presId="urn:microsoft.com/office/officeart/2005/8/layout/radial4"/>
    <dgm:cxn modelId="{804CD7EE-0A9A-44B8-A23B-21CAD25D33BC}" type="presOf" srcId="{6F43BD52-ACF6-4DE2-BD78-29276A1079C6}" destId="{DC2535C3-B259-477E-90F1-4D5E0CAA4FA7}" srcOrd="0" destOrd="0" presId="urn:microsoft.com/office/officeart/2005/8/layout/radial4"/>
    <dgm:cxn modelId="{33EBC7CB-0A41-43EC-A599-CAD8C8BBF4B9}" type="presOf" srcId="{F9C040B9-4900-474B-8792-E39EB4DD4C7E}" destId="{29F9E600-0F5A-4208-9414-0EAF582F7173}" srcOrd="0" destOrd="0" presId="urn:microsoft.com/office/officeart/2005/8/layout/radial4"/>
    <dgm:cxn modelId="{563A51A1-6C04-4D99-AA60-F53E74690F8C}" type="presOf" srcId="{CD9CD69F-9A2A-4679-8D71-E3BC7515863B}" destId="{7EFC12AB-6B88-43D1-898D-8F96815A83B4}" srcOrd="0" destOrd="0" presId="urn:microsoft.com/office/officeart/2005/8/layout/radial4"/>
    <dgm:cxn modelId="{C39E3F4E-41D6-4B04-9049-7456AEF0419F}" type="presOf" srcId="{3FDA8B96-08F4-4D78-97E1-80AA78EE2F6F}" destId="{95BC2C02-CBBC-429E-A6F7-944D6B38D761}" srcOrd="0" destOrd="0" presId="urn:microsoft.com/office/officeart/2005/8/layout/radial4"/>
    <dgm:cxn modelId="{B1DAEA76-49E4-4234-8589-8FE66BA4C3C1}" type="presOf" srcId="{A1B5E42A-5880-47E3-BF9E-9D896C92EB00}" destId="{C5A90E93-2041-4B81-B0B5-96C10FD6B670}" srcOrd="0" destOrd="0" presId="urn:microsoft.com/office/officeart/2005/8/layout/radial4"/>
    <dgm:cxn modelId="{80F9D301-47A2-46F9-870A-2ADE27E01209}" srcId="{4E6F2CFD-5A40-4ADF-B14F-A8C3715CF290}" destId="{EA2CD209-7C63-415D-8DD2-4547224E03EF}" srcOrd="2" destOrd="0" parTransId="{85CC95CD-85DF-480F-BD44-D1211747993A}" sibTransId="{D3046039-6C43-44B5-B869-CC06BAD6D9B4}"/>
    <dgm:cxn modelId="{3842E341-4E56-4167-9133-A1E6E692F6B8}" srcId="{3FDA8B96-08F4-4D78-97E1-80AA78EE2F6F}" destId="{40FFB114-B05D-4987-B58E-A544BF3D2BBC}" srcOrd="4" destOrd="0" parTransId="{CD9CD69F-9A2A-4679-8D71-E3BC7515863B}" sibTransId="{71C3901E-41E3-4C25-95E9-E7A122F119FA}"/>
    <dgm:cxn modelId="{6E3C02CE-CC1A-43FC-A8C6-5F15AC9E39DE}" srcId="{3FDA8B96-08F4-4D78-97E1-80AA78EE2F6F}" destId="{F9C040B9-4900-474B-8792-E39EB4DD4C7E}" srcOrd="3" destOrd="0" parTransId="{74B9ECBF-84B8-49DC-9AF8-9450E8DBCE11}" sibTransId="{AB87ACE7-CAE4-49D2-B758-49F389D546E5}"/>
    <dgm:cxn modelId="{C15D5458-B150-4191-99EA-B84DB4F0D504}" type="presOf" srcId="{F6625DDE-3DB0-431E-B82A-48774ED309D6}" destId="{8E9DBD6C-4C6D-46D8-8E83-D099EF3E35CC}" srcOrd="0" destOrd="0" presId="urn:microsoft.com/office/officeart/2005/8/layout/radial4"/>
    <dgm:cxn modelId="{5CE5484D-6747-4C72-AB6B-75087C7219EC}" srcId="{3FDA8B96-08F4-4D78-97E1-80AA78EE2F6F}" destId="{91F1FAD0-F0A3-4149-88A9-D05A11E584F8}" srcOrd="1" destOrd="0" parTransId="{6F43BD52-ACF6-4DE2-BD78-29276A1079C6}" sibTransId="{D17A2EB7-6040-47FA-9A2B-02943CE4CADB}"/>
    <dgm:cxn modelId="{C27ACEB4-C8FA-4EDC-900C-1F527DDF2DAF}" srcId="{4E6F2CFD-5A40-4ADF-B14F-A8C3715CF290}" destId="{34CE286F-8EC6-42C0-A347-998A481A5CC0}" srcOrd="3" destOrd="0" parTransId="{17DC6D39-2D90-41A6-A311-A7F958D1D89A}" sibTransId="{B8FA8FB3-8526-4558-800D-E34E3636B5A6}"/>
    <dgm:cxn modelId="{8AF30D7D-6A94-4484-8BB9-4130A57B53D1}" type="presParOf" srcId="{FE9EFE50-77CB-44BF-AE5A-348DF5319503}" destId="{95BC2C02-CBBC-429E-A6F7-944D6B38D761}" srcOrd="0" destOrd="0" presId="urn:microsoft.com/office/officeart/2005/8/layout/radial4"/>
    <dgm:cxn modelId="{1CB590D1-7C33-48DF-A3F1-2F897E03FE51}" type="presParOf" srcId="{FE9EFE50-77CB-44BF-AE5A-348DF5319503}" destId="{8E9DBD6C-4C6D-46D8-8E83-D099EF3E35CC}" srcOrd="1" destOrd="0" presId="urn:microsoft.com/office/officeart/2005/8/layout/radial4"/>
    <dgm:cxn modelId="{E1DC248A-16B3-4E48-8D9D-F2861440086F}" type="presParOf" srcId="{FE9EFE50-77CB-44BF-AE5A-348DF5319503}" destId="{D158F96B-0799-4ED7-ADE8-68DD2AC1448D}" srcOrd="2" destOrd="0" presId="urn:microsoft.com/office/officeart/2005/8/layout/radial4"/>
    <dgm:cxn modelId="{63E33427-79AB-4571-97B2-D0D608F611AE}" type="presParOf" srcId="{FE9EFE50-77CB-44BF-AE5A-348DF5319503}" destId="{DC2535C3-B259-477E-90F1-4D5E0CAA4FA7}" srcOrd="3" destOrd="0" presId="urn:microsoft.com/office/officeart/2005/8/layout/radial4"/>
    <dgm:cxn modelId="{546DCD4E-1D35-4CCE-9A19-27446E56EE60}" type="presParOf" srcId="{FE9EFE50-77CB-44BF-AE5A-348DF5319503}" destId="{F7114106-14D7-49B7-AE17-1A056B15543D}" srcOrd="4" destOrd="0" presId="urn:microsoft.com/office/officeart/2005/8/layout/radial4"/>
    <dgm:cxn modelId="{35C8BDCB-7244-4E6F-B4BE-9E1A1AF98E35}" type="presParOf" srcId="{FE9EFE50-77CB-44BF-AE5A-348DF5319503}" destId="{C5A90E93-2041-4B81-B0B5-96C10FD6B670}" srcOrd="5" destOrd="0" presId="urn:microsoft.com/office/officeart/2005/8/layout/radial4"/>
    <dgm:cxn modelId="{6A8E6E3B-F60C-445A-8656-050C978B9B86}" type="presParOf" srcId="{FE9EFE50-77CB-44BF-AE5A-348DF5319503}" destId="{D6ED1E57-D350-4EAA-B897-1FCE857B0E92}" srcOrd="6" destOrd="0" presId="urn:microsoft.com/office/officeart/2005/8/layout/radial4"/>
    <dgm:cxn modelId="{BAAD03DC-971A-4384-8A12-6EFABAEFC326}" type="presParOf" srcId="{FE9EFE50-77CB-44BF-AE5A-348DF5319503}" destId="{9BEC3271-F5BE-4225-9647-9D1AAA0D6561}" srcOrd="7" destOrd="0" presId="urn:microsoft.com/office/officeart/2005/8/layout/radial4"/>
    <dgm:cxn modelId="{E89A36A6-69F5-4A86-8AD8-9660395AEFEC}" type="presParOf" srcId="{FE9EFE50-77CB-44BF-AE5A-348DF5319503}" destId="{29F9E600-0F5A-4208-9414-0EAF582F7173}" srcOrd="8" destOrd="0" presId="urn:microsoft.com/office/officeart/2005/8/layout/radial4"/>
    <dgm:cxn modelId="{4690C738-D66F-41E7-AEA0-59B157C8401A}" type="presParOf" srcId="{FE9EFE50-77CB-44BF-AE5A-348DF5319503}" destId="{7EFC12AB-6B88-43D1-898D-8F96815A83B4}" srcOrd="9" destOrd="0" presId="urn:microsoft.com/office/officeart/2005/8/layout/radial4"/>
    <dgm:cxn modelId="{572EE62F-F4EB-4346-B9FD-B185ADB994BB}" type="presParOf" srcId="{FE9EFE50-77CB-44BF-AE5A-348DF5319503}" destId="{93AD88B8-C449-46AA-B3BD-225D2D317BF6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981E-8E74-4E17-811F-349AD353835B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6902F-94A5-404F-B11C-7EE071473A18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6902F-94A5-404F-B11C-7EE071473A1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6902F-94A5-404F-B11C-7EE071473A18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6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6" y="274639"/>
            <a:ext cx="15811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9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36526" y="136526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4" y="2130426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4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FC3E58-B5F1-4873-9559-D403CF309F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EDF15-CF5C-451F-8ABA-E0AE453887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BBFC0-9FD2-49A9-8847-13D691F582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4" y="1600201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6" y="1600201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1D48B-4A44-4C8B-BCDF-CA07D0E16D2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6F2FD-60BA-4B6E-A9E1-D4C164880C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C1CF5-5DC8-4B36-B13A-4BEAD4F04A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0640-5360-4CF3-9326-971C23D33E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6567A-F9D0-43FA-9B76-A5FE8916DE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de-DE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31AD1-63F7-4628-8B75-DD14E0DDBE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8DB74-023F-44D2-9F06-122C6D785E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6" y="274639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274639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616E2-5127-44A8-9907-363C5AA9F9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9" y="1600201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90" y="1600201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de-DE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4" y="274638"/>
            <a:ext cx="6316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600201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6526" y="136526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4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4" y="1600201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D8C28D-87A0-44AD-A180-B9C6B4FA28B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E6F95A-3B5D-4A4F-8DA3-96DF5959864A}" type="datetimeFigureOut">
              <a:rPr lang="en-US" smtClean="0"/>
              <a:pPr/>
              <a:t>10/25/2011</a:t>
            </a:fld>
            <a:endParaRPr lang="de-DE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52C19B-8DA3-420E-9293-B620B21E4C2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328614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Роль нетрадиційних уроків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при формуванні іншомовної 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комунікативної компетенції</a:t>
            </a:r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2844" y="142852"/>
          <a:ext cx="9001156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01122" cy="60722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3600" b="1" u="sng" dirty="0" smtClean="0">
                <a:solidFill>
                  <a:srgbClr val="006600"/>
                </a:solidFill>
                <a:latin typeface="+mj-lt"/>
              </a:rPr>
              <a:t>Переваги   нестандартних   уроків 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3300"/>
              </a:buClr>
              <a:buSzPct val="71000"/>
              <a:buFont typeface="Wingdings" pitchFamily="2" charset="2"/>
              <a:buChar char="ü"/>
            </a:pPr>
            <a:r>
              <a:rPr lang="uk-UA" sz="3500" b="1" dirty="0" smtClean="0">
                <a:solidFill>
                  <a:srgbClr val="0070C0"/>
                </a:solidFill>
              </a:rPr>
              <a:t>підвищення  інтересу  учнів  до навчання;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3300"/>
              </a:buClr>
              <a:buSzPct val="71000"/>
              <a:buFont typeface="Wingdings" pitchFamily="2" charset="2"/>
              <a:buChar char="ü"/>
            </a:pPr>
            <a:r>
              <a:rPr lang="uk-UA" sz="3500" b="1" dirty="0" smtClean="0">
                <a:solidFill>
                  <a:srgbClr val="0070C0"/>
                </a:solidFill>
              </a:rPr>
              <a:t>активність  учнів  у  пізнанні  та  творчості;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3300"/>
              </a:buClr>
              <a:buSzPct val="71000"/>
              <a:buFont typeface="Wingdings" pitchFamily="2" charset="2"/>
              <a:buChar char="ü"/>
            </a:pPr>
            <a:r>
              <a:rPr lang="uk-UA" sz="3500" b="1" dirty="0" smtClean="0">
                <a:solidFill>
                  <a:srgbClr val="0070C0"/>
                </a:solidFill>
              </a:rPr>
              <a:t>самостійність  у  пошуках  знань;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3300"/>
              </a:buClr>
              <a:buSzPct val="71000"/>
              <a:buFont typeface="Wingdings" pitchFamily="2" charset="2"/>
              <a:buChar char="ü"/>
            </a:pPr>
            <a:r>
              <a:rPr lang="uk-UA" sz="3500" b="1" dirty="0" smtClean="0">
                <a:solidFill>
                  <a:srgbClr val="0070C0"/>
                </a:solidFill>
              </a:rPr>
              <a:t>переживання  успіху  досягнень;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3300"/>
              </a:buClr>
              <a:buSzPct val="71000"/>
              <a:buFont typeface="Wingdings" pitchFamily="2" charset="2"/>
              <a:buChar char="ü"/>
            </a:pPr>
            <a:r>
              <a:rPr lang="uk-UA" sz="3500" b="1" dirty="0" smtClean="0">
                <a:solidFill>
                  <a:srgbClr val="0070C0"/>
                </a:solidFill>
              </a:rPr>
              <a:t>ініціативність;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3300"/>
              </a:buClr>
              <a:buSzPct val="71000"/>
              <a:buFont typeface="Wingdings" pitchFamily="2" charset="2"/>
              <a:buChar char="ü"/>
            </a:pPr>
            <a:r>
              <a:rPr lang="uk-UA" sz="3500" b="1" dirty="0" smtClean="0">
                <a:solidFill>
                  <a:srgbClr val="0070C0"/>
                </a:solidFill>
              </a:rPr>
              <a:t>можливість  індивідуального  підходу  до  учнів;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3300"/>
              </a:buClr>
              <a:buSzPct val="71000"/>
              <a:buFont typeface="Wingdings" pitchFamily="2" charset="2"/>
              <a:buChar char="ü"/>
            </a:pPr>
            <a:r>
              <a:rPr lang="uk-UA" sz="3500" b="1" dirty="0" smtClean="0">
                <a:solidFill>
                  <a:srgbClr val="0070C0"/>
                </a:solidFill>
              </a:rPr>
              <a:t>використання  інноваційних  та  інформаційних технологій;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3300"/>
              </a:buClr>
              <a:buSzPct val="71000"/>
              <a:buFont typeface="Wingdings" pitchFamily="2" charset="2"/>
              <a:buChar char="ü"/>
            </a:pPr>
            <a:r>
              <a:rPr lang="uk-UA" sz="3500" b="1" dirty="0" smtClean="0">
                <a:solidFill>
                  <a:srgbClr val="0070C0"/>
                </a:solidFill>
              </a:rPr>
              <a:t>розвиток  культури  спілкування, взаємовідповідальності …</a:t>
            </a:r>
            <a:endParaRPr lang="de-DE" sz="35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2"/>
            <a:ext cx="8686800" cy="657229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sz="3600" b="1" u="sng" dirty="0" smtClean="0">
                <a:solidFill>
                  <a:srgbClr val="CC3300"/>
                </a:solidFill>
                <a:latin typeface="+mj-lt"/>
              </a:rPr>
              <a:t>Складності  та  недоліки використання нестандартних уроків: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Char char="t"/>
            </a:pPr>
            <a:r>
              <a:rPr lang="uk-UA" dirty="0" smtClean="0">
                <a:solidFill>
                  <a:srgbClr val="0070C0"/>
                </a:solidFill>
                <a:latin typeface="+mj-lt"/>
              </a:rPr>
              <a:t>затрати  більшого  часу  на  підготовку  і проведення;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Char char="t"/>
            </a:pPr>
            <a:r>
              <a:rPr lang="uk-UA" dirty="0" smtClean="0">
                <a:solidFill>
                  <a:srgbClr val="0070C0"/>
                </a:solidFill>
                <a:latin typeface="+mj-lt"/>
              </a:rPr>
              <a:t>не  всі  учні  в  однаковій  мірі  активні;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Char char="t"/>
            </a:pPr>
            <a:r>
              <a:rPr lang="uk-UA" dirty="0" smtClean="0">
                <a:solidFill>
                  <a:srgbClr val="0070C0"/>
                </a:solidFill>
                <a:latin typeface="+mj-lt"/>
              </a:rPr>
              <a:t>організаційні  труднощі  (дисципліна,  правила поведінки …)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Char char="t"/>
            </a:pPr>
            <a:r>
              <a:rPr lang="uk-UA" dirty="0" smtClean="0">
                <a:solidFill>
                  <a:srgbClr val="0070C0"/>
                </a:solidFill>
                <a:latin typeface="+mj-lt"/>
              </a:rPr>
              <a:t>ускладнюється  система  оцінювання, аналізу  результатів  навчання;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Char char="t"/>
            </a:pPr>
            <a:r>
              <a:rPr lang="uk-UA" dirty="0" smtClean="0">
                <a:solidFill>
                  <a:srgbClr val="0070C0"/>
                </a:solidFill>
                <a:latin typeface="+mj-lt"/>
              </a:rPr>
              <a:t>забезпечення  науково - методичної  і матеріально-технічної   баз  навчання;</a:t>
            </a: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Char char="t"/>
            </a:pPr>
            <a:r>
              <a:rPr lang="uk-UA" dirty="0" smtClean="0">
                <a:solidFill>
                  <a:srgbClr val="0070C0"/>
                </a:solidFill>
                <a:latin typeface="+mj-lt"/>
              </a:rPr>
              <a:t>знаходження  певного  місця  таких  уроків  у навчально - виховному процесі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 bright="-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48200" y="142852"/>
            <a:ext cx="4343400" cy="6715148"/>
          </a:xfrm>
        </p:spPr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uk-UA" sz="48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uk-UA" sz="35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ініціативність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 </a:t>
            </a:r>
            <a:r>
              <a:rPr lang="uk-UA" sz="38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uk-UA" sz="35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новизна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uk-UA" sz="48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8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uk-UA" sz="35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неординарність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uk-UA" sz="48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8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uk-UA" sz="35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обдарованість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uk-UA" sz="48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8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uk-UA" sz="35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волевиявлення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uk-UA" sz="48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5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альтернатива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</a:t>
            </a:r>
            <a:r>
              <a:rPr lang="uk-UA" sz="48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5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цікавість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 </a:t>
            </a:r>
            <a:r>
              <a:rPr lang="uk-UA" sz="35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uk-UA" sz="52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35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інформативність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200" b="1" dirty="0" smtClean="0">
                <a:ln w="11430"/>
                <a:solidFill>
                  <a:srgbClr val="99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</a:t>
            </a:r>
            <a:r>
              <a:rPr lang="uk-UA" sz="35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якість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17693"/>
            <a:ext cx="4071966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cap="none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</a:t>
            </a:r>
            <a:r>
              <a:rPr lang="uk-UA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uk-UA" sz="36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</a:t>
            </a:r>
            <a:r>
              <a:rPr lang="uk-UA" sz="36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4800" b="1" cap="none" spc="50" dirty="0" smtClean="0">
                <a:ln w="11430"/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48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винахідливість</a:t>
            </a:r>
            <a:endParaRPr lang="uk-UA" sz="4800" b="1" cap="none" spc="50" dirty="0" smtClean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800" b="1" cap="none" spc="50" dirty="0" smtClean="0">
                <a:ln w="11430"/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uk-UA" sz="48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оригінальність</a:t>
            </a:r>
            <a:endParaRPr lang="uk-UA" sz="4800" b="1" cap="none" spc="50" dirty="0" smtClean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800" b="1" cap="none" spc="50" dirty="0" smtClean="0">
                <a:ln w="11430"/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р </a:t>
            </a:r>
            <a:r>
              <a:rPr lang="uk-UA" sz="48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</a:p>
          <a:p>
            <a:r>
              <a:rPr lang="uk-UA" sz="4800" b="1" cap="none" spc="50" dirty="0" smtClean="0">
                <a:ln w="11430"/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ч </a:t>
            </a:r>
            <a:r>
              <a:rPr lang="uk-UA" sz="48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</a:t>
            </a:r>
          </a:p>
          <a:p>
            <a:r>
              <a:rPr lang="uk-UA" sz="4800" b="1" cap="none" spc="50" dirty="0" smtClean="0">
                <a:ln w="11430"/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48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інтегрованість</a:t>
            </a:r>
          </a:p>
          <a:p>
            <a:r>
              <a:rPr lang="uk-UA" sz="4800" b="1" cap="none" spc="50" dirty="0" smtClean="0">
                <a:ln w="11430"/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uk-UA" sz="48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</a:t>
            </a:r>
          </a:p>
          <a:p>
            <a:r>
              <a:rPr lang="uk-UA" sz="4800" b="1" cap="none" spc="50" dirty="0" smtClean="0">
                <a:ln w="11430"/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т </a:t>
            </a:r>
            <a:r>
              <a:rPr lang="uk-UA" sz="48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cap="none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терпіння</a:t>
            </a:r>
          </a:p>
          <a:p>
            <a:r>
              <a:rPr lang="uk-UA" sz="4800" b="1" cap="none" spc="50" dirty="0" smtClean="0">
                <a:ln w="11430"/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de-DE" sz="4800" b="1" cap="none" spc="50" dirty="0">
              <a:ln w="11430"/>
              <a:solidFill>
                <a:srgbClr val="990033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343416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ln>
                  <a:solidFill>
                    <a:srgbClr val="A50021"/>
                  </a:solidFill>
                </a:ln>
                <a:solidFill>
                  <a:srgbClr val="93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досвіду проведення нетрадиційних уроків </a:t>
            </a:r>
            <a:br>
              <a:rPr lang="uk-UA" sz="6600" dirty="0" smtClean="0">
                <a:ln>
                  <a:solidFill>
                    <a:srgbClr val="A50021"/>
                  </a:solidFill>
                </a:ln>
                <a:solidFill>
                  <a:srgbClr val="93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600" dirty="0" smtClean="0">
                <a:ln>
                  <a:solidFill>
                    <a:srgbClr val="A50021"/>
                  </a:solidFill>
                </a:ln>
                <a:solidFill>
                  <a:srgbClr val="932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ТСШ №17</a:t>
            </a:r>
            <a:endParaRPr lang="de-DE" sz="6600" dirty="0">
              <a:ln>
                <a:solidFill>
                  <a:srgbClr val="A50021"/>
                </a:solidFill>
              </a:ln>
              <a:solidFill>
                <a:srgbClr val="9321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</a:rPr>
              <a:t>Урок - концерт</a:t>
            </a:r>
            <a:br>
              <a:rPr lang="uk-UA" sz="6600" b="1" dirty="0" smtClean="0">
                <a:solidFill>
                  <a:srgbClr val="7030A0"/>
                </a:solidFill>
              </a:rPr>
            </a:br>
            <a:r>
              <a:rPr lang="uk-UA" sz="4900" b="1" dirty="0" smtClean="0">
                <a:solidFill>
                  <a:srgbClr val="7030A0"/>
                </a:solidFill>
              </a:rPr>
              <a:t>вчитель</a:t>
            </a:r>
            <a:r>
              <a:rPr lang="uk-UA" sz="3200" b="1" dirty="0" smtClean="0">
                <a:solidFill>
                  <a:srgbClr val="7030A0"/>
                </a:solidFill>
              </a:rPr>
              <a:t>    </a:t>
            </a:r>
            <a:r>
              <a:rPr lang="uk-UA" sz="6000" b="1" dirty="0" smtClean="0">
                <a:solidFill>
                  <a:srgbClr val="7030A0"/>
                </a:solidFill>
              </a:rPr>
              <a:t>Колибаб</a:t>
            </a:r>
            <a:r>
              <a:rPr lang="en-US" sz="6000" b="1" dirty="0" smtClean="0">
                <a:solidFill>
                  <a:srgbClr val="7030A0"/>
                </a:solidFill>
              </a:rPr>
              <a:t>`</a:t>
            </a:r>
            <a:r>
              <a:rPr lang="uk-UA" sz="6000" b="1" dirty="0" smtClean="0">
                <a:solidFill>
                  <a:srgbClr val="7030A0"/>
                </a:solidFill>
              </a:rPr>
              <a:t>юк М.К.</a:t>
            </a:r>
            <a:endParaRPr lang="de-DE" sz="60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1\Мои документы\семінар\Колибаб`юк  семінар\2 клас\Відкритий урок\S83049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08123"/>
            <a:ext cx="6733170" cy="5049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Содержимое 31" descr="S8304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64" cy="6858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4287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932131"/>
                </a:solidFill>
              </a:rPr>
              <a:t>У</a:t>
            </a:r>
            <a:r>
              <a:rPr lang="uk-UA" sz="6700" b="1" dirty="0" smtClean="0">
                <a:solidFill>
                  <a:srgbClr val="932131"/>
                </a:solidFill>
              </a:rPr>
              <a:t>рок-вистава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932131"/>
                </a:solidFill>
              </a:rPr>
              <a:t>вчитель </a:t>
            </a:r>
            <a:r>
              <a:rPr lang="uk-UA" sz="6700" b="1" dirty="0" smtClean="0">
                <a:solidFill>
                  <a:srgbClr val="932131"/>
                </a:solidFill>
              </a:rPr>
              <a:t>Гайова Г.В.</a:t>
            </a:r>
            <a:endParaRPr lang="de-DE" sz="6700" b="1" dirty="0">
              <a:solidFill>
                <a:srgbClr val="93213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Урок-подорож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0000CC"/>
                </a:solidFill>
              </a:rPr>
              <a:t>вчитель </a:t>
            </a:r>
            <a:r>
              <a:rPr lang="uk-UA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Садівник М.Д.</a:t>
            </a:r>
            <a:endParaRPr lang="de-DE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C:\Documents and Settings\1\Мои документы\семінар\Садівник\Изображение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682070" cy="4879323"/>
          </a:xfrm>
          <a:prstGeom prst="rect">
            <a:avLst/>
          </a:prstGeom>
          <a:noFill/>
        </p:spPr>
      </p:pic>
      <p:pic>
        <p:nvPicPr>
          <p:cNvPr id="2057" name="Picture 9" descr="C:\Documents and Settings\1\Мои документы\семінар\Садівник\IMG_0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1785926"/>
            <a:ext cx="8715436" cy="4895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0000CC"/>
                </a:solidFill>
              </a:rPr>
              <a:t>Урок – свято (2 клас)</a:t>
            </a:r>
            <a:endParaRPr lang="de-DE" sz="6000" b="1" dirty="0">
              <a:solidFill>
                <a:srgbClr val="0000CC"/>
              </a:solidFill>
            </a:endParaRPr>
          </a:p>
        </p:txBody>
      </p:sp>
      <p:pic>
        <p:nvPicPr>
          <p:cNvPr id="12" name="Содержимое 11" descr="IMG_03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8770859" cy="4929222"/>
          </a:xfrm>
        </p:spPr>
      </p:pic>
      <p:pic>
        <p:nvPicPr>
          <p:cNvPr id="10" name="Содержимое 9" descr="IMG_03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0" y="1285836"/>
            <a:ext cx="8001056" cy="53578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5929354"/>
          </a:xfrm>
        </p:spPr>
        <p:txBody>
          <a:bodyPr tIns="36000" bIns="36000"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“ Викладання є мистецтво, а не ремесло –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 у цьому корінь учительської справи. Випробувати десять методів і обрати свій, передивитися десять підручників  і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 не дотримуватися жодного неухильно –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 ось єдиний можливий шлях викладання. Весь час винаходити,вимагати, удосконалювати – ось єдиний курс учительського робочого життя. ”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                                            (М.О.Рибникова)</a:t>
            </a:r>
            <a:endParaRPr lang="de-DE" sz="3600" b="1" dirty="0">
              <a:solidFill>
                <a:srgbClr val="00206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58162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- зустріч </a:t>
            </a:r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літературному салоні</a:t>
            </a:r>
            <a:endParaRPr lang="de-DE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IMG_019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5"/>
            <a:ext cx="7286676" cy="5429265"/>
          </a:xfrm>
        </p:spPr>
      </p:pic>
      <p:pic>
        <p:nvPicPr>
          <p:cNvPr id="5" name="Содержимое 4" descr="IMG_02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7858180" cy="52149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Урок-2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627" b="11609"/>
          <a:stretch>
            <a:fillRect/>
          </a:stretch>
        </p:blipFill>
        <p:spPr>
          <a:xfrm>
            <a:off x="500034" y="1857364"/>
            <a:ext cx="8171876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Урок-гра </a:t>
            </a:r>
            <a:br>
              <a:rPr lang="uk-UA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Що?Де?Коли?”</a:t>
            </a:r>
            <a:endParaRPr lang="de-DE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Урок-7.jpg"/>
          <p:cNvPicPr>
            <a:picLocks noChangeAspect="1"/>
          </p:cNvPicPr>
          <p:nvPr/>
        </p:nvPicPr>
        <p:blipFill>
          <a:blip r:embed="rId3"/>
          <a:srcRect t="12500" r="5468" b="12500"/>
          <a:stretch>
            <a:fillRect/>
          </a:stretch>
        </p:blipFill>
        <p:spPr>
          <a:xfrm>
            <a:off x="214282" y="1571612"/>
            <a:ext cx="8643966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- проект</a:t>
            </a:r>
            <a:endParaRPr lang="de-DE" sz="7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DSCN30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0495" b="12080"/>
          <a:stretch>
            <a:fillRect/>
          </a:stretch>
        </p:blipFill>
        <p:spPr>
          <a:xfrm>
            <a:off x="857224" y="1357298"/>
            <a:ext cx="7500990" cy="5315604"/>
          </a:xfrm>
          <a:prstGeom prst="dodecago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Содержимое 5" descr="DSC003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57224" y="1142984"/>
            <a:ext cx="7500990" cy="56257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lerne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2169718"/>
            <a:ext cx="6569846" cy="4688282"/>
          </a:xfrm>
        </p:spPr>
      </p:pic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8715436" cy="2000264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uk-UA" b="1" dirty="0" smtClean="0">
                <a:ln>
                  <a:solidFill>
                    <a:srgbClr val="92D050"/>
                  </a:solidFill>
                </a:ln>
                <a:solidFill>
                  <a:srgbClr val="A50021"/>
                </a:solidFill>
                <a:latin typeface="Arial Black" pitchFamily="34" charset="0"/>
              </a:rPr>
              <a:t>Успіхів, натхнення, терпіння!</a:t>
            </a:r>
            <a:endParaRPr lang="de-DE" b="1" dirty="0">
              <a:ln>
                <a:solidFill>
                  <a:srgbClr val="92D050"/>
                </a:solidFill>
              </a:ln>
              <a:solidFill>
                <a:srgbClr val="A5002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3"/>
            <a:ext cx="8229600" cy="5214974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</a:rPr>
              <a:t>Нестандартний урок -</a:t>
            </a:r>
            <a:br>
              <a:rPr lang="uk-UA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5400" b="1" dirty="0" smtClean="0"/>
              <a:t>це імпровізоване навчальне заняття, що має нестандартну структуру.</a:t>
            </a:r>
            <a:endParaRPr lang="de-DE" sz="5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428605"/>
            <a:ext cx="81439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Повноцінними є тільки ті знання, які дитина</a:t>
            </a:r>
            <a:r>
              <a:rPr kumimoji="0" lang="uk-UA" sz="4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здобула власною активністю.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4000" i="1" dirty="0" smtClean="0">
                <a:solidFill>
                  <a:srgbClr val="0066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Йоганн </a:t>
            </a:r>
            <a:r>
              <a:rPr lang="uk-UA" sz="4000" i="1" dirty="0" err="1" smtClean="0">
                <a:solidFill>
                  <a:srgbClr val="0066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Песталоцці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</a:endParaRPr>
          </a:p>
        </p:txBody>
      </p:sp>
      <p:sp>
        <p:nvSpPr>
          <p:cNvPr id="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3357562"/>
            <a:ext cx="8458200" cy="307185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uk-UA" sz="40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endParaRPr lang="uk-UA" sz="40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>
              <a:spcBef>
                <a:spcPts val="0"/>
              </a:spcBef>
            </a:pPr>
            <a:endParaRPr lang="uk-UA" sz="40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r">
              <a:spcBef>
                <a:spcPts val="0"/>
              </a:spcBef>
            </a:pPr>
            <a:r>
              <a:rPr lang="uk-UA" sz="4000" b="1" dirty="0" smtClean="0">
                <a:solidFill>
                  <a:srgbClr val="0070C0"/>
                </a:solidFill>
                <a:latin typeface="+mj-lt"/>
              </a:rPr>
              <a:t>Позаяк розум не може зосередитися на всьому, </a:t>
            </a:r>
          </a:p>
          <a:p>
            <a:pPr algn="r">
              <a:spcBef>
                <a:spcPts val="0"/>
              </a:spcBef>
            </a:pPr>
            <a:r>
              <a:rPr lang="uk-UA" sz="4000" b="1" dirty="0" smtClean="0">
                <a:solidFill>
                  <a:srgbClr val="0070C0"/>
                </a:solidFill>
                <a:latin typeface="+mj-lt"/>
              </a:rPr>
              <a:t>він відкидає нецікаві, </a:t>
            </a:r>
          </a:p>
          <a:p>
            <a:pPr algn="r">
              <a:spcBef>
                <a:spcPts val="0"/>
              </a:spcBef>
            </a:pPr>
            <a:r>
              <a:rPr lang="uk-UA" sz="4000" b="1" dirty="0" smtClean="0">
                <a:solidFill>
                  <a:srgbClr val="0070C0"/>
                </a:solidFill>
                <a:latin typeface="+mj-lt"/>
              </a:rPr>
              <a:t>нудні й емоційно однотонні уроки.</a:t>
            </a:r>
            <a:r>
              <a:rPr lang="uk-UA" sz="4000" b="1" i="1" dirty="0" smtClean="0">
                <a:solidFill>
                  <a:srgbClr val="0070C0"/>
                </a:solidFill>
                <a:latin typeface="+mj-lt"/>
              </a:rPr>
              <a:t>  </a:t>
            </a:r>
          </a:p>
          <a:p>
            <a:pPr algn="r">
              <a:spcBef>
                <a:spcPts val="0"/>
              </a:spcBef>
            </a:pPr>
            <a:r>
              <a:rPr lang="uk-UA" sz="4000" b="1" i="1" dirty="0" smtClean="0">
                <a:solidFill>
                  <a:srgbClr val="0070C0"/>
                </a:solidFill>
              </a:rPr>
              <a:t>                                              Л. </a:t>
            </a:r>
            <a:r>
              <a:rPr lang="uk-UA" sz="4000" b="1" i="1" dirty="0" err="1" smtClean="0">
                <a:solidFill>
                  <a:srgbClr val="0070C0"/>
                </a:solidFill>
              </a:rPr>
              <a:t>Еллісон</a:t>
            </a:r>
            <a:endParaRPr lang="en-US" sz="4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5" y="1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solidFill>
                  <a:srgbClr val="002060"/>
                </a:solidFill>
                <a:latin typeface="Arial Black" pitchFamily="34" charset="0"/>
              </a:rPr>
              <a:t>Можливості нестандартних уроків:</a:t>
            </a:r>
            <a:endParaRPr lang="de-DE" sz="4000" b="1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142985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"/>
            </a:pPr>
            <a:r>
              <a:rPr lang="uk-UA" sz="2400" b="1" dirty="0" smtClean="0">
                <a:solidFill>
                  <a:srgbClr val="002060"/>
                </a:solidFill>
                <a:latin typeface="Arial Black" pitchFamily="34" charset="0"/>
              </a:rPr>
              <a:t> Посилення   інтересу учнів до вивчення предмета;</a:t>
            </a:r>
          </a:p>
          <a:p>
            <a:pPr>
              <a:lnSpc>
                <a:spcPct val="150000"/>
              </a:lnSpc>
              <a:buFont typeface="Wingdings" pitchFamily="2" charset="2"/>
              <a:buChar char=""/>
            </a:pPr>
            <a:r>
              <a:rPr lang="uk-UA" sz="2400" b="1" dirty="0" smtClean="0">
                <a:solidFill>
                  <a:srgbClr val="002060"/>
                </a:solidFill>
                <a:latin typeface="Arial Black" pitchFamily="34" charset="0"/>
              </a:rPr>
              <a:t> Стимулювання пізнавальної самостійності, активності та ініціативи школярів;</a:t>
            </a:r>
          </a:p>
          <a:p>
            <a:pPr>
              <a:lnSpc>
                <a:spcPct val="150000"/>
              </a:lnSpc>
              <a:buFont typeface="Wingdings" pitchFamily="2" charset="2"/>
              <a:buChar char=""/>
            </a:pPr>
            <a:r>
              <a:rPr lang="uk-UA" sz="2400" b="1" dirty="0" smtClean="0">
                <a:solidFill>
                  <a:srgbClr val="002060"/>
                </a:solidFill>
                <a:latin typeface="Arial Black" pitchFamily="34" charset="0"/>
              </a:rPr>
              <a:t> Розвиток творчих здібностей і особистих якостей учнів;</a:t>
            </a:r>
          </a:p>
          <a:p>
            <a:pPr>
              <a:lnSpc>
                <a:spcPct val="150000"/>
              </a:lnSpc>
              <a:buFont typeface="Wingdings" pitchFamily="2" charset="2"/>
              <a:buChar char=""/>
            </a:pPr>
            <a:r>
              <a:rPr lang="uk-UA" sz="2400" b="1" dirty="0" smtClean="0">
                <a:solidFill>
                  <a:srgbClr val="002060"/>
                </a:solidFill>
                <a:latin typeface="Arial Black" pitchFamily="34" charset="0"/>
              </a:rPr>
              <a:t> Навчання роботі з найрізноманітнішими джерелами знань;</a:t>
            </a:r>
          </a:p>
          <a:p>
            <a:pPr>
              <a:lnSpc>
                <a:spcPct val="150000"/>
              </a:lnSpc>
              <a:buFont typeface="Wingdings" pitchFamily="2" charset="2"/>
              <a:buChar char=""/>
            </a:pPr>
            <a:r>
              <a:rPr lang="uk-UA" sz="2400" b="1" dirty="0" smtClean="0">
                <a:solidFill>
                  <a:srgbClr val="002060"/>
                </a:solidFill>
                <a:latin typeface="Arial Black" pitchFamily="34" charset="0"/>
              </a:rPr>
              <a:t>Самостійна оцінка учнями ролі знань та їх використання на практиці.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Етапи   підготовки  і  проведення   нетрадиційного   уроку:</a:t>
            </a:r>
            <a:endParaRPr lang="de-DE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00166" y="1500174"/>
          <a:ext cx="6357983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00CC"/>
                </a:solidFill>
              </a:rPr>
              <a:t>Складові  етапів  підготовки  та проведення   уроків</a:t>
            </a:r>
            <a:endParaRPr lang="de-DE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650016" cy="5418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074"/>
                <a:gridCol w="2286016"/>
                <a:gridCol w="1785950"/>
                <a:gridCol w="1500198"/>
                <a:gridCol w="1434778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Задум</a:t>
                      </a:r>
                      <a:endParaRPr lang="de-DE" sz="28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Організація</a:t>
                      </a:r>
                      <a:endParaRPr lang="de-DE" sz="28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Проведення</a:t>
                      </a:r>
                      <a:endParaRPr lang="de-DE" sz="2800" b="1" dirty="0" smtClean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600" dirty="0" smtClean="0">
                        <a:solidFill>
                          <a:srgbClr val="0000CC"/>
                        </a:solidFill>
                      </a:endParaRPr>
                    </a:p>
                  </a:txBody>
                  <a:tcPr marL="0" marR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Аналіз</a:t>
                      </a:r>
                      <a:endParaRPr lang="de-DE" sz="28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31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uk-UA" sz="1800" dirty="0" smtClean="0"/>
                        <a:t>1. Визначення часових рамок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1.Розподіл обов'язків між вчителем та учнями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Організація індивідуальної роботи</a:t>
                      </a:r>
                      <a:endParaRPr lang="de-DE" sz="1800" b="1" dirty="0">
                        <a:solidFill>
                          <a:srgbClr val="0000CC"/>
                        </a:solidFill>
                      </a:endParaRPr>
                    </a:p>
                  </a:txBody>
                  <a:tcPr marL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Організація групової роботи</a:t>
                      </a:r>
                      <a:endParaRPr lang="de-DE" sz="18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uk-UA" sz="1800" dirty="0" smtClean="0"/>
                        <a:t> Оцінка уроку.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uk-UA" sz="18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1800" dirty="0" smtClean="0"/>
                        <a:t> Відповіді на запитання: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1800" dirty="0" smtClean="0"/>
                        <a:t>що вдалося,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uk-UA" sz="1800" dirty="0" smtClean="0"/>
                        <a:t>що ні;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uk-UA" sz="1800" dirty="0" smtClean="0"/>
                        <a:t> причини невдач.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uk-UA" sz="1800" dirty="0" smtClean="0"/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uk-UA" sz="1800" baseline="0" dirty="0" smtClean="0"/>
                        <a:t> Оцінка проведеної роботи.</a:t>
                      </a:r>
                      <a:endParaRPr lang="uk-UA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uk-UA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uk-UA" sz="1800" dirty="0" smtClean="0"/>
                        <a:t>2. Визначення теми уроку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2. Написання</a:t>
                      </a:r>
                      <a:r>
                        <a:rPr lang="uk-UA" sz="1800" baseline="0" dirty="0" smtClean="0"/>
                        <a:t> сценарію уроку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Всі учні отримують :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Групи отримують: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88">
                <a:tc>
                  <a:txBody>
                    <a:bodyPr/>
                    <a:lstStyle/>
                    <a:p>
                      <a:pPr marL="360363" indent="-360363"/>
                      <a:r>
                        <a:rPr lang="uk-UA" sz="1800" dirty="0" smtClean="0"/>
                        <a:t>3. Визначення   типу уроку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dirty="0" smtClean="0"/>
                        <a:t>3.</a:t>
                      </a:r>
                      <a:r>
                        <a:rPr lang="uk-UA" sz="1800" baseline="0" dirty="0" smtClean="0"/>
                        <a:t> Підбір завдань та критеріїв їх оцінки, методів уроку і засобів навчання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uk-UA" sz="1800" dirty="0" smtClean="0"/>
                        <a:t>1. Однакові  завдання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/>
                        <a:t>1. Однакові  завдання</a:t>
                      </a:r>
                      <a:endParaRPr lang="de-DE" sz="17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92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4. Вибір класу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/>
                      <a:r>
                        <a:rPr lang="uk-UA" sz="1800" dirty="0" smtClean="0"/>
                        <a:t>2. Однотипні завдання з різними даними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700" dirty="0" smtClean="0"/>
                        <a:t>2. Завдання, однакові за рівнем складності</a:t>
                      </a:r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16">
                <a:tc rowSpan="2">
                  <a:txBody>
                    <a:bodyPr/>
                    <a:lstStyle/>
                    <a:p>
                      <a:r>
                        <a:rPr lang="uk-UA" sz="1800" dirty="0" smtClean="0"/>
                        <a:t>5. Вибір нетрадиційної форми  уроку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uk-UA" sz="1800" dirty="0" smtClean="0"/>
                        <a:t>4. Розробка критеріїв оцінки  діяльності</a:t>
                      </a:r>
                      <a:r>
                        <a:rPr lang="uk-UA" sz="1800" baseline="0" dirty="0" smtClean="0"/>
                        <a:t> учнів на уроці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8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/>
                      <a:r>
                        <a:rPr lang="uk-UA" sz="1800" dirty="0" smtClean="0"/>
                        <a:t>3. </a:t>
                      </a:r>
                      <a:r>
                        <a:rPr lang="uk-UA" sz="1700" dirty="0" smtClean="0"/>
                        <a:t>Різні</a:t>
                      </a:r>
                      <a:r>
                        <a:rPr lang="uk-UA" sz="1700" baseline="0" dirty="0" smtClean="0"/>
                        <a:t> завдання (за формулюванням, складністю і т.д.)</a:t>
                      </a:r>
                      <a:endParaRPr lang="de-DE" sz="1700" dirty="0"/>
                    </a:p>
                  </a:txBody>
                  <a:tcPr marL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700" dirty="0" smtClean="0"/>
                        <a:t>3. Завдання з різним рівнем складності</a:t>
                      </a:r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45848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6. Вибір форм навчальної</a:t>
                      </a:r>
                      <a:r>
                        <a:rPr lang="uk-UA" sz="1800" baseline="0" dirty="0" smtClean="0"/>
                        <a:t> роботи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0" y="2357430"/>
            <a:ext cx="4857752" cy="2143139"/>
          </a:xfrm>
          <a:prstGeom prst="plaqu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+mj-lt"/>
              </a:rPr>
              <a:t>Типи</a:t>
            </a:r>
          </a:p>
          <a:p>
            <a:pPr algn="ctr"/>
            <a:r>
              <a:rPr lang="uk-UA" sz="3600" b="1" dirty="0" smtClean="0">
                <a:latin typeface="+mj-lt"/>
              </a:rPr>
              <a:t>нестандартних уроків  за метою проведення</a:t>
            </a:r>
            <a:endParaRPr lang="de-DE" sz="3600" b="1" dirty="0"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143372" y="4857736"/>
            <a:ext cx="4714909" cy="1785974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 anchorCtr="1">
            <a:noAutofit/>
          </a:bodyPr>
          <a:lstStyle/>
          <a:p>
            <a:pPr algn="ctr"/>
            <a:r>
              <a:rPr lang="uk-UA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Підсумково-узагальнюючий урок</a:t>
            </a:r>
            <a:endParaRPr lang="de-DE" sz="28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86380" y="285729"/>
            <a:ext cx="3643339" cy="1857388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Урок повторення</a:t>
            </a:r>
            <a:endParaRPr lang="de-DE" sz="28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28728" y="285728"/>
            <a:ext cx="4214811" cy="1817727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uk-UA" sz="26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Урок вивчення нового матеріалу</a:t>
            </a:r>
            <a:endParaRPr lang="de-DE" sz="26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286381" y="2500307"/>
            <a:ext cx="3571900" cy="1947565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Інтегровані та бінарні уроки</a:t>
            </a:r>
            <a:endParaRPr lang="de-DE" sz="28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357687" y="1857364"/>
            <a:ext cx="3000396" cy="1071570"/>
          </a:xfrm>
          <a:prstGeom prst="straightConnector1">
            <a:avLst/>
          </a:prstGeom>
          <a:ln w="114300" cmpd="sng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429125" y="4214818"/>
            <a:ext cx="2714644" cy="714380"/>
          </a:xfrm>
          <a:prstGeom prst="straightConnector1">
            <a:avLst/>
          </a:prstGeom>
          <a:ln w="114300" cmpd="sng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714480" y="1928802"/>
            <a:ext cx="1857388" cy="500068"/>
          </a:xfrm>
          <a:prstGeom prst="straightConnector1">
            <a:avLst/>
          </a:prstGeom>
          <a:ln w="114300" cmpd="sng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643439" y="3500439"/>
            <a:ext cx="1143008" cy="1588"/>
          </a:xfrm>
          <a:prstGeom prst="straightConnector1">
            <a:avLst/>
          </a:prstGeom>
          <a:ln w="114300" cmpd="sng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71472" y="4857760"/>
            <a:ext cx="3857652" cy="1857388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k-UA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Контрольний урок</a:t>
            </a:r>
            <a:endParaRPr lang="de-DE" sz="28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643042" y="4500570"/>
            <a:ext cx="1928827" cy="500066"/>
          </a:xfrm>
          <a:prstGeom prst="straightConnector1">
            <a:avLst/>
          </a:prstGeom>
          <a:ln w="114300" cmpd="sng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22" grpId="0" animBg="1"/>
      <p:bldP spid="19" grpId="0" animBg="1"/>
      <p:bldP spid="15" grpId="0" animBg="1"/>
      <p:bldP spid="2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357158" y="428604"/>
            <a:ext cx="8286808" cy="607223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6600"/>
                </a:solidFill>
                <a:latin typeface="+mj-lt"/>
              </a:rPr>
              <a:t>Дослідження сучасних психологів показали, що сучасний школяр  запам'ятовує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 smtClean="0"/>
              <a:t>читаючи очима – </a:t>
            </a:r>
            <a:r>
              <a:rPr lang="uk-UA" b="1" dirty="0" smtClean="0">
                <a:solidFill>
                  <a:srgbClr val="990000"/>
                </a:solidFill>
                <a:latin typeface="Arial Black" pitchFamily="34" charset="0"/>
              </a:rPr>
              <a:t>10%</a:t>
            </a:r>
            <a:r>
              <a:rPr lang="uk-UA" b="1" dirty="0" smtClean="0"/>
              <a:t> інформації;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 smtClean="0"/>
              <a:t>слухаючи  - </a:t>
            </a:r>
            <a:r>
              <a:rPr lang="uk-UA" b="1" dirty="0" smtClean="0">
                <a:solidFill>
                  <a:srgbClr val="990000"/>
                </a:solidFill>
                <a:latin typeface="Arial Black" pitchFamily="34" charset="0"/>
              </a:rPr>
              <a:t>26%</a:t>
            </a:r>
            <a:r>
              <a:rPr lang="uk-UA" b="1" dirty="0" smtClean="0"/>
              <a:t> інформації;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 smtClean="0"/>
              <a:t>розглядаючи – </a:t>
            </a:r>
            <a:r>
              <a:rPr lang="uk-UA" b="1" dirty="0" smtClean="0">
                <a:solidFill>
                  <a:srgbClr val="990000"/>
                </a:solidFill>
                <a:latin typeface="Arial Black" pitchFamily="34" charset="0"/>
              </a:rPr>
              <a:t>30%</a:t>
            </a:r>
            <a:r>
              <a:rPr lang="uk-UA" b="1" dirty="0" smtClean="0"/>
              <a:t> інформації;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 smtClean="0"/>
              <a:t>слухаючи і розглядаючи – </a:t>
            </a:r>
            <a:r>
              <a:rPr lang="uk-UA" b="1" dirty="0" smtClean="0">
                <a:solidFill>
                  <a:srgbClr val="990000"/>
                </a:solidFill>
                <a:latin typeface="Arial Black" pitchFamily="34" charset="0"/>
              </a:rPr>
              <a:t>50%</a:t>
            </a:r>
            <a:r>
              <a:rPr lang="uk-UA" b="1" dirty="0" smtClean="0"/>
              <a:t> інформації;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 smtClean="0"/>
              <a:t>обговорюючи - </a:t>
            </a:r>
            <a:r>
              <a:rPr lang="uk-UA" b="1" dirty="0" smtClean="0">
                <a:solidFill>
                  <a:srgbClr val="990000"/>
                </a:solidFill>
                <a:latin typeface="Arial Black" pitchFamily="34" charset="0"/>
              </a:rPr>
              <a:t>70%</a:t>
            </a:r>
            <a:r>
              <a:rPr lang="uk-UA" b="1" dirty="0" smtClean="0"/>
              <a:t> інформації;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 smtClean="0"/>
              <a:t>особистий досвід  - </a:t>
            </a:r>
            <a:r>
              <a:rPr lang="uk-UA" b="1" dirty="0" smtClean="0">
                <a:solidFill>
                  <a:srgbClr val="990000"/>
                </a:solidFill>
                <a:latin typeface="Arial Black" pitchFamily="34" charset="0"/>
              </a:rPr>
              <a:t>80%</a:t>
            </a:r>
            <a:r>
              <a:rPr lang="uk-UA" b="1" dirty="0" smtClean="0"/>
              <a:t> інформації;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 smtClean="0"/>
              <a:t>спільна діяльність з обговоренням - </a:t>
            </a:r>
            <a:r>
              <a:rPr lang="uk-UA" b="1" dirty="0" smtClean="0">
                <a:solidFill>
                  <a:srgbClr val="990000"/>
                </a:solidFill>
                <a:latin typeface="Arial Black" pitchFamily="34" charset="0"/>
              </a:rPr>
              <a:t>90%</a:t>
            </a:r>
            <a:r>
              <a:rPr lang="uk-UA" b="1" dirty="0" smtClean="0"/>
              <a:t> ;</a:t>
            </a:r>
          </a:p>
          <a:p>
            <a:pPr algn="just">
              <a:buFont typeface="Wingdings" pitchFamily="2" charset="2"/>
              <a:buChar char="v"/>
            </a:pPr>
            <a:r>
              <a:rPr lang="uk-UA" b="1" dirty="0" smtClean="0"/>
              <a:t>навчання інших – </a:t>
            </a:r>
            <a:r>
              <a:rPr lang="uk-UA" b="1" dirty="0" smtClean="0">
                <a:solidFill>
                  <a:srgbClr val="990000"/>
                </a:solidFill>
                <a:latin typeface="Arial Black" pitchFamily="34" charset="0"/>
              </a:rPr>
              <a:t>95%</a:t>
            </a:r>
            <a:r>
              <a:rPr lang="uk-UA" b="1" dirty="0" smtClean="0"/>
              <a:t> інформації.</a:t>
            </a:r>
          </a:p>
          <a:p>
            <a:pPr algn="just">
              <a:buNone/>
            </a:pPr>
            <a:endParaRPr lang="uk-UA" b="1" dirty="0" smtClean="0"/>
          </a:p>
          <a:p>
            <a:pPr algn="r">
              <a:buNone/>
            </a:pPr>
            <a:endParaRPr lang="uk-UA" b="1" dirty="0" smtClean="0"/>
          </a:p>
          <a:p>
            <a:pPr algn="ctr">
              <a:buNone/>
            </a:pP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ind_0587_slide">
  <a:themeElements>
    <a:clrScheme name="Тема Office 2">
      <a:dk1>
        <a:srgbClr val="000000"/>
      </a:dk1>
      <a:lt1>
        <a:srgbClr val="33CCFF"/>
      </a:lt1>
      <a:dk2>
        <a:srgbClr val="000000"/>
      </a:dk2>
      <a:lt2>
        <a:srgbClr val="CCCCCC"/>
      </a:lt2>
      <a:accent1>
        <a:srgbClr val="234F8C"/>
      </a:accent1>
      <a:accent2>
        <a:srgbClr val="206B20"/>
      </a:accent2>
      <a:accent3>
        <a:srgbClr val="ADE2FF"/>
      </a:accent3>
      <a:accent4>
        <a:srgbClr val="000000"/>
      </a:accent4>
      <a:accent5>
        <a:srgbClr val="ACB2C5"/>
      </a:accent5>
      <a:accent6>
        <a:srgbClr val="1C601C"/>
      </a:accent6>
      <a:hlink>
        <a:srgbClr val="005673"/>
      </a:hlink>
      <a:folHlink>
        <a:srgbClr val="45398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ADE2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ADE2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ADE2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ADE2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FFFF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FFFF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33CCFF"/>
      </a:lt1>
      <a:dk2>
        <a:srgbClr val="000000"/>
      </a:dk2>
      <a:lt2>
        <a:srgbClr val="CCCCCC"/>
      </a:lt2>
      <a:accent1>
        <a:srgbClr val="234F8C"/>
      </a:accent1>
      <a:accent2>
        <a:srgbClr val="206B20"/>
      </a:accent2>
      <a:accent3>
        <a:srgbClr val="ADE2FF"/>
      </a:accent3>
      <a:accent4>
        <a:srgbClr val="000000"/>
      </a:accent4>
      <a:accent5>
        <a:srgbClr val="ACB2C5"/>
      </a:accent5>
      <a:accent6>
        <a:srgbClr val="1C601C"/>
      </a:accent6>
      <a:hlink>
        <a:srgbClr val="005673"/>
      </a:hlink>
      <a:folHlink>
        <a:srgbClr val="4539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ADE2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ADE2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ADE2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33CC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ADE2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98C"/>
        </a:accent1>
        <a:accent2>
          <a:srgbClr val="175C73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145368"/>
        </a:accent6>
        <a:hlink>
          <a:srgbClr val="004D66"/>
        </a:hlink>
        <a:folHlink>
          <a:srgbClr val="004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34F8C"/>
        </a:accent1>
        <a:accent2>
          <a:srgbClr val="206B20"/>
        </a:accent2>
        <a:accent3>
          <a:srgbClr val="FFFFFF"/>
        </a:accent3>
        <a:accent4>
          <a:srgbClr val="000000"/>
        </a:accent4>
        <a:accent5>
          <a:srgbClr val="ACB2C5"/>
        </a:accent5>
        <a:accent6>
          <a:srgbClr val="1C601C"/>
        </a:accent6>
        <a:hlink>
          <a:srgbClr val="005673"/>
        </a:hlink>
        <a:folHlink>
          <a:srgbClr val="45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4545"/>
        </a:accent1>
        <a:accent2>
          <a:srgbClr val="006080"/>
        </a:accent2>
        <a:accent3>
          <a:srgbClr val="FFFFFF"/>
        </a:accent3>
        <a:accent4>
          <a:srgbClr val="000000"/>
        </a:accent4>
        <a:accent5>
          <a:srgbClr val="CAB0B0"/>
        </a:accent5>
        <a:accent6>
          <a:srgbClr val="005673"/>
        </a:accent6>
        <a:hlink>
          <a:srgbClr val="781850"/>
        </a:hlink>
        <a:folHlink>
          <a:srgbClr val="6B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6600"/>
        </a:accent1>
        <a:accent2>
          <a:srgbClr val="804219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733B16"/>
        </a:accent6>
        <a:hlink>
          <a:srgbClr val="5C2E73"/>
        </a:hlink>
        <a:folHlink>
          <a:srgbClr val="005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book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ind_0587_slide</Template>
  <TotalTime>748</TotalTime>
  <Words>610</Words>
  <Application>Microsoft Office PowerPoint</Application>
  <PresentationFormat>Экран (4:3)</PresentationFormat>
  <Paragraphs>138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ind_0587_slide</vt:lpstr>
      <vt:lpstr>1_Default Design</vt:lpstr>
      <vt:lpstr>5_books</vt:lpstr>
      <vt:lpstr>Трек</vt:lpstr>
      <vt:lpstr>Поток</vt:lpstr>
      <vt:lpstr>Открытая</vt:lpstr>
      <vt:lpstr>Роль нетрадиційних уроків при формуванні іншомовної  комунікативної компетенції</vt:lpstr>
      <vt:lpstr>“ Викладання є мистецтво, а не ремесло –  у цьому корінь учительської справи. Випробувати десять методів і обрати свій, передивитися десять підручників  і  не дотримуватися жодного неухильно –  ось єдиний можливий шлях викладання. Весь час винаходити,вимагати, удосконалювати – ось єдиний курс учительського робочого життя. ”                                             (М.О.Рибникова)</vt:lpstr>
      <vt:lpstr>Нестандартний урок - це імпровізоване навчальне заняття, що має нестандартну структуру.</vt:lpstr>
      <vt:lpstr>Слайд 4</vt:lpstr>
      <vt:lpstr>Слайд 5</vt:lpstr>
      <vt:lpstr>Етапи   підготовки  і  проведення   нетрадиційного   уроку:</vt:lpstr>
      <vt:lpstr>Складові  етапів  підготовки  та проведення   уроків</vt:lpstr>
      <vt:lpstr>Слайд 8</vt:lpstr>
      <vt:lpstr>Слайд 9</vt:lpstr>
      <vt:lpstr>Слайд 10</vt:lpstr>
      <vt:lpstr>Слайд 11</vt:lpstr>
      <vt:lpstr>Слайд 12</vt:lpstr>
      <vt:lpstr>Слайд 13</vt:lpstr>
      <vt:lpstr>З досвіду проведення нетрадиційних уроків  у ТСШ №17</vt:lpstr>
      <vt:lpstr>Урок - концерт вчитель    Колибаб`юк М.К.</vt:lpstr>
      <vt:lpstr>Слайд 16</vt:lpstr>
      <vt:lpstr>Урок-вистава вчитель Гайова Г.В.</vt:lpstr>
      <vt:lpstr>Урок-подорож вчитель Садівник М.Д.</vt:lpstr>
      <vt:lpstr>Урок – свято (2 клас)</vt:lpstr>
      <vt:lpstr>Урок - зустріч  у літературному салоні</vt:lpstr>
      <vt:lpstr>Урок-гра  “ Що?Де?Коли?”</vt:lpstr>
      <vt:lpstr>Урок - проект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нетрадиційних уроків при формуванні іншомовної  комунікативної компетенції</dc:title>
  <dc:creator>1</dc:creator>
  <cp:lastModifiedBy>1</cp:lastModifiedBy>
  <cp:revision>96</cp:revision>
  <dcterms:created xsi:type="dcterms:W3CDTF">2011-10-06T12:00:25Z</dcterms:created>
  <dcterms:modified xsi:type="dcterms:W3CDTF">2011-10-25T09:21:46Z</dcterms:modified>
</cp:coreProperties>
</file>