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media/image15.jpeg" ContentType="image/jpeg"/>
  <Override PartName="/ppt/media/image23.jpeg" ContentType="image/jpeg"/>
  <Override PartName="/ppt/media/image14.jpeg" ContentType="image/jpeg"/>
  <Override PartName="/ppt/media/image22.jpeg" ContentType="image/jpeg"/>
  <Override PartName="/ppt/media/image4.png" ContentType="image/png"/>
  <Override PartName="/ppt/media/image13.jpeg" ContentType="image/jpeg"/>
  <Override PartName="/ppt/media/image21.jpeg" ContentType="image/jpeg"/>
  <Override PartName="/ppt/media/image12.jpeg" ContentType="image/jpeg"/>
  <Override PartName="/ppt/media/image20.jpeg" ContentType="image/jpeg"/>
  <Override PartName="/ppt/media/image9.jpeg" ContentType="image/jpeg"/>
  <Override PartName="/ppt/media/image11.jpeg" ContentType="image/jpeg"/>
  <Override PartName="/ppt/media/image10.jpeg" ContentType="image/jpeg"/>
  <Override PartName="/ppt/media/image8.jpeg" ContentType="image/jpeg"/>
  <Override PartName="/ppt/media/image1.png" ContentType="image/png"/>
  <Override PartName="/ppt/media/image7.jpeg" ContentType="image/jpeg"/>
  <Override PartName="/ppt/media/image6.jpeg" ContentType="image/jpeg"/>
  <Override PartName="/ppt/media/image5.jpeg" ContentType="image/jpeg"/>
  <Override PartName="/ppt/media/image2.png" ContentType="image/png"/>
  <Override PartName="/ppt/media/image19.jpeg" ContentType="image/jpeg"/>
  <Override PartName="/ppt/media/image18.jpeg" ContentType="image/jpeg"/>
  <Override PartName="/ppt/media/image17.jpeg" ContentType="image/jpeg"/>
  <Override PartName="/ppt/media/image3.png" ContentType="image/png"/>
  <Override PartName="/ppt/media/image16.jpeg" ContentType="image/jpeg"/>
  <Override PartName="/ppt/slideLayouts/slideLayout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slideLayout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13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_rels/slide3.xml.rels" ContentType="application/vnd.openxmlformats-package.relationships+xml"/>
  <Override PartName="/ppt/slides/_rels/slide13.xml.rels" ContentType="application/vnd.openxmlformats-package.relationships+xml"/>
  <Override PartName="/ppt/slides/_rels/slide2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15.xml.rels" ContentType="application/vnd.openxmlformats-package.relationships+xml"/>
  <Override PartName="/ppt/slides/_rels/slide4.xml.rels" ContentType="application/vnd.openxmlformats-package.relationships+xml"/>
  <Override PartName="/ppt/slides/_rels/slide14.xml.rels" ContentType="application/vnd.openxmlformats-package.relationships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0080625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04000" y="4058280"/>
            <a:ext cx="9072000" cy="2090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2090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5152320" y="4058280"/>
            <a:ext cx="4426920" cy="2090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504000" y="4058280"/>
            <a:ext cx="4426920" cy="2090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2090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pic>
        <p:nvPicPr>
          <p:cNvPr descr="" id="35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6055200" y="4058280"/>
            <a:ext cx="2620440" cy="2090880"/>
          </a:xfrm>
          <a:prstGeom prst="rect">
            <a:avLst/>
          </a:prstGeom>
        </p:spPr>
      </p:pic>
      <p:pic>
        <p:nvPicPr>
          <p:cNvPr descr="" id="36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1406880" y="4058280"/>
            <a:ext cx="2620440" cy="2090880"/>
          </a:xfrm>
          <a:prstGeom prst="rect">
            <a:avLst/>
          </a:prstGeom>
        </p:spPr>
      </p:pic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4384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14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04000" y="4058280"/>
            <a:ext cx="4426920" cy="2090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4384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2090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152320" y="4058280"/>
            <a:ext cx="4426920" cy="2090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2090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04000" y="4058280"/>
            <a:ext cx="9071640" cy="2090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0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80000" cy="7558920"/>
          </a:xfrm>
          <a:prstGeom prst="rect">
            <a:avLst/>
          </a:prstGeom>
        </p:spPr>
      </p:pic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uk-UA"/>
              <a:t>Для правки текста заголовка щелкните мышью</a:t>
            </a:r>
            <a:endParaRPr/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25000"/>
              <a:buFont typeface="StarSymbol"/>
              <a:buChar char=""/>
            </a:pPr>
            <a:r>
              <a:rPr lang="uk-UA"/>
              <a:t>Для правки структуры щелкните мышью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uk-UA"/>
              <a:t>Второй уровень структуры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uk-UA"/>
              <a:t>Третий уровень структуры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uk-UA"/>
              <a:t>Четвёртый уровень структуры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uk-UA"/>
              <a:t>Пятый уровень структуры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uk-UA"/>
              <a:t>Шестой уровень структуры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uk-UA"/>
              <a:t>Седьмой уровень структуры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image" Target="../media/image21.jpeg"/><Relationship Id="rId4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7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512280" y="394920"/>
            <a:ext cx="9142560" cy="6856200"/>
          </a:xfrm>
          <a:prstGeom prst="rect">
            <a:avLst/>
          </a:prstGeom>
        </p:spPr>
      </p:pic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46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95120" y="-414000"/>
            <a:ext cx="9776880" cy="7325640"/>
          </a:xfrm>
          <a:prstGeom prst="rect">
            <a:avLst/>
          </a:prstGeom>
        </p:spPr>
      </p:pic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47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95120" y="-414000"/>
            <a:ext cx="9776880" cy="7325640"/>
          </a:xfrm>
          <a:prstGeom prst="rect">
            <a:avLst/>
          </a:prstGeom>
        </p:spPr>
      </p:pic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48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576000" y="648000"/>
            <a:ext cx="8710200" cy="6334200"/>
          </a:xfrm>
          <a:prstGeom prst="rect">
            <a:avLst/>
          </a:prstGeom>
        </p:spPr>
      </p:pic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ustomShape 1"/>
          <p:cNvSpPr/>
          <p:nvPr/>
        </p:nvSpPr>
        <p:spPr>
          <a:xfrm>
            <a:off x="504000" y="301320"/>
            <a:ext cx="9069840" cy="1260360"/>
          </a:xfrm>
          <a:prstGeom prst="rect">
            <a:avLst/>
          </a:prstGeom>
          <a:noFill/>
        </p:spPr>
        <p:txBody>
          <a:bodyPr anchor="ctr" bIns="0" lIns="0" rIns="0" tIns="0" wrap="none"/>
          <a:p>
            <a:pPr algn="ctr">
              <a:lnSpc>
                <a:spcPct val="100000"/>
              </a:lnSpc>
            </a:pPr>
            <a:r>
              <a:rPr b="1" lang="uk-UA"/>
              <a:t>ІГРИ  З   ПАЛИЧКАМИ</a:t>
            </a:r>
            <a:endParaRPr/>
          </a:p>
        </p:txBody>
      </p:sp>
      <p:pic>
        <p:nvPicPr>
          <p:cNvPr descr="" id="50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432000" y="1369440"/>
            <a:ext cx="3887640" cy="2878200"/>
          </a:xfrm>
          <a:prstGeom prst="rect">
            <a:avLst/>
          </a:prstGeom>
        </p:spPr>
      </p:pic>
      <p:pic>
        <p:nvPicPr>
          <p:cNvPr descr="" id="51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5904000" y="1440000"/>
            <a:ext cx="3814200" cy="2806200"/>
          </a:xfrm>
          <a:prstGeom prst="rect">
            <a:avLst/>
          </a:prstGeom>
        </p:spPr>
      </p:pic>
      <p:pic>
        <p:nvPicPr>
          <p:cNvPr descr="" id="52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3168000" y="4176000"/>
            <a:ext cx="4174200" cy="3094200"/>
          </a:xfrm>
          <a:prstGeom prst="rect">
            <a:avLst/>
          </a:prstGeom>
        </p:spPr>
      </p:pic>
    </p:spTree>
  </p:cSld>
  <p:timing>
    <p:tnLst>
      <p:par>
        <p:cTn dur="indefinite" id="3" nodeType="tmRoot" restart="never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1"/>
          <p:cNvSpPr/>
          <p:nvPr/>
        </p:nvSpPr>
        <p:spPr>
          <a:xfrm>
            <a:off x="504000" y="301320"/>
            <a:ext cx="9069840" cy="1260360"/>
          </a:xfrm>
          <a:prstGeom prst="rect">
            <a:avLst/>
          </a:prstGeom>
          <a:noFill/>
        </p:spPr>
        <p:txBody>
          <a:bodyPr anchor="ctr" bIns="0" lIns="0" rIns="0" tIns="0" wrap="none"/>
          <a:p>
            <a:pPr algn="ctr">
              <a:lnSpc>
                <a:spcPct val="100000"/>
              </a:lnSpc>
            </a:pPr>
            <a:r>
              <a:rPr b="1" lang="uk-UA" sz="3600"/>
              <a:t>ІГРИ  З   ПІСКОМ</a:t>
            </a:r>
            <a:endParaRPr/>
          </a:p>
        </p:txBody>
      </p:sp>
      <p:sp>
        <p:nvSpPr>
          <p:cNvPr id="54" name="CustomShape 2"/>
          <p:cNvSpPr/>
          <p:nvPr/>
        </p:nvSpPr>
        <p:spPr>
          <a:xfrm>
            <a:off x="504000" y="1769040"/>
            <a:ext cx="9069840" cy="4382640"/>
          </a:xfrm>
          <a:prstGeom prst="rect">
            <a:avLst/>
          </a:prstGeom>
          <a:noFill/>
        </p:spPr>
      </p:sp>
      <p:pic>
        <p:nvPicPr>
          <p:cNvPr descr="" id="55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6162120" y="1368000"/>
            <a:ext cx="3411720" cy="2558160"/>
          </a:xfrm>
          <a:prstGeom prst="rect">
            <a:avLst/>
          </a:prstGeom>
        </p:spPr>
      </p:pic>
      <p:pic>
        <p:nvPicPr>
          <p:cNvPr descr="" id="56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5760000" y="4032000"/>
            <a:ext cx="4174200" cy="3094200"/>
          </a:xfrm>
          <a:prstGeom prst="rect">
            <a:avLst/>
          </a:prstGeom>
        </p:spPr>
      </p:pic>
      <p:pic>
        <p:nvPicPr>
          <p:cNvPr descr="" id="57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117000" y="2448000"/>
            <a:ext cx="5497200" cy="3526200"/>
          </a:xfrm>
          <a:prstGeom prst="rect">
            <a:avLst/>
          </a:prstGeom>
        </p:spPr>
      </p:pic>
    </p:spTree>
  </p:cSld>
  <p:timing>
    <p:tnLst>
      <p:par>
        <p:cTn dur="indefinite" id="5" nodeType="tmRoot" restart="never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CustomShape 1"/>
          <p:cNvSpPr/>
          <p:nvPr/>
        </p:nvSpPr>
        <p:spPr>
          <a:xfrm>
            <a:off x="504000" y="301320"/>
            <a:ext cx="9069840" cy="1260360"/>
          </a:xfrm>
          <a:prstGeom prst="rect">
            <a:avLst/>
          </a:prstGeom>
          <a:noFill/>
        </p:spPr>
        <p:txBody>
          <a:bodyPr anchor="ctr" bIns="0" lIns="0" rIns="0" tIns="0" wrap="none"/>
          <a:p>
            <a:pPr algn="ctr">
              <a:lnSpc>
                <a:spcPct val="100000"/>
              </a:lnSpc>
            </a:pPr>
            <a:r>
              <a:rPr b="1" lang="uk-UA" sz="3600"/>
              <a:t>ІГРИ   З   МОТУЗКОЮ</a:t>
            </a:r>
            <a:endParaRPr/>
          </a:p>
        </p:txBody>
      </p:sp>
      <p:sp>
        <p:nvSpPr>
          <p:cNvPr id="59" name="CustomShape 2"/>
          <p:cNvSpPr/>
          <p:nvPr/>
        </p:nvSpPr>
        <p:spPr>
          <a:xfrm>
            <a:off x="504000" y="1769040"/>
            <a:ext cx="9069840" cy="4382640"/>
          </a:xfrm>
          <a:prstGeom prst="rect">
            <a:avLst/>
          </a:prstGeom>
          <a:noFill/>
        </p:spPr>
      </p:sp>
      <p:pic>
        <p:nvPicPr>
          <p:cNvPr descr="" id="60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360000" y="1406520"/>
            <a:ext cx="4102200" cy="5185440"/>
          </a:xfrm>
          <a:prstGeom prst="rect">
            <a:avLst/>
          </a:prstGeom>
        </p:spPr>
      </p:pic>
      <p:pic>
        <p:nvPicPr>
          <p:cNvPr descr="" id="61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4896000" y="1563480"/>
            <a:ext cx="5038200" cy="4750200"/>
          </a:xfrm>
          <a:prstGeom prst="rect">
            <a:avLst/>
          </a:prstGeom>
        </p:spPr>
      </p:pic>
    </p:spTree>
  </p:cSld>
  <p:timing>
    <p:tnLst>
      <p:par>
        <p:cTn dur="indefinite" id="7" nodeType="tmRoot" restart="never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8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95120" y="146160"/>
            <a:ext cx="9776880" cy="7325640"/>
          </a:xfrm>
          <a:prstGeom prst="rect">
            <a:avLst/>
          </a:prstGeom>
        </p:spPr>
      </p:pic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9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95120" y="146160"/>
            <a:ext cx="9776880" cy="7325640"/>
          </a:xfrm>
          <a:prstGeom prst="rect">
            <a:avLst/>
          </a:prstGeom>
        </p:spPr>
      </p:pic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40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44640" y="30240"/>
            <a:ext cx="10077840" cy="7557480"/>
          </a:xfrm>
          <a:prstGeom prst="rect">
            <a:avLst/>
          </a:prstGeom>
        </p:spPr>
      </p:pic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41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95120" y="-988560"/>
            <a:ext cx="9776880" cy="7325640"/>
          </a:xfrm>
          <a:prstGeom prst="rect">
            <a:avLst/>
          </a:prstGeom>
        </p:spPr>
      </p:pic>
    </p:spTree>
  </p:cSld>
  <p:timing>
    <p:tnLst>
      <p:par>
        <p:cTn dur="indefinite" id="1" nodeType="tmRoot" restart="never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42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720000" y="504000"/>
            <a:ext cx="8494200" cy="6334200"/>
          </a:xfrm>
          <a:prstGeom prst="rect">
            <a:avLst/>
          </a:prstGeom>
        </p:spPr>
      </p:pic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43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864000" y="288000"/>
            <a:ext cx="8566200" cy="6694200"/>
          </a:xfrm>
          <a:prstGeom prst="rect">
            <a:avLst/>
          </a:prstGeom>
        </p:spPr>
      </p:pic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44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864000" y="360000"/>
            <a:ext cx="8638200" cy="6622200"/>
          </a:xfrm>
          <a:prstGeom prst="rect">
            <a:avLst/>
          </a:prstGeom>
        </p:spPr>
      </p:pic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45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44640" y="-529920"/>
            <a:ext cx="10077840" cy="7557480"/>
          </a:xfrm>
          <a:prstGeom prst="rect">
            <a:avLst/>
          </a:prstGeom>
        </p:spPr>
      </p:pic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