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85" r:id="rId6"/>
    <p:sldId id="261" r:id="rId7"/>
    <p:sldId id="262" r:id="rId8"/>
    <p:sldId id="263" r:id="rId9"/>
    <p:sldId id="257" r:id="rId10"/>
    <p:sldId id="264" r:id="rId11"/>
    <p:sldId id="266" r:id="rId12"/>
    <p:sldId id="265" r:id="rId13"/>
    <p:sldId id="267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123" d="100"/>
          <a:sy n="123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98B12B-8A05-4908-BCAC-56493F5805E1}" type="datetimeFigureOut">
              <a:rPr lang="uk-UA" smtClean="0"/>
              <a:t>20.02.2016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0A524C-F087-4D32-BBCE-62ACFFF286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98B12B-8A05-4908-BCAC-56493F5805E1}" type="datetimeFigureOut">
              <a:rPr lang="uk-UA" smtClean="0"/>
              <a:t>20.02.2016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A524C-F087-4D32-BBCE-62ACFFF286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98B12B-8A05-4908-BCAC-56493F5805E1}" type="datetimeFigureOut">
              <a:rPr lang="uk-UA" smtClean="0"/>
              <a:t>20.02.2016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A524C-F087-4D32-BBCE-62ACFFF286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98B12B-8A05-4908-BCAC-56493F5805E1}" type="datetimeFigureOut">
              <a:rPr lang="uk-UA" smtClean="0"/>
              <a:t>20.02.2016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A524C-F087-4D32-BBCE-62ACFFF2865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98B12B-8A05-4908-BCAC-56493F5805E1}" type="datetimeFigureOut">
              <a:rPr lang="uk-UA" smtClean="0"/>
              <a:t>20.02.2016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A524C-F087-4D32-BBCE-62ACFFF2865C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98B12B-8A05-4908-BCAC-56493F5805E1}" type="datetimeFigureOut">
              <a:rPr lang="uk-UA" smtClean="0"/>
              <a:t>20.02.2016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A524C-F087-4D32-BBCE-62ACFFF2865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98B12B-8A05-4908-BCAC-56493F5805E1}" type="datetimeFigureOut">
              <a:rPr lang="uk-UA" smtClean="0"/>
              <a:t>20.02.2016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A524C-F087-4D32-BBCE-62ACFFF2865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98B12B-8A05-4908-BCAC-56493F5805E1}" type="datetimeFigureOut">
              <a:rPr lang="uk-UA" smtClean="0"/>
              <a:t>20.02.2016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A524C-F087-4D32-BBCE-62ACFFF2865C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98B12B-8A05-4908-BCAC-56493F5805E1}" type="datetimeFigureOut">
              <a:rPr lang="uk-UA" smtClean="0"/>
              <a:t>20.02.2016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A524C-F087-4D32-BBCE-62ACFFF2865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198B12B-8A05-4908-BCAC-56493F5805E1}" type="datetimeFigureOut">
              <a:rPr lang="uk-UA" smtClean="0"/>
              <a:t>20.02.2016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A524C-F087-4D32-BBCE-62ACFFF2865C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98B12B-8A05-4908-BCAC-56493F5805E1}" type="datetimeFigureOut">
              <a:rPr lang="uk-UA" smtClean="0"/>
              <a:t>20.02.2016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0A524C-F087-4D32-BBCE-62ACFFF2865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198B12B-8A05-4908-BCAC-56493F5805E1}" type="datetimeFigureOut">
              <a:rPr lang="uk-UA" smtClean="0"/>
              <a:t>20.02.2016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0A524C-F087-4D32-BBCE-62ACFFF2865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P_snya_SV_T_SHK_LNIJ_f._-_sp_vayut_2-11_kl._(xMusic.me)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Підліток - ще не дорослий, але вже й не дитина.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564904"/>
            <a:ext cx="7620000" cy="38100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uk-UA" sz="4800" i="1" dirty="0" smtClean="0"/>
              <a:t>Підлітковий вік – це чудово, тому що …</a:t>
            </a:r>
          </a:p>
          <a:p>
            <a:endParaRPr lang="uk-UA" sz="4800" i="1" dirty="0" smtClean="0"/>
          </a:p>
          <a:p>
            <a:r>
              <a:rPr lang="uk-UA" sz="4800" i="1" dirty="0" smtClean="0"/>
              <a:t>Підлітковий вік – це чудово, але …</a:t>
            </a:r>
            <a:endParaRPr lang="uk-UA" sz="4800" i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Відбувається перебудова усього організму дитини, що зумовлено статевим дозріванням;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Прискорюється ріст, змінюється 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язово-скелетна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система, зростає фізична сила;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Невідповідність розвитку серця і маси тіла;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Непропорційний розвиток окремих частин тіла;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Продовжує розвиватися мозок;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Підлітки надміру збудливі. Їхня поведінка нестійка, імпульсивна, дії часто некеровані, безконтрольні, неадекватні стимулам;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Думка однолітків і компанії переважає над власною;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Часті конфлікти з батьками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Емансипація від батьків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Бажання виділитись, що проявляється у зовнішньому вигляді та поведінці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Соціалізація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Особливості розвитку підлітків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058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11704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1cce076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fclassroom_600x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48589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uk-UA" sz="96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9600" i="1" dirty="0" smtClean="0">
                <a:latin typeface="Times New Roman" pitchFamily="18" charset="0"/>
                <a:cs typeface="Times New Roman" pitchFamily="18" charset="0"/>
              </a:rPr>
              <a:t> чи завжди було так?</a:t>
            </a:r>
            <a:endParaRPr lang="uk-UA" sz="9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5059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6702-2-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009" cy="6858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21-s7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83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5463_3_w_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8322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608512" cy="31458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uk-UA" dirty="0" err="1" smtClean="0"/>
              <a:t>Хіппі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Рисунок 4" descr="G5ghAyWHc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053114" cy="54007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517157" cy="30377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Байкери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Рисунок 4" descr="x_6929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284984"/>
            <a:ext cx="4325466" cy="32873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3160e42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244702" cy="28251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Гопники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5" name="Рисунок 4" descr="4cb42e0639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233726"/>
            <a:ext cx="5292080" cy="3624274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nw2gdXJ1VYdr64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2956035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Панки</a:t>
            </a:r>
            <a:endParaRPr lang="uk-UA" dirty="0"/>
          </a:p>
        </p:txBody>
      </p:sp>
      <p:pic>
        <p:nvPicPr>
          <p:cNvPr id="5" name="Рисунок 4" descr="1f29d67dbeacd35b1441d59368f1841d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0907" y="2780928"/>
            <a:ext cx="5393093" cy="3586407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13f23f024d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4630726" cy="38492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Скінхеди</a:t>
            </a:r>
            <a:r>
              <a:rPr lang="uk-UA" dirty="0" smtClean="0"/>
              <a:t>  </a:t>
            </a:r>
            <a:endParaRPr lang="uk-UA" dirty="0"/>
          </a:p>
        </p:txBody>
      </p:sp>
      <p:pic>
        <p:nvPicPr>
          <p:cNvPr id="5" name="Рисунок 4" descr="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196752"/>
            <a:ext cx="3761403" cy="4513684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adams_bbpic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572000" cy="304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Репери </a:t>
            </a:r>
            <a:endParaRPr lang="uk-UA" dirty="0"/>
          </a:p>
        </p:txBody>
      </p:sp>
      <p:pic>
        <p:nvPicPr>
          <p:cNvPr id="5" name="Рисунок 4" descr="66eae2652b16543555ccdd841b8b1e0e7adf74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6472" y="3530229"/>
            <a:ext cx="4987528" cy="332777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_068750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16832"/>
            <a:ext cx="4732842" cy="34015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uk-UA" dirty="0" smtClean="0"/>
              <a:t>Емо </a:t>
            </a:r>
            <a:endParaRPr lang="uk-UA" dirty="0"/>
          </a:p>
        </p:txBody>
      </p:sp>
      <p:pic>
        <p:nvPicPr>
          <p:cNvPr id="5" name="Рисунок 4" descr="348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76672"/>
            <a:ext cx="3721596" cy="4962128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795_zamyslona_dziewczynka_la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_snya_SV_T_SHK_LNIJ_f._-_sp_vayut_2-11_kl._(xMusic.me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63888" y="2780928"/>
            <a:ext cx="2744688" cy="2744688"/>
          </a:xfrm>
          <a:prstGeom prst="rect">
            <a:avLst/>
          </a:prstGeom>
        </p:spPr>
      </p:pic>
      <p:pic>
        <p:nvPicPr>
          <p:cNvPr id="5" name="Рисунок 4" descr="teog-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31751"/>
            <a:ext cx="9144000" cy="6889751"/>
          </a:xfrm>
          <a:prstGeom prst="rect">
            <a:avLst/>
          </a:prstGeom>
        </p:spPr>
      </p:pic>
      <p:pic>
        <p:nvPicPr>
          <p:cNvPr id="6" name="P_snya_SV_T_SHK_LNIJ_f._-_sp_vayut_2-11_kl.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0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9caff62-291a-47b4-92c9-305b67285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aberResim355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appy_woman-660x4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commended-Cholesterol-Levels-For-60-Year-Old-Wo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764704"/>
            <a:ext cx="7772400" cy="5553800"/>
          </a:xfrm>
        </p:spPr>
        <p:txBody>
          <a:bodyPr>
            <a:noAutofit/>
          </a:bodyPr>
          <a:lstStyle/>
          <a:p>
            <a:r>
              <a:rPr lang="uk-UA" sz="9600" i="1" u="sng" dirty="0" smtClean="0">
                <a:latin typeface="Times New Roman" pitchFamily="18" charset="0"/>
                <a:cs typeface="Times New Roman" pitchFamily="18" charset="0"/>
              </a:rPr>
              <a:t>Особливості  підліткового  віку</a:t>
            </a:r>
            <a:endParaRPr lang="uk-UA" sz="96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</TotalTime>
  <Words>134</Words>
  <Application>Microsoft Office PowerPoint</Application>
  <PresentationFormat>Экран (4:3)</PresentationFormat>
  <Paragraphs>25</Paragraphs>
  <Slides>30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 підліткового  віку</vt:lpstr>
      <vt:lpstr>Презентация PowerPoint</vt:lpstr>
      <vt:lpstr>Презентация PowerPoint</vt:lpstr>
      <vt:lpstr>Особливості розвитку підлітків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чи завжди було так?</vt:lpstr>
      <vt:lpstr>Презентация PowerPoint</vt:lpstr>
      <vt:lpstr>Презентация PowerPoint</vt:lpstr>
      <vt:lpstr>Презентация PowerPoint</vt:lpstr>
      <vt:lpstr>Презентация PowerPoint</vt:lpstr>
      <vt:lpstr>Хіппі </vt:lpstr>
      <vt:lpstr>Байкери </vt:lpstr>
      <vt:lpstr>Гопники </vt:lpstr>
      <vt:lpstr>Панки</vt:lpstr>
      <vt:lpstr>Скінхеди  </vt:lpstr>
      <vt:lpstr>Репери </vt:lpstr>
      <vt:lpstr>Емо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ТНВК Школа-Ліцей №6</cp:lastModifiedBy>
  <cp:revision>9</cp:revision>
  <dcterms:created xsi:type="dcterms:W3CDTF">2015-11-21T19:27:25Z</dcterms:created>
  <dcterms:modified xsi:type="dcterms:W3CDTF">2016-02-20T10:16:04Z</dcterms:modified>
</cp:coreProperties>
</file>