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91" r:id="rId3"/>
    <p:sldId id="280" r:id="rId4"/>
    <p:sldId id="258" r:id="rId5"/>
    <p:sldId id="265" r:id="rId6"/>
    <p:sldId id="281" r:id="rId7"/>
    <p:sldId id="270" r:id="rId8"/>
    <p:sldId id="26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  <a:srgbClr val="00CC00"/>
    <a:srgbClr val="FFFF66"/>
    <a:srgbClr val="66FF33"/>
    <a:srgbClr val="008000"/>
    <a:srgbClr val="167455"/>
    <a:srgbClr val="669900"/>
    <a:srgbClr val="CC0099"/>
    <a:srgbClr val="DFD7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BE46E-C388-421A-A631-6D33E4C0CCEE}" type="doc">
      <dgm:prSet loTypeId="urn:microsoft.com/office/officeart/2005/8/layout/radial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5F0D515-E120-4EBE-98DE-12F2A02C8F1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Перша купіль</a:t>
          </a:r>
          <a:endParaRPr lang="uk-UA" b="1" dirty="0"/>
        </a:p>
      </dgm:t>
    </dgm:pt>
    <dgm:pt modelId="{8D4A145C-885D-4AC3-BB45-92D104F3F0A6}" type="parTrans" cxnId="{3F4244C0-7E0E-4678-B8DA-DE1FBD227D60}">
      <dgm:prSet/>
      <dgm:spPr/>
      <dgm:t>
        <a:bodyPr/>
        <a:lstStyle/>
        <a:p>
          <a:endParaRPr lang="uk-UA"/>
        </a:p>
      </dgm:t>
    </dgm:pt>
    <dgm:pt modelId="{9A4D1934-8A3B-45EB-809A-5E0B3BDD9508}" type="sibTrans" cxnId="{3F4244C0-7E0E-4678-B8DA-DE1FBD227D60}">
      <dgm:prSet/>
      <dgm:spPr/>
      <dgm:t>
        <a:bodyPr/>
        <a:lstStyle/>
        <a:p>
          <a:endParaRPr lang="uk-UA"/>
        </a:p>
      </dgm:t>
    </dgm:pt>
    <dgm:pt modelId="{D58361AC-660C-4AAD-B7B2-AEA8AB0BDE3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Передає дитині силу, здоров</a:t>
          </a:r>
          <a:r>
            <a:rPr lang="en-US" sz="1400" b="1" dirty="0" smtClean="0">
              <a:solidFill>
                <a:schemeClr val="tx1"/>
              </a:solidFill>
            </a:rPr>
            <a:t>’</a:t>
          </a:r>
          <a:r>
            <a:rPr lang="uk-UA" sz="1400" b="1" dirty="0" smtClean="0">
              <a:solidFill>
                <a:schemeClr val="tx1"/>
              </a:solidFill>
            </a:rPr>
            <a:t>я</a:t>
          </a:r>
          <a:endParaRPr lang="uk-UA" sz="1400" b="1" dirty="0">
            <a:solidFill>
              <a:schemeClr val="tx1"/>
            </a:solidFill>
          </a:endParaRPr>
        </a:p>
      </dgm:t>
    </dgm:pt>
    <dgm:pt modelId="{FAAB84C5-1876-48A8-8D1D-3AE3BD81EC25}" type="parTrans" cxnId="{090647D0-EFD6-4CFA-8A64-84496C74275B}">
      <dgm:prSet/>
      <dgm:spPr/>
      <dgm:t>
        <a:bodyPr/>
        <a:lstStyle/>
        <a:p>
          <a:endParaRPr lang="uk-UA"/>
        </a:p>
      </dgm:t>
    </dgm:pt>
    <dgm:pt modelId="{02581DE6-617D-477A-B264-4768AD96165F}" type="sibTrans" cxnId="{090647D0-EFD6-4CFA-8A64-84496C74275B}">
      <dgm:prSet/>
      <dgm:spPr/>
      <dgm:t>
        <a:bodyPr/>
        <a:lstStyle/>
        <a:p>
          <a:endParaRPr lang="uk-UA"/>
        </a:p>
      </dgm:t>
    </dgm:pt>
    <dgm:pt modelId="{713B0726-F6D2-481A-82BA-6EB3020DAE3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У першу купіль додають свячену воду</a:t>
          </a:r>
          <a:endParaRPr lang="uk-UA" sz="1400" b="1" dirty="0">
            <a:solidFill>
              <a:schemeClr val="tx1"/>
            </a:solidFill>
          </a:endParaRPr>
        </a:p>
      </dgm:t>
    </dgm:pt>
    <dgm:pt modelId="{56C629F9-B209-4A58-887B-D320241C606C}" type="parTrans" cxnId="{7468FB29-E6D8-4752-A99C-C69095BE957A}">
      <dgm:prSet/>
      <dgm:spPr/>
      <dgm:t>
        <a:bodyPr/>
        <a:lstStyle/>
        <a:p>
          <a:endParaRPr lang="uk-UA"/>
        </a:p>
      </dgm:t>
    </dgm:pt>
    <dgm:pt modelId="{DEB703C9-12D6-4E2D-B0E6-0A00DE4D1DE3}" type="sibTrans" cxnId="{7468FB29-E6D8-4752-A99C-C69095BE957A}">
      <dgm:prSet/>
      <dgm:spPr/>
      <dgm:t>
        <a:bodyPr/>
        <a:lstStyle/>
        <a:p>
          <a:endParaRPr lang="uk-UA"/>
        </a:p>
      </dgm:t>
    </dgm:pt>
    <dgm:pt modelId="{8B0598D1-7B5C-4309-A939-D68B165F90F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1200" b="1" dirty="0" smtClean="0">
            <a:solidFill>
              <a:schemeClr val="bg1"/>
            </a:solidFill>
          </a:endParaRPr>
        </a:p>
        <a:p>
          <a:r>
            <a:rPr lang="uk-UA" sz="1600" b="1" dirty="0" smtClean="0">
              <a:solidFill>
                <a:schemeClr val="tx1"/>
              </a:solidFill>
            </a:rPr>
            <a:t>Прилучає </a:t>
          </a:r>
        </a:p>
        <a:p>
          <a:r>
            <a:rPr lang="uk-UA" sz="1600" b="1" dirty="0" smtClean="0">
              <a:solidFill>
                <a:schemeClr val="tx1"/>
              </a:solidFill>
            </a:rPr>
            <a:t>до рідної культури</a:t>
          </a:r>
          <a:endParaRPr lang="uk-UA" sz="1600" b="1" dirty="0">
            <a:solidFill>
              <a:schemeClr val="tx1"/>
            </a:solidFill>
          </a:endParaRPr>
        </a:p>
      </dgm:t>
    </dgm:pt>
    <dgm:pt modelId="{6563EBD9-A2CB-4F66-B121-CCB2C130A6BE}" type="parTrans" cxnId="{5CE08BF1-41A0-4B01-8CE2-D3D9CB6F56A2}">
      <dgm:prSet/>
      <dgm:spPr/>
      <dgm:t>
        <a:bodyPr/>
        <a:lstStyle/>
        <a:p>
          <a:endParaRPr lang="uk-UA"/>
        </a:p>
      </dgm:t>
    </dgm:pt>
    <dgm:pt modelId="{6AC993E0-97D8-451B-B5D6-E08AC3EE37C9}" type="sibTrans" cxnId="{5CE08BF1-41A0-4B01-8CE2-D3D9CB6F56A2}">
      <dgm:prSet/>
      <dgm:spPr/>
      <dgm:t>
        <a:bodyPr/>
        <a:lstStyle/>
        <a:p>
          <a:endParaRPr lang="uk-UA"/>
        </a:p>
      </dgm:t>
    </dgm:pt>
    <dgm:pt modelId="{A4242D93-0927-4BD5-A04C-BA35DCC1BEB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Відділяє дитину від чужого, невидимого світу</a:t>
          </a:r>
          <a:endParaRPr lang="uk-UA" sz="1200" b="1" dirty="0">
            <a:solidFill>
              <a:schemeClr val="tx1"/>
            </a:solidFill>
          </a:endParaRPr>
        </a:p>
      </dgm:t>
    </dgm:pt>
    <dgm:pt modelId="{45C3DCDB-3F69-413D-BF5F-BC1C5574BDD1}" type="parTrans" cxnId="{3A563F04-EADF-48E7-8C7A-284926ABED57}">
      <dgm:prSet/>
      <dgm:spPr/>
      <dgm:t>
        <a:bodyPr/>
        <a:lstStyle/>
        <a:p>
          <a:endParaRPr lang="uk-UA"/>
        </a:p>
      </dgm:t>
    </dgm:pt>
    <dgm:pt modelId="{8117F03C-FF8B-4236-86FE-C56BAE1071D5}" type="sibTrans" cxnId="{3A563F04-EADF-48E7-8C7A-284926ABED57}">
      <dgm:prSet/>
      <dgm:spPr/>
      <dgm:t>
        <a:bodyPr/>
        <a:lstStyle/>
        <a:p>
          <a:endParaRPr lang="uk-UA"/>
        </a:p>
      </dgm:t>
    </dgm:pt>
    <dgm:pt modelId="{FBCC110C-1EF7-4830-8FD5-68EDB401F91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Програмує</a:t>
          </a:r>
          <a:r>
            <a:rPr lang="uk-UA" sz="1800" b="1" dirty="0" smtClean="0">
              <a:solidFill>
                <a:schemeClr val="tx1"/>
              </a:solidFill>
            </a:rPr>
            <a:t> майбутнє</a:t>
          </a:r>
          <a:endParaRPr lang="uk-UA" sz="1800" b="1" dirty="0">
            <a:solidFill>
              <a:schemeClr val="tx1"/>
            </a:solidFill>
          </a:endParaRPr>
        </a:p>
      </dgm:t>
    </dgm:pt>
    <dgm:pt modelId="{0CDAE16B-D244-4692-A94B-7A6B5A6FFDED}" type="parTrans" cxnId="{3AFD1942-9B2A-4BDC-AB43-FE9E1201F521}">
      <dgm:prSet/>
      <dgm:spPr/>
      <dgm:t>
        <a:bodyPr/>
        <a:lstStyle/>
        <a:p>
          <a:endParaRPr lang="uk-UA"/>
        </a:p>
      </dgm:t>
    </dgm:pt>
    <dgm:pt modelId="{4BAA9616-2A85-4630-A1FB-4F2850911294}" type="sibTrans" cxnId="{3AFD1942-9B2A-4BDC-AB43-FE9E1201F521}">
      <dgm:prSet/>
      <dgm:spPr/>
      <dgm:t>
        <a:bodyPr/>
        <a:lstStyle/>
        <a:p>
          <a:endParaRPr lang="uk-UA"/>
        </a:p>
      </dgm:t>
    </dgm:pt>
    <dgm:pt modelId="{39387AA2-0BB9-4C77-A05D-457E0D78A592}" type="pres">
      <dgm:prSet presAssocID="{BD8BE46E-C388-421A-A631-6D33E4C0CCE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EB33167-612C-43D9-8E5B-D3986F81A3BD}" type="pres">
      <dgm:prSet presAssocID="{BD8BE46E-C388-421A-A631-6D33E4C0CCEE}" presName="radial" presStyleCnt="0">
        <dgm:presLayoutVars>
          <dgm:animLvl val="ctr"/>
        </dgm:presLayoutVars>
      </dgm:prSet>
      <dgm:spPr/>
      <dgm:t>
        <a:bodyPr/>
        <a:lstStyle/>
        <a:p>
          <a:endParaRPr lang="uk-UA"/>
        </a:p>
      </dgm:t>
    </dgm:pt>
    <dgm:pt modelId="{6DD9B410-A2F1-407F-AF2A-6B11A4625B36}" type="pres">
      <dgm:prSet presAssocID="{65F0D515-E120-4EBE-98DE-12F2A02C8F1E}" presName="centerShape" presStyleLbl="vennNode1" presStyleIdx="0" presStyleCnt="6"/>
      <dgm:spPr/>
      <dgm:t>
        <a:bodyPr/>
        <a:lstStyle/>
        <a:p>
          <a:endParaRPr lang="uk-UA"/>
        </a:p>
      </dgm:t>
    </dgm:pt>
    <dgm:pt modelId="{F2DE9CBC-EB40-4FC4-90D6-F1DA87801D67}" type="pres">
      <dgm:prSet presAssocID="{D58361AC-660C-4AAD-B7B2-AEA8AB0BDE30}" presName="node" presStyleLbl="vennNode1" presStyleIdx="1" presStyleCnt="6" custScaleX="1113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90AD78-CD90-436B-B83D-B914A69B0B93}" type="pres">
      <dgm:prSet presAssocID="{713B0726-F6D2-481A-82BA-6EB3020DAE36}" presName="node" presStyleLbl="vennNode1" presStyleIdx="2" presStyleCnt="6" custScaleX="1133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EF91FE-609B-4149-A5A8-151F0934955C}" type="pres">
      <dgm:prSet presAssocID="{8B0598D1-7B5C-4309-A939-D68B165F90FA}" presName="node" presStyleLbl="vennNode1" presStyleIdx="3" presStyleCnt="6" custScaleX="1147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8E2AC5-E90D-4893-8339-E8BBEA3916F4}" type="pres">
      <dgm:prSet presAssocID="{A4242D93-0927-4BD5-A04C-BA35DCC1BEB7}" presName="node" presStyleLbl="vennNode1" presStyleIdx="4" presStyleCnt="6" custScaleX="121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D49DAB-7A6C-4191-A221-7EFA6E5BACD2}" type="pres">
      <dgm:prSet presAssocID="{FBCC110C-1EF7-4830-8FD5-68EDB401F916}" presName="node" presStyleLbl="vennNode1" presStyleIdx="5" presStyleCnt="6" custScaleX="1267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F4244C0-7E0E-4678-B8DA-DE1FBD227D60}" srcId="{BD8BE46E-C388-421A-A631-6D33E4C0CCEE}" destId="{65F0D515-E120-4EBE-98DE-12F2A02C8F1E}" srcOrd="0" destOrd="0" parTransId="{8D4A145C-885D-4AC3-BB45-92D104F3F0A6}" sibTransId="{9A4D1934-8A3B-45EB-809A-5E0B3BDD9508}"/>
    <dgm:cxn modelId="{24B08764-064E-454C-B656-FF7CBE59C5C9}" type="presOf" srcId="{713B0726-F6D2-481A-82BA-6EB3020DAE36}" destId="{8E90AD78-CD90-436B-B83D-B914A69B0B93}" srcOrd="0" destOrd="0" presId="urn:microsoft.com/office/officeart/2005/8/layout/radial3"/>
    <dgm:cxn modelId="{3A563F04-EADF-48E7-8C7A-284926ABED57}" srcId="{65F0D515-E120-4EBE-98DE-12F2A02C8F1E}" destId="{A4242D93-0927-4BD5-A04C-BA35DCC1BEB7}" srcOrd="3" destOrd="0" parTransId="{45C3DCDB-3F69-413D-BF5F-BC1C5574BDD1}" sibTransId="{8117F03C-FF8B-4236-86FE-C56BAE1071D5}"/>
    <dgm:cxn modelId="{090647D0-EFD6-4CFA-8A64-84496C74275B}" srcId="{65F0D515-E120-4EBE-98DE-12F2A02C8F1E}" destId="{D58361AC-660C-4AAD-B7B2-AEA8AB0BDE30}" srcOrd="0" destOrd="0" parTransId="{FAAB84C5-1876-48A8-8D1D-3AE3BD81EC25}" sibTransId="{02581DE6-617D-477A-B264-4768AD96165F}"/>
    <dgm:cxn modelId="{3AFD1942-9B2A-4BDC-AB43-FE9E1201F521}" srcId="{65F0D515-E120-4EBE-98DE-12F2A02C8F1E}" destId="{FBCC110C-1EF7-4830-8FD5-68EDB401F916}" srcOrd="4" destOrd="0" parTransId="{0CDAE16B-D244-4692-A94B-7A6B5A6FFDED}" sibTransId="{4BAA9616-2A85-4630-A1FB-4F2850911294}"/>
    <dgm:cxn modelId="{5CE08BF1-41A0-4B01-8CE2-D3D9CB6F56A2}" srcId="{65F0D515-E120-4EBE-98DE-12F2A02C8F1E}" destId="{8B0598D1-7B5C-4309-A939-D68B165F90FA}" srcOrd="2" destOrd="0" parTransId="{6563EBD9-A2CB-4F66-B121-CCB2C130A6BE}" sibTransId="{6AC993E0-97D8-451B-B5D6-E08AC3EE37C9}"/>
    <dgm:cxn modelId="{7468FB29-E6D8-4752-A99C-C69095BE957A}" srcId="{65F0D515-E120-4EBE-98DE-12F2A02C8F1E}" destId="{713B0726-F6D2-481A-82BA-6EB3020DAE36}" srcOrd="1" destOrd="0" parTransId="{56C629F9-B209-4A58-887B-D320241C606C}" sibTransId="{DEB703C9-12D6-4E2D-B0E6-0A00DE4D1DE3}"/>
    <dgm:cxn modelId="{EC9D9031-00C5-4886-909B-AA50B3BD8E7B}" type="presOf" srcId="{8B0598D1-7B5C-4309-A939-D68B165F90FA}" destId="{81EF91FE-609B-4149-A5A8-151F0934955C}" srcOrd="0" destOrd="0" presId="urn:microsoft.com/office/officeart/2005/8/layout/radial3"/>
    <dgm:cxn modelId="{BC4854F4-4A3F-44B7-AB58-BA6BB7D77390}" type="presOf" srcId="{FBCC110C-1EF7-4830-8FD5-68EDB401F916}" destId="{A1D49DAB-7A6C-4191-A221-7EFA6E5BACD2}" srcOrd="0" destOrd="0" presId="urn:microsoft.com/office/officeart/2005/8/layout/radial3"/>
    <dgm:cxn modelId="{1E6E54EC-2E1F-4CF7-9ED8-6BD3A558972D}" type="presOf" srcId="{A4242D93-0927-4BD5-A04C-BA35DCC1BEB7}" destId="{648E2AC5-E90D-4893-8339-E8BBEA3916F4}" srcOrd="0" destOrd="0" presId="urn:microsoft.com/office/officeart/2005/8/layout/radial3"/>
    <dgm:cxn modelId="{877390A7-1246-4F9F-89FA-B270CA4B2E0E}" type="presOf" srcId="{D58361AC-660C-4AAD-B7B2-AEA8AB0BDE30}" destId="{F2DE9CBC-EB40-4FC4-90D6-F1DA87801D67}" srcOrd="0" destOrd="0" presId="urn:microsoft.com/office/officeart/2005/8/layout/radial3"/>
    <dgm:cxn modelId="{1DE0123B-9D30-4E97-AA1F-A02D06CB7186}" type="presOf" srcId="{65F0D515-E120-4EBE-98DE-12F2A02C8F1E}" destId="{6DD9B410-A2F1-407F-AF2A-6B11A4625B36}" srcOrd="0" destOrd="0" presId="urn:microsoft.com/office/officeart/2005/8/layout/radial3"/>
    <dgm:cxn modelId="{4E161209-9958-4592-A38E-F5B0BB5CEF1C}" type="presOf" srcId="{BD8BE46E-C388-421A-A631-6D33E4C0CCEE}" destId="{39387AA2-0BB9-4C77-A05D-457E0D78A592}" srcOrd="0" destOrd="0" presId="urn:microsoft.com/office/officeart/2005/8/layout/radial3"/>
    <dgm:cxn modelId="{3C774467-EF0E-4174-B2DA-C30195C8C912}" type="presParOf" srcId="{39387AA2-0BB9-4C77-A05D-457E0D78A592}" destId="{DEB33167-612C-43D9-8E5B-D3986F81A3BD}" srcOrd="0" destOrd="0" presId="urn:microsoft.com/office/officeart/2005/8/layout/radial3"/>
    <dgm:cxn modelId="{330121FD-7392-40B1-88AC-6489E457588F}" type="presParOf" srcId="{DEB33167-612C-43D9-8E5B-D3986F81A3BD}" destId="{6DD9B410-A2F1-407F-AF2A-6B11A4625B36}" srcOrd="0" destOrd="0" presId="urn:microsoft.com/office/officeart/2005/8/layout/radial3"/>
    <dgm:cxn modelId="{F40B2DE7-6478-4F95-BF4A-275D0C9C00B2}" type="presParOf" srcId="{DEB33167-612C-43D9-8E5B-D3986F81A3BD}" destId="{F2DE9CBC-EB40-4FC4-90D6-F1DA87801D67}" srcOrd="1" destOrd="0" presId="urn:microsoft.com/office/officeart/2005/8/layout/radial3"/>
    <dgm:cxn modelId="{8505DB7D-6CA6-45E2-9447-F0E9FA00A3D1}" type="presParOf" srcId="{DEB33167-612C-43D9-8E5B-D3986F81A3BD}" destId="{8E90AD78-CD90-436B-B83D-B914A69B0B93}" srcOrd="2" destOrd="0" presId="urn:microsoft.com/office/officeart/2005/8/layout/radial3"/>
    <dgm:cxn modelId="{0F45BD86-A2A1-4D3A-9DB9-A38ADB9F16D7}" type="presParOf" srcId="{DEB33167-612C-43D9-8E5B-D3986F81A3BD}" destId="{81EF91FE-609B-4149-A5A8-151F0934955C}" srcOrd="3" destOrd="0" presId="urn:microsoft.com/office/officeart/2005/8/layout/radial3"/>
    <dgm:cxn modelId="{4A5B2D5F-6C57-412E-AADB-4D606EACB9D2}" type="presParOf" srcId="{DEB33167-612C-43D9-8E5B-D3986F81A3BD}" destId="{648E2AC5-E90D-4893-8339-E8BBEA3916F4}" srcOrd="4" destOrd="0" presId="urn:microsoft.com/office/officeart/2005/8/layout/radial3"/>
    <dgm:cxn modelId="{A09D004C-0790-469F-A852-EA7B06CB0F35}" type="presParOf" srcId="{DEB33167-612C-43D9-8E5B-D3986F81A3BD}" destId="{A1D49DAB-7A6C-4191-A221-7EFA6E5BACD2}" srcOrd="5" destOrd="0" presId="urn:microsoft.com/office/officeart/2005/8/layout/radial3"/>
  </dgm:cxnLst>
  <dgm:bg>
    <a:solidFill>
      <a:schemeClr val="accent6">
        <a:lumMod val="75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14A50-0EF7-41AC-B114-1E4CE3F4BF12}" type="doc">
      <dgm:prSet loTypeId="urn:microsoft.com/office/officeart/2005/8/layout/cycle4" loCatId="cycle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067FDE29-3E7B-47E5-9D00-F3DE620617A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Люди викидають  у воду мертвих тварин</a:t>
          </a:r>
        </a:p>
        <a:p>
          <a:r>
            <a:rPr lang="uk-UA" sz="2000" b="1" i="1" dirty="0" smtClean="0">
              <a:solidFill>
                <a:srgbClr val="FFFF00"/>
              </a:solidFill>
            </a:rPr>
            <a:t>Наше озеро</a:t>
          </a:r>
          <a:endParaRPr lang="uk-UA" sz="2000" b="1" i="1" dirty="0">
            <a:solidFill>
              <a:srgbClr val="FFFF00"/>
            </a:solidFill>
          </a:endParaRPr>
        </a:p>
      </dgm:t>
    </dgm:pt>
    <dgm:pt modelId="{73F51263-A7BA-4CBD-9333-1508A77D4F3E}" type="parTrans" cxnId="{D894CE03-1E57-4E27-9BF7-B5A84BD6E8BE}">
      <dgm:prSet/>
      <dgm:spPr/>
      <dgm:t>
        <a:bodyPr/>
        <a:lstStyle/>
        <a:p>
          <a:endParaRPr lang="uk-UA"/>
        </a:p>
      </dgm:t>
    </dgm:pt>
    <dgm:pt modelId="{F63ABCEF-B15F-4799-8750-4158CC98C33C}" type="sibTrans" cxnId="{D894CE03-1E57-4E27-9BF7-B5A84BD6E8BE}">
      <dgm:prSet/>
      <dgm:spPr/>
      <dgm:t>
        <a:bodyPr/>
        <a:lstStyle/>
        <a:p>
          <a:endParaRPr lang="uk-UA"/>
        </a:p>
      </dgm:t>
    </dgm:pt>
    <dgm:pt modelId="{D7D26D13-4A5F-4286-891F-2C5FD8C0BD32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uk-UA" dirty="0"/>
        </a:p>
      </dgm:t>
    </dgm:pt>
    <dgm:pt modelId="{60A97ECB-B94C-46B9-A3DB-FE76DA9D5E80}" type="parTrans" cxnId="{BB114CF7-A2E5-4EC7-A876-D255508F8AEF}">
      <dgm:prSet/>
      <dgm:spPr/>
      <dgm:t>
        <a:bodyPr/>
        <a:lstStyle/>
        <a:p>
          <a:endParaRPr lang="uk-UA"/>
        </a:p>
      </dgm:t>
    </dgm:pt>
    <dgm:pt modelId="{6C20310D-0751-410B-AD75-05C9393ED157}" type="sibTrans" cxnId="{BB114CF7-A2E5-4EC7-A876-D255508F8AEF}">
      <dgm:prSet/>
      <dgm:spPr/>
      <dgm:t>
        <a:bodyPr/>
        <a:lstStyle/>
        <a:p>
          <a:endParaRPr lang="uk-UA"/>
        </a:p>
      </dgm:t>
    </dgm:pt>
    <dgm:pt modelId="{5AA0DA48-E7E1-48A0-A64A-F25435A2B5F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chemeClr val="bg1"/>
              </a:solidFill>
            </a:rPr>
            <a:t>В озері миють автомобілі,</a:t>
          </a:r>
        </a:p>
        <a:p>
          <a:r>
            <a:rPr lang="uk-UA" sz="1200" b="1" dirty="0" smtClean="0">
              <a:solidFill>
                <a:schemeClr val="bg1"/>
              </a:solidFill>
            </a:rPr>
            <a:t> при цьому мастила та хімічні засоби потрапляють у воду </a:t>
          </a:r>
          <a:endParaRPr lang="uk-UA" sz="1200" b="1" dirty="0">
            <a:solidFill>
              <a:schemeClr val="bg1"/>
            </a:solidFill>
          </a:endParaRPr>
        </a:p>
      </dgm:t>
    </dgm:pt>
    <dgm:pt modelId="{E63214EC-ED31-400D-847D-28CC2BECBCF1}" type="parTrans" cxnId="{06BB4023-AFF0-41BF-AF2F-C9672CF03628}">
      <dgm:prSet/>
      <dgm:spPr/>
      <dgm:t>
        <a:bodyPr/>
        <a:lstStyle/>
        <a:p>
          <a:endParaRPr lang="uk-UA"/>
        </a:p>
      </dgm:t>
    </dgm:pt>
    <dgm:pt modelId="{53B633B0-3EA0-4EAE-A72B-1254E402CB00}" type="sibTrans" cxnId="{06BB4023-AFF0-41BF-AF2F-C9672CF03628}">
      <dgm:prSet/>
      <dgm:spPr/>
      <dgm:t>
        <a:bodyPr/>
        <a:lstStyle/>
        <a:p>
          <a:endParaRPr lang="uk-UA"/>
        </a:p>
      </dgm:t>
    </dgm:pt>
    <dgm:pt modelId="{07AA59CC-BFF2-4C67-9F10-20357260CAE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chemeClr val="bg1"/>
              </a:solidFill>
            </a:rPr>
            <a:t>У воду стікають</a:t>
          </a:r>
        </a:p>
        <a:p>
          <a:r>
            <a:rPr lang="uk-UA" sz="1200" b="1" dirty="0" smtClean="0">
              <a:solidFill>
                <a:schemeClr val="bg1"/>
              </a:solidFill>
            </a:rPr>
            <a:t> нечистоти від</a:t>
          </a:r>
        </a:p>
        <a:p>
          <a:r>
            <a:rPr lang="uk-UA" sz="1200" b="1" dirty="0" smtClean="0">
              <a:solidFill>
                <a:schemeClr val="bg1"/>
              </a:solidFill>
            </a:rPr>
            <a:t>підсобних </a:t>
          </a:r>
        </a:p>
        <a:p>
          <a:r>
            <a:rPr lang="uk-UA" sz="1200" b="1" dirty="0" smtClean="0">
              <a:solidFill>
                <a:schemeClr val="bg1"/>
              </a:solidFill>
            </a:rPr>
            <a:t>господарств</a:t>
          </a:r>
          <a:endParaRPr lang="uk-UA" sz="1200" b="1" dirty="0">
            <a:solidFill>
              <a:schemeClr val="bg1"/>
            </a:solidFill>
          </a:endParaRPr>
        </a:p>
      </dgm:t>
    </dgm:pt>
    <dgm:pt modelId="{132790C4-A8B3-4625-8BDA-950F2E5B12DA}" type="parTrans" cxnId="{CE8EDEB0-D35A-4732-80F0-1F7D4155BB91}">
      <dgm:prSet/>
      <dgm:spPr/>
      <dgm:t>
        <a:bodyPr/>
        <a:lstStyle/>
        <a:p>
          <a:endParaRPr lang="uk-UA"/>
        </a:p>
      </dgm:t>
    </dgm:pt>
    <dgm:pt modelId="{99360D5F-0DFA-4959-8F7F-EF602AD5359F}" type="sibTrans" cxnId="{CE8EDEB0-D35A-4732-80F0-1F7D4155BB91}">
      <dgm:prSet/>
      <dgm:spPr/>
      <dgm:t>
        <a:bodyPr/>
        <a:lstStyle/>
        <a:p>
          <a:endParaRPr lang="uk-UA"/>
        </a:p>
      </dgm:t>
    </dgm:pt>
    <dgm:pt modelId="{CEECB075-B00F-4D6B-B761-4A835718238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4E50FB2D-4FA5-4FDE-8783-DC556FBD8B51}" type="parTrans" cxnId="{633CB131-C9F7-4540-8729-B7D473ABFAA9}">
      <dgm:prSet/>
      <dgm:spPr/>
      <dgm:t>
        <a:bodyPr/>
        <a:lstStyle/>
        <a:p>
          <a:endParaRPr lang="uk-UA"/>
        </a:p>
      </dgm:t>
    </dgm:pt>
    <dgm:pt modelId="{00E56DA5-4EC6-4B55-ADD7-C3F3E41FBCA5}" type="sibTrans" cxnId="{633CB131-C9F7-4540-8729-B7D473ABFAA9}">
      <dgm:prSet/>
      <dgm:spPr/>
      <dgm:t>
        <a:bodyPr/>
        <a:lstStyle/>
        <a:p>
          <a:endParaRPr lang="uk-UA"/>
        </a:p>
      </dgm:t>
    </dgm:pt>
    <dgm:pt modelId="{BAAD62EE-42EA-42AA-B504-9F4E4E8E9D2A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По водних артеріях рухається вода з розчиненими мінеральними </a:t>
          </a:r>
        </a:p>
        <a:p>
          <a:r>
            <a:rPr lang="uk-UA" b="1" dirty="0" smtClean="0">
              <a:solidFill>
                <a:schemeClr val="bg1"/>
              </a:solidFill>
            </a:rPr>
            <a:t>та органічними добривами,</a:t>
          </a:r>
        </a:p>
        <a:p>
          <a:r>
            <a:rPr lang="uk-UA" b="1" dirty="0" smtClean="0">
              <a:solidFill>
                <a:schemeClr val="bg1"/>
              </a:solidFill>
            </a:rPr>
            <a:t>отрутохімікатами з полів, що знаходяться поряд.</a:t>
          </a:r>
          <a:endParaRPr lang="uk-UA" b="1" dirty="0">
            <a:solidFill>
              <a:schemeClr val="bg1"/>
            </a:solidFill>
          </a:endParaRPr>
        </a:p>
      </dgm:t>
    </dgm:pt>
    <dgm:pt modelId="{DA782D24-D052-4A71-9DD1-862CA2C12526}" type="parTrans" cxnId="{5C135803-3A49-4309-9ADA-F28F61041E9C}">
      <dgm:prSet/>
      <dgm:spPr/>
      <dgm:t>
        <a:bodyPr/>
        <a:lstStyle/>
        <a:p>
          <a:endParaRPr lang="uk-UA"/>
        </a:p>
      </dgm:t>
    </dgm:pt>
    <dgm:pt modelId="{27EB5B4D-CE84-4179-A394-A26540CDAFE6}" type="sibTrans" cxnId="{5C135803-3A49-4309-9ADA-F28F61041E9C}">
      <dgm:prSet/>
      <dgm:spPr/>
      <dgm:t>
        <a:bodyPr/>
        <a:lstStyle/>
        <a:p>
          <a:endParaRPr lang="uk-UA"/>
        </a:p>
      </dgm:t>
    </dgm:pt>
    <dgm:pt modelId="{7787ECFC-465B-44B5-99A6-04690F15E9D4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6D2832BA-E776-4F3A-9D01-EEBEF87A3402}" type="parTrans" cxnId="{D127BBA3-AD46-45DB-A0CB-76C02D60FD70}">
      <dgm:prSet/>
      <dgm:spPr/>
      <dgm:t>
        <a:bodyPr/>
        <a:lstStyle/>
        <a:p>
          <a:endParaRPr lang="uk-UA"/>
        </a:p>
      </dgm:t>
    </dgm:pt>
    <dgm:pt modelId="{0DF0BE6A-A075-4E91-8331-3B86607E8A92}" type="sibTrans" cxnId="{D127BBA3-AD46-45DB-A0CB-76C02D60FD70}">
      <dgm:prSet/>
      <dgm:spPr/>
      <dgm:t>
        <a:bodyPr/>
        <a:lstStyle/>
        <a:p>
          <a:endParaRPr lang="uk-UA"/>
        </a:p>
      </dgm:t>
    </dgm:pt>
    <dgm:pt modelId="{09E88A6C-DDB0-4CAF-8271-4BE85D705F85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BE2F1CB2-31EC-4E68-895C-D6812D23F5CB}" type="sibTrans" cxnId="{9CC0921E-001E-4EC9-A44C-9895B83BB10D}">
      <dgm:prSet/>
      <dgm:spPr/>
      <dgm:t>
        <a:bodyPr/>
        <a:lstStyle/>
        <a:p>
          <a:endParaRPr lang="uk-UA"/>
        </a:p>
      </dgm:t>
    </dgm:pt>
    <dgm:pt modelId="{6CA4981B-DC67-473F-AB86-31C8450BA321}" type="parTrans" cxnId="{9CC0921E-001E-4EC9-A44C-9895B83BB10D}">
      <dgm:prSet/>
      <dgm:spPr/>
      <dgm:t>
        <a:bodyPr/>
        <a:lstStyle/>
        <a:p>
          <a:endParaRPr lang="uk-UA"/>
        </a:p>
      </dgm:t>
    </dgm:pt>
    <dgm:pt modelId="{DAEBC5CD-FCAD-4E10-B0E0-81DB1C0356E2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/>
      </dgm:spPr>
      <dgm:t>
        <a:bodyPr/>
        <a:lstStyle/>
        <a:p>
          <a:endParaRPr lang="uk-UA"/>
        </a:p>
      </dgm:t>
    </dgm:pt>
    <dgm:pt modelId="{90FC15BC-FD7E-4C33-8455-0A38D297CEBB}" type="parTrans" cxnId="{835AFEB3-A4BF-4D1E-A9D8-380DB3AC57D4}">
      <dgm:prSet/>
      <dgm:spPr/>
      <dgm:t>
        <a:bodyPr/>
        <a:lstStyle/>
        <a:p>
          <a:endParaRPr lang="uk-UA"/>
        </a:p>
      </dgm:t>
    </dgm:pt>
    <dgm:pt modelId="{CC9B6CFD-2046-4B48-BE73-A716F1676378}" type="sibTrans" cxnId="{835AFEB3-A4BF-4D1E-A9D8-380DB3AC57D4}">
      <dgm:prSet/>
      <dgm:spPr/>
      <dgm:t>
        <a:bodyPr/>
        <a:lstStyle/>
        <a:p>
          <a:endParaRPr lang="uk-UA"/>
        </a:p>
      </dgm:t>
    </dgm:pt>
    <dgm:pt modelId="{5D3FDC7E-5C11-4278-BEA3-DD8A7D74ED79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AA49C695-1054-487C-8E41-35D3E33C2F89}" type="parTrans" cxnId="{11A67CA0-D9F9-4001-81EB-82176DB59AAA}">
      <dgm:prSet/>
      <dgm:spPr/>
      <dgm:t>
        <a:bodyPr/>
        <a:lstStyle/>
        <a:p>
          <a:endParaRPr lang="uk-UA"/>
        </a:p>
      </dgm:t>
    </dgm:pt>
    <dgm:pt modelId="{B54F6131-238D-4395-9E4E-2BA8033D1B3F}" type="sibTrans" cxnId="{11A67CA0-D9F9-4001-81EB-82176DB59AAA}">
      <dgm:prSet/>
      <dgm:spPr/>
      <dgm:t>
        <a:bodyPr/>
        <a:lstStyle/>
        <a:p>
          <a:endParaRPr lang="uk-UA"/>
        </a:p>
      </dgm:t>
    </dgm:pt>
    <dgm:pt modelId="{7DDB60CF-3AB2-47FA-9A36-A77C3DD23080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E67617F2-A9ED-4E24-9511-533B945B4AA5}" type="parTrans" cxnId="{80FE0658-06FE-43C6-9C57-F34A3DED680C}">
      <dgm:prSet/>
      <dgm:spPr/>
      <dgm:t>
        <a:bodyPr/>
        <a:lstStyle/>
        <a:p>
          <a:endParaRPr lang="uk-UA"/>
        </a:p>
      </dgm:t>
    </dgm:pt>
    <dgm:pt modelId="{30357C6D-51B1-420C-ABEC-B813B2FA5A02}" type="sibTrans" cxnId="{80FE0658-06FE-43C6-9C57-F34A3DED680C}">
      <dgm:prSet/>
      <dgm:spPr/>
      <dgm:t>
        <a:bodyPr/>
        <a:lstStyle/>
        <a:p>
          <a:endParaRPr lang="uk-UA"/>
        </a:p>
      </dgm:t>
    </dgm:pt>
    <dgm:pt modelId="{EF6A372B-9FA9-426A-9097-EA5B092071A7}">
      <dgm:prSet/>
      <dgm:spPr/>
      <dgm:t>
        <a:bodyPr/>
        <a:lstStyle/>
        <a:p>
          <a:endParaRPr lang="uk-UA"/>
        </a:p>
      </dgm:t>
    </dgm:pt>
    <dgm:pt modelId="{6F3B11FA-0D4B-4A4D-97AD-CB569DCEBFF1}" type="parTrans" cxnId="{407BD4A8-B12F-4470-82D0-A7960C870700}">
      <dgm:prSet/>
      <dgm:spPr/>
      <dgm:t>
        <a:bodyPr/>
        <a:lstStyle/>
        <a:p>
          <a:endParaRPr lang="uk-UA"/>
        </a:p>
      </dgm:t>
    </dgm:pt>
    <dgm:pt modelId="{45C7B311-F970-48C7-93A2-B55C19C8D089}" type="sibTrans" cxnId="{407BD4A8-B12F-4470-82D0-A7960C870700}">
      <dgm:prSet/>
      <dgm:spPr/>
      <dgm:t>
        <a:bodyPr/>
        <a:lstStyle/>
        <a:p>
          <a:endParaRPr lang="uk-UA"/>
        </a:p>
      </dgm:t>
    </dgm:pt>
    <dgm:pt modelId="{42FF4536-D7EF-4921-84E7-B3D145298F91}">
      <dgm:prSet/>
      <dgm:spPr/>
      <dgm:t>
        <a:bodyPr/>
        <a:lstStyle/>
        <a:p>
          <a:endParaRPr lang="uk-UA"/>
        </a:p>
      </dgm:t>
    </dgm:pt>
    <dgm:pt modelId="{3CDA4EA1-98FD-49A1-9807-E2711F8D9D74}" type="parTrans" cxnId="{5C9EBA85-A6F4-43E0-B60F-FB1E3235FCA1}">
      <dgm:prSet/>
      <dgm:spPr/>
      <dgm:t>
        <a:bodyPr/>
        <a:lstStyle/>
        <a:p>
          <a:endParaRPr lang="uk-UA"/>
        </a:p>
      </dgm:t>
    </dgm:pt>
    <dgm:pt modelId="{E105FCB6-E4BD-42F6-9FF8-904EE7620D00}" type="sibTrans" cxnId="{5C9EBA85-A6F4-43E0-B60F-FB1E3235FCA1}">
      <dgm:prSet/>
      <dgm:spPr/>
      <dgm:t>
        <a:bodyPr/>
        <a:lstStyle/>
        <a:p>
          <a:endParaRPr lang="uk-UA"/>
        </a:p>
      </dgm:t>
    </dgm:pt>
    <dgm:pt modelId="{C753225F-B254-4C44-9D1C-EF8542652961}" type="pres">
      <dgm:prSet presAssocID="{41914A50-0EF7-41AC-B114-1E4CE3F4BF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6A5D007-FA2A-44AB-AA6C-66037D04CF21}" type="pres">
      <dgm:prSet presAssocID="{41914A50-0EF7-41AC-B114-1E4CE3F4BF12}" presName="children" presStyleCnt="0"/>
      <dgm:spPr/>
      <dgm:t>
        <a:bodyPr/>
        <a:lstStyle/>
        <a:p>
          <a:endParaRPr lang="uk-UA"/>
        </a:p>
      </dgm:t>
    </dgm:pt>
    <dgm:pt modelId="{68AC0D60-6C68-408F-BE9B-11E937CC10F7}" type="pres">
      <dgm:prSet presAssocID="{41914A50-0EF7-41AC-B114-1E4CE3F4BF12}" presName="child1group" presStyleCnt="0"/>
      <dgm:spPr/>
      <dgm:t>
        <a:bodyPr/>
        <a:lstStyle/>
        <a:p>
          <a:endParaRPr lang="uk-UA"/>
        </a:p>
      </dgm:t>
    </dgm:pt>
    <dgm:pt modelId="{BEEDDE6E-8557-4737-B414-0EA09222E956}" type="pres">
      <dgm:prSet presAssocID="{41914A50-0EF7-41AC-B114-1E4CE3F4BF12}" presName="child1" presStyleLbl="bgAcc1" presStyleIdx="0" presStyleCnt="4" custLinFactNeighborX="-26316" custLinFactNeighborY="4167"/>
      <dgm:spPr/>
      <dgm:t>
        <a:bodyPr/>
        <a:lstStyle/>
        <a:p>
          <a:endParaRPr lang="uk-UA"/>
        </a:p>
      </dgm:t>
    </dgm:pt>
    <dgm:pt modelId="{6454E673-9030-4047-AEA0-E71347995CAC}" type="pres">
      <dgm:prSet presAssocID="{41914A50-0EF7-41AC-B114-1E4CE3F4BF1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AABDB5-BA6F-4353-93A8-0254405FA108}" type="pres">
      <dgm:prSet presAssocID="{41914A50-0EF7-41AC-B114-1E4CE3F4BF12}" presName="child2group" presStyleCnt="0"/>
      <dgm:spPr/>
      <dgm:t>
        <a:bodyPr/>
        <a:lstStyle/>
        <a:p>
          <a:endParaRPr lang="uk-UA"/>
        </a:p>
      </dgm:t>
    </dgm:pt>
    <dgm:pt modelId="{84FFBF46-59EC-418D-8ABE-255E14A2D3E9}" type="pres">
      <dgm:prSet presAssocID="{41914A50-0EF7-41AC-B114-1E4CE3F4BF12}" presName="child2" presStyleLbl="bgAcc1" presStyleIdx="1" presStyleCnt="4" custLinFactNeighborX="29150" custLinFactNeighborY="0"/>
      <dgm:spPr/>
      <dgm:t>
        <a:bodyPr/>
        <a:lstStyle/>
        <a:p>
          <a:endParaRPr lang="uk-UA"/>
        </a:p>
      </dgm:t>
    </dgm:pt>
    <dgm:pt modelId="{8E1838C2-00BA-4992-9723-01614DCC9094}" type="pres">
      <dgm:prSet presAssocID="{41914A50-0EF7-41AC-B114-1E4CE3F4BF1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D40835-9249-464F-AFD4-B5678A3AAEC3}" type="pres">
      <dgm:prSet presAssocID="{41914A50-0EF7-41AC-B114-1E4CE3F4BF12}" presName="child3group" presStyleCnt="0"/>
      <dgm:spPr/>
      <dgm:t>
        <a:bodyPr/>
        <a:lstStyle/>
        <a:p>
          <a:endParaRPr lang="uk-UA"/>
        </a:p>
      </dgm:t>
    </dgm:pt>
    <dgm:pt modelId="{A019FC7D-2732-40FC-83B1-562CD39CE521}" type="pres">
      <dgm:prSet presAssocID="{41914A50-0EF7-41AC-B114-1E4CE3F4BF12}" presName="child3" presStyleLbl="bgAcc1" presStyleIdx="2" presStyleCnt="4" custLinFactNeighborX="29150" custLinFactNeighborY="-4167"/>
      <dgm:spPr/>
      <dgm:t>
        <a:bodyPr/>
        <a:lstStyle/>
        <a:p>
          <a:endParaRPr lang="uk-UA"/>
        </a:p>
      </dgm:t>
    </dgm:pt>
    <dgm:pt modelId="{52C87C9E-45AD-437A-83AC-5207D3BE5D74}" type="pres">
      <dgm:prSet presAssocID="{41914A50-0EF7-41AC-B114-1E4CE3F4BF1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74F612-7D87-4ED9-BC35-93E3D542AA3C}" type="pres">
      <dgm:prSet presAssocID="{41914A50-0EF7-41AC-B114-1E4CE3F4BF12}" presName="child4group" presStyleCnt="0"/>
      <dgm:spPr/>
      <dgm:t>
        <a:bodyPr/>
        <a:lstStyle/>
        <a:p>
          <a:endParaRPr lang="uk-UA"/>
        </a:p>
      </dgm:t>
    </dgm:pt>
    <dgm:pt modelId="{0A1BFE62-259C-47A7-856B-AEFF5E501769}" type="pres">
      <dgm:prSet presAssocID="{41914A50-0EF7-41AC-B114-1E4CE3F4BF12}" presName="child4" presStyleLbl="bgAcc1" presStyleIdx="3" presStyleCnt="4" custLinFactNeighborX="-29015"/>
      <dgm:spPr/>
      <dgm:t>
        <a:bodyPr/>
        <a:lstStyle/>
        <a:p>
          <a:endParaRPr lang="uk-UA"/>
        </a:p>
      </dgm:t>
    </dgm:pt>
    <dgm:pt modelId="{6BD01066-2229-42CE-8766-F5A1CA8023B2}" type="pres">
      <dgm:prSet presAssocID="{41914A50-0EF7-41AC-B114-1E4CE3F4BF1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CA2621-BA5D-45C9-8B5B-21D4E6ADF33D}" type="pres">
      <dgm:prSet presAssocID="{41914A50-0EF7-41AC-B114-1E4CE3F4BF12}" presName="childPlaceholder" presStyleCnt="0"/>
      <dgm:spPr/>
      <dgm:t>
        <a:bodyPr/>
        <a:lstStyle/>
        <a:p>
          <a:endParaRPr lang="uk-UA"/>
        </a:p>
      </dgm:t>
    </dgm:pt>
    <dgm:pt modelId="{FC40938E-8493-4D2D-935F-53BAB36F3601}" type="pres">
      <dgm:prSet presAssocID="{41914A50-0EF7-41AC-B114-1E4CE3F4BF12}" presName="circle" presStyleCnt="0"/>
      <dgm:spPr/>
      <dgm:t>
        <a:bodyPr/>
        <a:lstStyle/>
        <a:p>
          <a:endParaRPr lang="uk-UA"/>
        </a:p>
      </dgm:t>
    </dgm:pt>
    <dgm:pt modelId="{47B2CF6C-DC12-4C10-8897-A32AFEC8E265}" type="pres">
      <dgm:prSet presAssocID="{41914A50-0EF7-41AC-B114-1E4CE3F4BF12}" presName="quadrant1" presStyleLbl="node1" presStyleIdx="0" presStyleCnt="4" custLinFactNeighborX="-6749" custLinFactNeighborY="287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046146-23A0-4D26-A356-DD1EB1933290}" type="pres">
      <dgm:prSet presAssocID="{41914A50-0EF7-41AC-B114-1E4CE3F4BF12}" presName="quadrant2" presStyleLbl="node1" presStyleIdx="1" presStyleCnt="4" custLinFactNeighborX="-13233" custLinFactNeighborY="244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058C03-F795-4530-B4F9-C102F0494ADD}" type="pres">
      <dgm:prSet presAssocID="{41914A50-0EF7-41AC-B114-1E4CE3F4BF12}" presName="quadrant3" presStyleLbl="node1" presStyleIdx="2" presStyleCnt="4" custLinFactNeighborX="-11932" custLinFactNeighborY="-230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57A5B5-87F2-4873-A91F-D558B08757DB}" type="pres">
      <dgm:prSet presAssocID="{41914A50-0EF7-41AC-B114-1E4CE3F4BF12}" presName="quadrant4" presStyleLbl="node1" presStyleIdx="3" presStyleCnt="4" custLinFactNeighborX="-6749" custLinFactNeighborY="-230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ED05C5-9DA9-4BF6-B585-BB34F67F5F1F}" type="pres">
      <dgm:prSet presAssocID="{41914A50-0EF7-41AC-B114-1E4CE3F4BF12}" presName="quadrantPlaceholder" presStyleCnt="0"/>
      <dgm:spPr/>
      <dgm:t>
        <a:bodyPr/>
        <a:lstStyle/>
        <a:p>
          <a:endParaRPr lang="uk-UA"/>
        </a:p>
      </dgm:t>
    </dgm:pt>
    <dgm:pt modelId="{6D3E8BFA-B710-4BD5-AFAF-4FF0B7227AF0}" type="pres">
      <dgm:prSet presAssocID="{41914A50-0EF7-41AC-B114-1E4CE3F4BF12}" presName="center1" presStyleLbl="fgShp" presStyleIdx="0" presStyleCnt="2" custScaleX="55742" custScaleY="38462"/>
      <dgm:spPr/>
      <dgm:t>
        <a:bodyPr/>
        <a:lstStyle/>
        <a:p>
          <a:endParaRPr lang="uk-UA"/>
        </a:p>
      </dgm:t>
    </dgm:pt>
    <dgm:pt modelId="{A1EB0559-67C5-47AE-8451-EA4C1CEF35DE}" type="pres">
      <dgm:prSet presAssocID="{41914A50-0EF7-41AC-B114-1E4CE3F4BF12}" presName="center2" presStyleLbl="fgShp" presStyleIdx="1" presStyleCnt="2" custScaleX="37161" custLinFactNeighborX="0" custLinFactNeighborY="-54701"/>
      <dgm:spPr/>
      <dgm:t>
        <a:bodyPr/>
        <a:lstStyle/>
        <a:p>
          <a:endParaRPr lang="uk-UA"/>
        </a:p>
      </dgm:t>
    </dgm:pt>
  </dgm:ptLst>
  <dgm:cxnLst>
    <dgm:cxn modelId="{835AFEB3-A4BF-4D1E-A9D8-380DB3AC57D4}" srcId="{5AA0DA48-E7E1-48A0-A64A-F25435A2B5F2}" destId="{DAEBC5CD-FCAD-4E10-B0E0-81DB1C0356E2}" srcOrd="3" destOrd="0" parTransId="{90FC15BC-FD7E-4C33-8455-0A38D297CEBB}" sibTransId="{CC9B6CFD-2046-4B48-BE73-A716F1676378}"/>
    <dgm:cxn modelId="{B5C26D91-D299-46C6-892D-4023A4763A04}" type="presOf" srcId="{5AA0DA48-E7E1-48A0-A64A-F25435A2B5F2}" destId="{6B046146-23A0-4D26-A356-DD1EB1933290}" srcOrd="0" destOrd="0" presId="urn:microsoft.com/office/officeart/2005/8/layout/cycle4"/>
    <dgm:cxn modelId="{5C9EBA85-A6F4-43E0-B60F-FB1E3235FCA1}" srcId="{41914A50-0EF7-41AC-B114-1E4CE3F4BF12}" destId="{42FF4536-D7EF-4921-84E7-B3D145298F91}" srcOrd="5" destOrd="0" parTransId="{3CDA4EA1-98FD-49A1-9807-E2711F8D9D74}" sibTransId="{E105FCB6-E4BD-42F6-9FF8-904EE7620D00}"/>
    <dgm:cxn modelId="{BB114CF7-A2E5-4EC7-A876-D255508F8AEF}" srcId="{067FDE29-3E7B-47E5-9D00-F3DE620617A1}" destId="{D7D26D13-4A5F-4286-891F-2C5FD8C0BD32}" srcOrd="0" destOrd="0" parTransId="{60A97ECB-B94C-46B9-A3DB-FE76DA9D5E80}" sibTransId="{6C20310D-0751-410B-AD75-05C9393ED157}"/>
    <dgm:cxn modelId="{CE8EDEB0-D35A-4732-80F0-1F7D4155BB91}" srcId="{41914A50-0EF7-41AC-B114-1E4CE3F4BF12}" destId="{07AA59CC-BFF2-4C67-9F10-20357260CAE8}" srcOrd="2" destOrd="0" parTransId="{132790C4-A8B3-4625-8BDA-950F2E5B12DA}" sibTransId="{99360D5F-0DFA-4959-8F7F-EF602AD5359F}"/>
    <dgm:cxn modelId="{956B4DBF-C0F8-4702-968F-05B4CC580273}" type="presOf" srcId="{BAAD62EE-42EA-42AA-B504-9F4E4E8E9D2A}" destId="{9357A5B5-87F2-4873-A91F-D558B08757DB}" srcOrd="0" destOrd="0" presId="urn:microsoft.com/office/officeart/2005/8/layout/cycle4"/>
    <dgm:cxn modelId="{C1CA3E0A-18B7-4268-864E-4FB647C320BE}" type="presOf" srcId="{7787ECFC-465B-44B5-99A6-04690F15E9D4}" destId="{6BD01066-2229-42CE-8766-F5A1CA8023B2}" srcOrd="1" destOrd="0" presId="urn:microsoft.com/office/officeart/2005/8/layout/cycle4"/>
    <dgm:cxn modelId="{E6BD9021-842D-4983-BE7D-A34E896D977F}" type="presOf" srcId="{41914A50-0EF7-41AC-B114-1E4CE3F4BF12}" destId="{C753225F-B254-4C44-9D1C-EF8542652961}" srcOrd="0" destOrd="0" presId="urn:microsoft.com/office/officeart/2005/8/layout/cycle4"/>
    <dgm:cxn modelId="{9CC0921E-001E-4EC9-A44C-9895B83BB10D}" srcId="{5AA0DA48-E7E1-48A0-A64A-F25435A2B5F2}" destId="{09E88A6C-DDB0-4CAF-8271-4BE85D705F85}" srcOrd="0" destOrd="0" parTransId="{6CA4981B-DC67-473F-AB86-31C8450BA321}" sibTransId="{BE2F1CB2-31EC-4E68-895C-D6812D23F5CB}"/>
    <dgm:cxn modelId="{EF686757-696C-4DF2-9ED3-2EC4FDEED290}" type="presOf" srcId="{09E88A6C-DDB0-4CAF-8271-4BE85D705F85}" destId="{84FFBF46-59EC-418D-8ABE-255E14A2D3E9}" srcOrd="0" destOrd="0" presId="urn:microsoft.com/office/officeart/2005/8/layout/cycle4"/>
    <dgm:cxn modelId="{11A67CA0-D9F9-4001-81EB-82176DB59AAA}" srcId="{5AA0DA48-E7E1-48A0-A64A-F25435A2B5F2}" destId="{5D3FDC7E-5C11-4278-BEA3-DD8A7D74ED79}" srcOrd="2" destOrd="0" parTransId="{AA49C695-1054-487C-8E41-35D3E33C2F89}" sibTransId="{B54F6131-238D-4395-9E4E-2BA8033D1B3F}"/>
    <dgm:cxn modelId="{5C135803-3A49-4309-9ADA-F28F61041E9C}" srcId="{41914A50-0EF7-41AC-B114-1E4CE3F4BF12}" destId="{BAAD62EE-42EA-42AA-B504-9F4E4E8E9D2A}" srcOrd="3" destOrd="0" parTransId="{DA782D24-D052-4A71-9DD1-862CA2C12526}" sibTransId="{27EB5B4D-CE84-4179-A394-A26540CDAFE6}"/>
    <dgm:cxn modelId="{420FDC6E-C6E0-49D8-AA59-47A39D87FE21}" type="presOf" srcId="{D7D26D13-4A5F-4286-891F-2C5FD8C0BD32}" destId="{BEEDDE6E-8557-4737-B414-0EA09222E956}" srcOrd="0" destOrd="0" presId="urn:microsoft.com/office/officeart/2005/8/layout/cycle4"/>
    <dgm:cxn modelId="{D54539E1-BF89-4FAB-885D-12C6C3A40F04}" type="presOf" srcId="{5D3FDC7E-5C11-4278-BEA3-DD8A7D74ED79}" destId="{84FFBF46-59EC-418D-8ABE-255E14A2D3E9}" srcOrd="0" destOrd="2" presId="urn:microsoft.com/office/officeart/2005/8/layout/cycle4"/>
    <dgm:cxn modelId="{1DBAC2FF-359D-4A98-881E-F77603670138}" type="presOf" srcId="{DAEBC5CD-FCAD-4E10-B0E0-81DB1C0356E2}" destId="{84FFBF46-59EC-418D-8ABE-255E14A2D3E9}" srcOrd="0" destOrd="3" presId="urn:microsoft.com/office/officeart/2005/8/layout/cycle4"/>
    <dgm:cxn modelId="{4A6882C1-A6C6-4683-9E5A-CA6033EE7834}" type="presOf" srcId="{09E88A6C-DDB0-4CAF-8271-4BE85D705F85}" destId="{8E1838C2-00BA-4992-9723-01614DCC9094}" srcOrd="1" destOrd="0" presId="urn:microsoft.com/office/officeart/2005/8/layout/cycle4"/>
    <dgm:cxn modelId="{74D01EF7-74C8-4C56-9E76-36A9E72BE32A}" type="presOf" srcId="{7DDB60CF-3AB2-47FA-9A36-A77C3DD23080}" destId="{84FFBF46-59EC-418D-8ABE-255E14A2D3E9}" srcOrd="0" destOrd="1" presId="urn:microsoft.com/office/officeart/2005/8/layout/cycle4"/>
    <dgm:cxn modelId="{633CB131-C9F7-4540-8729-B7D473ABFAA9}" srcId="{07AA59CC-BFF2-4C67-9F10-20357260CAE8}" destId="{CEECB075-B00F-4D6B-B761-4A8357182382}" srcOrd="0" destOrd="0" parTransId="{4E50FB2D-4FA5-4FDE-8783-DC556FBD8B51}" sibTransId="{00E56DA5-4EC6-4B55-ADD7-C3F3E41FBCA5}"/>
    <dgm:cxn modelId="{AB92FD4F-36C8-458C-A21D-A1A0517108E1}" type="presOf" srcId="{CEECB075-B00F-4D6B-B761-4A8357182382}" destId="{A019FC7D-2732-40FC-83B1-562CD39CE521}" srcOrd="0" destOrd="0" presId="urn:microsoft.com/office/officeart/2005/8/layout/cycle4"/>
    <dgm:cxn modelId="{D756903B-3981-4631-8537-51EA73805A27}" type="presOf" srcId="{07AA59CC-BFF2-4C67-9F10-20357260CAE8}" destId="{CE058C03-F795-4530-B4F9-C102F0494ADD}" srcOrd="0" destOrd="0" presId="urn:microsoft.com/office/officeart/2005/8/layout/cycle4"/>
    <dgm:cxn modelId="{D894CE03-1E57-4E27-9BF7-B5A84BD6E8BE}" srcId="{41914A50-0EF7-41AC-B114-1E4CE3F4BF12}" destId="{067FDE29-3E7B-47E5-9D00-F3DE620617A1}" srcOrd="0" destOrd="0" parTransId="{73F51263-A7BA-4CBD-9333-1508A77D4F3E}" sibTransId="{F63ABCEF-B15F-4799-8750-4158CC98C33C}"/>
    <dgm:cxn modelId="{38D81050-AFDE-4BC1-8E3C-EE3FC023E195}" type="presOf" srcId="{5D3FDC7E-5C11-4278-BEA3-DD8A7D74ED79}" destId="{8E1838C2-00BA-4992-9723-01614DCC9094}" srcOrd="1" destOrd="2" presId="urn:microsoft.com/office/officeart/2005/8/layout/cycle4"/>
    <dgm:cxn modelId="{80FE0658-06FE-43C6-9C57-F34A3DED680C}" srcId="{5AA0DA48-E7E1-48A0-A64A-F25435A2B5F2}" destId="{7DDB60CF-3AB2-47FA-9A36-A77C3DD23080}" srcOrd="1" destOrd="0" parTransId="{E67617F2-A9ED-4E24-9511-533B945B4AA5}" sibTransId="{30357C6D-51B1-420C-ABEC-B813B2FA5A02}"/>
    <dgm:cxn modelId="{BA530BA0-F75B-4854-BCD0-EA509F79BE64}" type="presOf" srcId="{CEECB075-B00F-4D6B-B761-4A8357182382}" destId="{52C87C9E-45AD-437A-83AC-5207D3BE5D74}" srcOrd="1" destOrd="0" presId="urn:microsoft.com/office/officeart/2005/8/layout/cycle4"/>
    <dgm:cxn modelId="{ADCA4C9A-8C75-468A-85D0-D2D6B2F50730}" type="presOf" srcId="{DAEBC5CD-FCAD-4E10-B0E0-81DB1C0356E2}" destId="{8E1838C2-00BA-4992-9723-01614DCC9094}" srcOrd="1" destOrd="3" presId="urn:microsoft.com/office/officeart/2005/8/layout/cycle4"/>
    <dgm:cxn modelId="{50D318C9-AA50-4EB8-BBAF-7A288976C9BC}" type="presOf" srcId="{067FDE29-3E7B-47E5-9D00-F3DE620617A1}" destId="{47B2CF6C-DC12-4C10-8897-A32AFEC8E265}" srcOrd="0" destOrd="0" presId="urn:microsoft.com/office/officeart/2005/8/layout/cycle4"/>
    <dgm:cxn modelId="{D127BBA3-AD46-45DB-A0CB-76C02D60FD70}" srcId="{BAAD62EE-42EA-42AA-B504-9F4E4E8E9D2A}" destId="{7787ECFC-465B-44B5-99A6-04690F15E9D4}" srcOrd="0" destOrd="0" parTransId="{6D2832BA-E776-4F3A-9D01-EEBEF87A3402}" sibTransId="{0DF0BE6A-A075-4E91-8331-3B86607E8A92}"/>
    <dgm:cxn modelId="{407BD4A8-B12F-4470-82D0-A7960C870700}" srcId="{41914A50-0EF7-41AC-B114-1E4CE3F4BF12}" destId="{EF6A372B-9FA9-426A-9097-EA5B092071A7}" srcOrd="4" destOrd="0" parTransId="{6F3B11FA-0D4B-4A4D-97AD-CB569DCEBFF1}" sibTransId="{45C7B311-F970-48C7-93A2-B55C19C8D089}"/>
    <dgm:cxn modelId="{C7519A83-3F72-4A82-8ACB-AFACC9592B93}" type="presOf" srcId="{D7D26D13-4A5F-4286-891F-2C5FD8C0BD32}" destId="{6454E673-9030-4047-AEA0-E71347995CAC}" srcOrd="1" destOrd="0" presId="urn:microsoft.com/office/officeart/2005/8/layout/cycle4"/>
    <dgm:cxn modelId="{06BB4023-AFF0-41BF-AF2F-C9672CF03628}" srcId="{41914A50-0EF7-41AC-B114-1E4CE3F4BF12}" destId="{5AA0DA48-E7E1-48A0-A64A-F25435A2B5F2}" srcOrd="1" destOrd="0" parTransId="{E63214EC-ED31-400D-847D-28CC2BECBCF1}" sibTransId="{53B633B0-3EA0-4EAE-A72B-1254E402CB00}"/>
    <dgm:cxn modelId="{B0E576A5-16B3-4125-98D9-F617A86302AA}" type="presOf" srcId="{7787ECFC-465B-44B5-99A6-04690F15E9D4}" destId="{0A1BFE62-259C-47A7-856B-AEFF5E501769}" srcOrd="0" destOrd="0" presId="urn:microsoft.com/office/officeart/2005/8/layout/cycle4"/>
    <dgm:cxn modelId="{4E049B01-AAC7-427D-A3AB-A7F6463CDFF4}" type="presOf" srcId="{7DDB60CF-3AB2-47FA-9A36-A77C3DD23080}" destId="{8E1838C2-00BA-4992-9723-01614DCC9094}" srcOrd="1" destOrd="1" presId="urn:microsoft.com/office/officeart/2005/8/layout/cycle4"/>
    <dgm:cxn modelId="{26384B4C-7697-4F0D-82EF-E2A6F9E746B8}" type="presParOf" srcId="{C753225F-B254-4C44-9D1C-EF8542652961}" destId="{B6A5D007-FA2A-44AB-AA6C-66037D04CF21}" srcOrd="0" destOrd="0" presId="urn:microsoft.com/office/officeart/2005/8/layout/cycle4"/>
    <dgm:cxn modelId="{11AD4A71-34C1-4247-B14F-AB6044B815E1}" type="presParOf" srcId="{B6A5D007-FA2A-44AB-AA6C-66037D04CF21}" destId="{68AC0D60-6C68-408F-BE9B-11E937CC10F7}" srcOrd="0" destOrd="0" presId="urn:microsoft.com/office/officeart/2005/8/layout/cycle4"/>
    <dgm:cxn modelId="{94DF47FA-0D4D-4C57-9E66-4F1AEFA03364}" type="presParOf" srcId="{68AC0D60-6C68-408F-BE9B-11E937CC10F7}" destId="{BEEDDE6E-8557-4737-B414-0EA09222E956}" srcOrd="0" destOrd="0" presId="urn:microsoft.com/office/officeart/2005/8/layout/cycle4"/>
    <dgm:cxn modelId="{5601D3CE-5A44-41F3-BA78-DF3E131CA5FD}" type="presParOf" srcId="{68AC0D60-6C68-408F-BE9B-11E937CC10F7}" destId="{6454E673-9030-4047-AEA0-E71347995CAC}" srcOrd="1" destOrd="0" presId="urn:microsoft.com/office/officeart/2005/8/layout/cycle4"/>
    <dgm:cxn modelId="{E8B84037-66F0-4E6A-9115-06A00722E21F}" type="presParOf" srcId="{B6A5D007-FA2A-44AB-AA6C-66037D04CF21}" destId="{FDAABDB5-BA6F-4353-93A8-0254405FA108}" srcOrd="1" destOrd="0" presId="urn:microsoft.com/office/officeart/2005/8/layout/cycle4"/>
    <dgm:cxn modelId="{18628418-E3B4-4E50-8F0C-7EF020857F75}" type="presParOf" srcId="{FDAABDB5-BA6F-4353-93A8-0254405FA108}" destId="{84FFBF46-59EC-418D-8ABE-255E14A2D3E9}" srcOrd="0" destOrd="0" presId="urn:microsoft.com/office/officeart/2005/8/layout/cycle4"/>
    <dgm:cxn modelId="{856452A9-6412-419F-A6C6-47C06AC377DB}" type="presParOf" srcId="{FDAABDB5-BA6F-4353-93A8-0254405FA108}" destId="{8E1838C2-00BA-4992-9723-01614DCC9094}" srcOrd="1" destOrd="0" presId="urn:microsoft.com/office/officeart/2005/8/layout/cycle4"/>
    <dgm:cxn modelId="{228181E9-2703-4615-9225-17FDDB95C5C7}" type="presParOf" srcId="{B6A5D007-FA2A-44AB-AA6C-66037D04CF21}" destId="{8ED40835-9249-464F-AFD4-B5678A3AAEC3}" srcOrd="2" destOrd="0" presId="urn:microsoft.com/office/officeart/2005/8/layout/cycle4"/>
    <dgm:cxn modelId="{BAF417B9-44BA-41DC-907B-34781D467432}" type="presParOf" srcId="{8ED40835-9249-464F-AFD4-B5678A3AAEC3}" destId="{A019FC7D-2732-40FC-83B1-562CD39CE521}" srcOrd="0" destOrd="0" presId="urn:microsoft.com/office/officeart/2005/8/layout/cycle4"/>
    <dgm:cxn modelId="{5D042909-3102-46C3-AEF3-065CC9A595A6}" type="presParOf" srcId="{8ED40835-9249-464F-AFD4-B5678A3AAEC3}" destId="{52C87C9E-45AD-437A-83AC-5207D3BE5D74}" srcOrd="1" destOrd="0" presId="urn:microsoft.com/office/officeart/2005/8/layout/cycle4"/>
    <dgm:cxn modelId="{B744B507-E694-43C3-AE78-66156EBD5371}" type="presParOf" srcId="{B6A5D007-FA2A-44AB-AA6C-66037D04CF21}" destId="{6B74F612-7D87-4ED9-BC35-93E3D542AA3C}" srcOrd="3" destOrd="0" presId="urn:microsoft.com/office/officeart/2005/8/layout/cycle4"/>
    <dgm:cxn modelId="{D94C1834-FA25-4DBF-8784-068D7647D2D3}" type="presParOf" srcId="{6B74F612-7D87-4ED9-BC35-93E3D542AA3C}" destId="{0A1BFE62-259C-47A7-856B-AEFF5E501769}" srcOrd="0" destOrd="0" presId="urn:microsoft.com/office/officeart/2005/8/layout/cycle4"/>
    <dgm:cxn modelId="{02FCDA82-4BB6-48AF-9E89-3D4C1D84AC61}" type="presParOf" srcId="{6B74F612-7D87-4ED9-BC35-93E3D542AA3C}" destId="{6BD01066-2229-42CE-8766-F5A1CA8023B2}" srcOrd="1" destOrd="0" presId="urn:microsoft.com/office/officeart/2005/8/layout/cycle4"/>
    <dgm:cxn modelId="{023BBEEB-5BAE-4220-96F7-9724DB530076}" type="presParOf" srcId="{B6A5D007-FA2A-44AB-AA6C-66037D04CF21}" destId="{AACA2621-BA5D-45C9-8B5B-21D4E6ADF33D}" srcOrd="4" destOrd="0" presId="urn:microsoft.com/office/officeart/2005/8/layout/cycle4"/>
    <dgm:cxn modelId="{B976B422-F396-4CD3-8B27-C8DCFB2E9489}" type="presParOf" srcId="{C753225F-B254-4C44-9D1C-EF8542652961}" destId="{FC40938E-8493-4D2D-935F-53BAB36F3601}" srcOrd="1" destOrd="0" presId="urn:microsoft.com/office/officeart/2005/8/layout/cycle4"/>
    <dgm:cxn modelId="{A4E8C942-0CBC-41CB-B13D-7956E7617CFF}" type="presParOf" srcId="{FC40938E-8493-4D2D-935F-53BAB36F3601}" destId="{47B2CF6C-DC12-4C10-8897-A32AFEC8E265}" srcOrd="0" destOrd="0" presId="urn:microsoft.com/office/officeart/2005/8/layout/cycle4"/>
    <dgm:cxn modelId="{BF059092-5B20-49B0-A57C-086CF0D28EBB}" type="presParOf" srcId="{FC40938E-8493-4D2D-935F-53BAB36F3601}" destId="{6B046146-23A0-4D26-A356-DD1EB1933290}" srcOrd="1" destOrd="0" presId="urn:microsoft.com/office/officeart/2005/8/layout/cycle4"/>
    <dgm:cxn modelId="{733F7D5E-F821-4EE8-AEF9-50E6A14956FB}" type="presParOf" srcId="{FC40938E-8493-4D2D-935F-53BAB36F3601}" destId="{CE058C03-F795-4530-B4F9-C102F0494ADD}" srcOrd="2" destOrd="0" presId="urn:microsoft.com/office/officeart/2005/8/layout/cycle4"/>
    <dgm:cxn modelId="{B9BBECA5-7FA9-4827-9D04-07C6D7C24ADC}" type="presParOf" srcId="{FC40938E-8493-4D2D-935F-53BAB36F3601}" destId="{9357A5B5-87F2-4873-A91F-D558B08757DB}" srcOrd="3" destOrd="0" presId="urn:microsoft.com/office/officeart/2005/8/layout/cycle4"/>
    <dgm:cxn modelId="{244BF29B-266E-46DC-B2C9-68BA5600F03C}" type="presParOf" srcId="{FC40938E-8493-4D2D-935F-53BAB36F3601}" destId="{53ED05C5-9DA9-4BF6-B585-BB34F67F5F1F}" srcOrd="4" destOrd="0" presId="urn:microsoft.com/office/officeart/2005/8/layout/cycle4"/>
    <dgm:cxn modelId="{505A4FE8-8957-4E6B-9448-CAB0C0123145}" type="presParOf" srcId="{C753225F-B254-4C44-9D1C-EF8542652961}" destId="{6D3E8BFA-B710-4BD5-AFAF-4FF0B7227AF0}" srcOrd="2" destOrd="0" presId="urn:microsoft.com/office/officeart/2005/8/layout/cycle4"/>
    <dgm:cxn modelId="{2C84B2D3-C06C-411D-8B33-44622D7292EB}" type="presParOf" srcId="{C753225F-B254-4C44-9D1C-EF8542652961}" destId="{A1EB0559-67C5-47AE-8451-EA4C1CEF35DE}" srcOrd="3" destOrd="0" presId="urn:microsoft.com/office/officeart/2005/8/layout/cycle4"/>
  </dgm:cxnLst>
  <dgm:bg>
    <a:solidFill>
      <a:schemeClr val="accent6">
        <a:lumMod val="75000"/>
      </a:schemeClr>
    </a:solidFill>
  </dgm:bg>
  <dgm:whole>
    <a:ln w="28575">
      <a:solidFill>
        <a:schemeClr val="accent4">
          <a:lumMod val="75000"/>
        </a:schemeClr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27835-7453-4C25-8AEE-52AB9D6500EF}" type="doc">
      <dgm:prSet loTypeId="urn:microsoft.com/office/officeart/2005/8/layout/cycle4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55A1CAA-C7F2-4AE3-9695-3C66558E4DA6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Цією водою живляться рослини,  які  ростуть на людських городах , що поряд з озером,  плоди яких ми вживаємо в їжу.</a:t>
          </a:r>
          <a:endParaRPr lang="uk-UA" b="1" dirty="0"/>
        </a:p>
      </dgm:t>
    </dgm:pt>
    <dgm:pt modelId="{AA4847A8-6F20-40EC-96BB-6C71D92E3D6C}" type="sibTrans" cxnId="{3A41368A-7E64-4DDD-8205-8E6FF217DA71}">
      <dgm:prSet/>
      <dgm:spPr/>
      <dgm:t>
        <a:bodyPr/>
        <a:lstStyle/>
        <a:p>
          <a:endParaRPr lang="uk-UA"/>
        </a:p>
      </dgm:t>
    </dgm:pt>
    <dgm:pt modelId="{9BA0A0BB-DC05-493F-9080-F777F97B3791}" type="parTrans" cxnId="{3A41368A-7E64-4DDD-8205-8E6FF217DA71}">
      <dgm:prSet/>
      <dgm:spPr/>
      <dgm:t>
        <a:bodyPr/>
        <a:lstStyle/>
        <a:p>
          <a:endParaRPr lang="uk-UA"/>
        </a:p>
      </dgm:t>
    </dgm:pt>
    <dgm:pt modelId="{F9127478-4B35-4E9E-B1A1-008335707C8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6CE6389E-57F2-485A-8EC4-D2DE21EB0058}" type="sibTrans" cxnId="{AE93A80D-F419-4266-8163-96941E6C1C58}">
      <dgm:prSet/>
      <dgm:spPr/>
      <dgm:t>
        <a:bodyPr/>
        <a:lstStyle/>
        <a:p>
          <a:endParaRPr lang="uk-UA"/>
        </a:p>
      </dgm:t>
    </dgm:pt>
    <dgm:pt modelId="{457B822C-24C1-42EF-B221-35135336D010}" type="parTrans" cxnId="{AE93A80D-F419-4266-8163-96941E6C1C58}">
      <dgm:prSet/>
      <dgm:spPr/>
      <dgm:t>
        <a:bodyPr/>
        <a:lstStyle/>
        <a:p>
          <a:endParaRPr lang="uk-UA"/>
        </a:p>
      </dgm:t>
    </dgm:pt>
    <dgm:pt modelId="{091D3352-7F89-4745-9B81-2CD24869B279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Воду споживають тварини, що пасуться поряд, </a:t>
          </a:r>
        </a:p>
        <a:p>
          <a:r>
            <a:rPr lang="uk-UA" b="1" dirty="0" smtClean="0"/>
            <a:t>продуктами яких ми харчуємось.</a:t>
          </a:r>
          <a:endParaRPr lang="uk-UA" b="1" dirty="0"/>
        </a:p>
      </dgm:t>
    </dgm:pt>
    <dgm:pt modelId="{6EC2DFF0-9324-4CC8-A13A-38AFD9586958}" type="sibTrans" cxnId="{DA441725-0DE6-4E88-8B25-5D7D7C0F2160}">
      <dgm:prSet/>
      <dgm:spPr/>
      <dgm:t>
        <a:bodyPr/>
        <a:lstStyle/>
        <a:p>
          <a:endParaRPr lang="uk-UA"/>
        </a:p>
      </dgm:t>
    </dgm:pt>
    <dgm:pt modelId="{285E4108-8D87-4041-ADE8-618C50EDCFF3}" type="parTrans" cxnId="{DA441725-0DE6-4E88-8B25-5D7D7C0F2160}">
      <dgm:prSet/>
      <dgm:spPr/>
      <dgm:t>
        <a:bodyPr/>
        <a:lstStyle/>
        <a:p>
          <a:endParaRPr lang="uk-UA"/>
        </a:p>
      </dgm:t>
    </dgm:pt>
    <dgm:pt modelId="{E9D1CDBE-5263-4B93-B415-7D561920770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A712CC57-DD58-4940-A72B-3DCF784BF485}" type="sibTrans" cxnId="{C589DDCD-4849-460B-89A5-9B6C07A28052}">
      <dgm:prSet/>
      <dgm:spPr/>
      <dgm:t>
        <a:bodyPr/>
        <a:lstStyle/>
        <a:p>
          <a:endParaRPr lang="uk-UA"/>
        </a:p>
      </dgm:t>
    </dgm:pt>
    <dgm:pt modelId="{5875A50B-3861-4CDB-BF28-D54861ED0D95}" type="parTrans" cxnId="{C589DDCD-4849-460B-89A5-9B6C07A28052}">
      <dgm:prSet/>
      <dgm:spPr/>
      <dgm:t>
        <a:bodyPr/>
        <a:lstStyle/>
        <a:p>
          <a:endParaRPr lang="uk-UA"/>
        </a:p>
      </dgm:t>
    </dgm:pt>
    <dgm:pt modelId="{488DE84D-0072-463C-8570-3F5841ED1384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Водою , в якій є хвороботворні бактерії та трупна отрута, живляться свійські  птахи та риба, м</a:t>
          </a:r>
          <a:r>
            <a:rPr lang="en-US" b="1" dirty="0" smtClean="0"/>
            <a:t>’</a:t>
          </a:r>
          <a:r>
            <a:rPr lang="uk-UA" b="1" dirty="0" smtClean="0"/>
            <a:t>ясо яких ми  споживаємо</a:t>
          </a:r>
          <a:endParaRPr lang="uk-UA" b="1" dirty="0"/>
        </a:p>
      </dgm:t>
    </dgm:pt>
    <dgm:pt modelId="{34AF8492-4D9E-4909-A1A6-BD59C6FFB619}" type="sibTrans" cxnId="{1131428A-F174-4C77-85C1-410F99543596}">
      <dgm:prSet/>
      <dgm:spPr/>
      <dgm:t>
        <a:bodyPr/>
        <a:lstStyle/>
        <a:p>
          <a:endParaRPr lang="uk-UA"/>
        </a:p>
      </dgm:t>
    </dgm:pt>
    <dgm:pt modelId="{ED816092-29B7-43EA-B226-331F916C96B0}" type="parTrans" cxnId="{1131428A-F174-4C77-85C1-410F99543596}">
      <dgm:prSet/>
      <dgm:spPr/>
      <dgm:t>
        <a:bodyPr/>
        <a:lstStyle/>
        <a:p>
          <a:endParaRPr lang="uk-UA"/>
        </a:p>
      </dgm:t>
    </dgm:pt>
    <dgm:pt modelId="{52A87913-FA9C-4CC4-A26B-911DF93A7B49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/>
      </dgm:spPr>
      <dgm:t>
        <a:bodyPr/>
        <a:lstStyle/>
        <a:p>
          <a:endParaRPr lang="uk-UA" dirty="0"/>
        </a:p>
      </dgm:t>
    </dgm:pt>
    <dgm:pt modelId="{8BCF8C1A-0199-448E-9CBA-55BD0934F793}" type="sibTrans" cxnId="{E7754DAF-737A-4A33-9B43-86C2AB6D8F9E}">
      <dgm:prSet/>
      <dgm:spPr/>
      <dgm:t>
        <a:bodyPr/>
        <a:lstStyle/>
        <a:p>
          <a:endParaRPr lang="uk-UA"/>
        </a:p>
      </dgm:t>
    </dgm:pt>
    <dgm:pt modelId="{5B15A44E-1D35-4DD2-90F1-4BCE8BFD14EA}" type="parTrans" cxnId="{E7754DAF-737A-4A33-9B43-86C2AB6D8F9E}">
      <dgm:prSet/>
      <dgm:spPr/>
      <dgm:t>
        <a:bodyPr/>
        <a:lstStyle/>
        <a:p>
          <a:endParaRPr lang="uk-UA"/>
        </a:p>
      </dgm:t>
    </dgm:pt>
    <dgm:pt modelId="{A2B298C0-B984-43BA-861B-D837F0F54EF8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uk-UA"/>
        </a:p>
      </dgm:t>
    </dgm:pt>
    <dgm:pt modelId="{62757C14-C602-46BA-9739-EDBF8A529347}" type="sibTrans" cxnId="{94E29E76-C355-4B70-8DEE-6808F9B72D66}">
      <dgm:prSet/>
      <dgm:spPr/>
      <dgm:t>
        <a:bodyPr/>
        <a:lstStyle/>
        <a:p>
          <a:endParaRPr lang="uk-UA"/>
        </a:p>
      </dgm:t>
    </dgm:pt>
    <dgm:pt modelId="{8281B91A-24EF-4F28-85F5-618A8D386B32}" type="parTrans" cxnId="{94E29E76-C355-4B70-8DEE-6808F9B72D66}">
      <dgm:prSet/>
      <dgm:spPr/>
      <dgm:t>
        <a:bodyPr/>
        <a:lstStyle/>
        <a:p>
          <a:endParaRPr lang="uk-UA"/>
        </a:p>
      </dgm:t>
    </dgm:pt>
    <dgm:pt modelId="{9773AE53-83C1-4C6B-9A90-6F16CC15C2B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300" b="1" dirty="0" smtClean="0"/>
            <a:t>Вода з озера випаровується,  і </a:t>
          </a:r>
        </a:p>
        <a:p>
          <a:r>
            <a:rPr lang="uk-UA" sz="1300" b="1" dirty="0" smtClean="0"/>
            <a:t>з дощем розноситься по довкіллі</a:t>
          </a:r>
        </a:p>
        <a:p>
          <a:r>
            <a:rPr lang="uk-UA" sz="2000" b="1" i="1" dirty="0" smtClean="0">
              <a:solidFill>
                <a:srgbClr val="FFFF00"/>
              </a:solidFill>
            </a:rPr>
            <a:t>Наше озеро</a:t>
          </a:r>
          <a:endParaRPr lang="uk-UA" sz="2000" b="1" i="1" dirty="0">
            <a:solidFill>
              <a:srgbClr val="FFFF00"/>
            </a:solidFill>
          </a:endParaRPr>
        </a:p>
      </dgm:t>
    </dgm:pt>
    <dgm:pt modelId="{E7BFBE99-72E7-43E5-9351-C193379CDC14}" type="sibTrans" cxnId="{9233DE2C-3020-4035-AD80-99CAE3BCFB5F}">
      <dgm:prSet/>
      <dgm:spPr/>
      <dgm:t>
        <a:bodyPr/>
        <a:lstStyle/>
        <a:p>
          <a:endParaRPr lang="uk-UA"/>
        </a:p>
      </dgm:t>
    </dgm:pt>
    <dgm:pt modelId="{C6D65388-7BCE-4A07-8FDE-ECBFB15F4E78}" type="parTrans" cxnId="{9233DE2C-3020-4035-AD80-99CAE3BCFB5F}">
      <dgm:prSet/>
      <dgm:spPr/>
      <dgm:t>
        <a:bodyPr/>
        <a:lstStyle/>
        <a:p>
          <a:endParaRPr lang="uk-UA"/>
        </a:p>
      </dgm:t>
    </dgm:pt>
    <dgm:pt modelId="{13E1939B-185F-4957-BC48-FBF8ADDED072}" type="pres">
      <dgm:prSet presAssocID="{99227835-7453-4C25-8AEE-52AB9D6500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8483D56-2B48-47CA-B679-3FF90AC153EC}" type="pres">
      <dgm:prSet presAssocID="{99227835-7453-4C25-8AEE-52AB9D6500EF}" presName="children" presStyleCnt="0"/>
      <dgm:spPr/>
    </dgm:pt>
    <dgm:pt modelId="{201624D5-44AB-4E09-958F-838B516C2709}" type="pres">
      <dgm:prSet presAssocID="{99227835-7453-4C25-8AEE-52AB9D6500EF}" presName="child1group" presStyleCnt="0"/>
      <dgm:spPr/>
    </dgm:pt>
    <dgm:pt modelId="{88CC76AD-4442-4EE3-9FF5-B41586F07D83}" type="pres">
      <dgm:prSet presAssocID="{99227835-7453-4C25-8AEE-52AB9D6500EF}" presName="child1" presStyleLbl="bgAcc1" presStyleIdx="0" presStyleCnt="4" custLinFactNeighborX="-34702"/>
      <dgm:spPr/>
      <dgm:t>
        <a:bodyPr/>
        <a:lstStyle/>
        <a:p>
          <a:endParaRPr lang="uk-UA"/>
        </a:p>
      </dgm:t>
    </dgm:pt>
    <dgm:pt modelId="{C6B79AB0-158A-47DF-82D7-D0E5935C95DF}" type="pres">
      <dgm:prSet presAssocID="{99227835-7453-4C25-8AEE-52AB9D6500E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4DA7DB-B6DB-42D6-8077-1F81F5C640BA}" type="pres">
      <dgm:prSet presAssocID="{99227835-7453-4C25-8AEE-52AB9D6500EF}" presName="child2group" presStyleCnt="0"/>
      <dgm:spPr/>
    </dgm:pt>
    <dgm:pt modelId="{82DD7CA9-344B-4411-B038-4A2DA512FB78}" type="pres">
      <dgm:prSet presAssocID="{99227835-7453-4C25-8AEE-52AB9D6500EF}" presName="child2" presStyleLbl="bgAcc1" presStyleIdx="1" presStyleCnt="4" custLinFactNeighborX="36379"/>
      <dgm:spPr/>
      <dgm:t>
        <a:bodyPr/>
        <a:lstStyle/>
        <a:p>
          <a:endParaRPr lang="uk-UA"/>
        </a:p>
      </dgm:t>
    </dgm:pt>
    <dgm:pt modelId="{EACED74A-5FB4-4987-B6D6-DC780557A078}" type="pres">
      <dgm:prSet presAssocID="{99227835-7453-4C25-8AEE-52AB9D6500E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EBCB76-9941-481E-90F4-251F2450ED30}" type="pres">
      <dgm:prSet presAssocID="{99227835-7453-4C25-8AEE-52AB9D6500EF}" presName="child3group" presStyleCnt="0"/>
      <dgm:spPr/>
    </dgm:pt>
    <dgm:pt modelId="{DE405A13-81C9-43D9-B241-21507CA55274}" type="pres">
      <dgm:prSet presAssocID="{99227835-7453-4C25-8AEE-52AB9D6500EF}" presName="child3" presStyleLbl="bgAcc1" presStyleIdx="2" presStyleCnt="4" custLinFactNeighborX="36379" custLinFactNeighborY="-42857"/>
      <dgm:spPr/>
      <dgm:t>
        <a:bodyPr/>
        <a:lstStyle/>
        <a:p>
          <a:endParaRPr lang="uk-UA"/>
        </a:p>
      </dgm:t>
    </dgm:pt>
    <dgm:pt modelId="{5AA145BC-F691-47F5-AE9E-90CB8E229E9D}" type="pres">
      <dgm:prSet presAssocID="{99227835-7453-4C25-8AEE-52AB9D6500E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267C2F-C0D7-4DF8-AE07-F4EB2E7F3D6F}" type="pres">
      <dgm:prSet presAssocID="{99227835-7453-4C25-8AEE-52AB9D6500EF}" presName="child4group" presStyleCnt="0"/>
      <dgm:spPr/>
    </dgm:pt>
    <dgm:pt modelId="{EF01FD9C-AE33-48E0-AAB2-E3B2978A2E70}" type="pres">
      <dgm:prSet presAssocID="{99227835-7453-4C25-8AEE-52AB9D6500EF}" presName="child4" presStyleLbl="bgAcc1" presStyleIdx="3" presStyleCnt="4" custLinFactNeighborX="-37594" custLinFactNeighborY="-42857"/>
      <dgm:spPr/>
      <dgm:t>
        <a:bodyPr/>
        <a:lstStyle/>
        <a:p>
          <a:endParaRPr lang="uk-UA"/>
        </a:p>
      </dgm:t>
    </dgm:pt>
    <dgm:pt modelId="{50EF2709-B4DA-4FA8-BAEC-EFAFC2BC32A2}" type="pres">
      <dgm:prSet presAssocID="{99227835-7453-4C25-8AEE-52AB9D6500E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1367B4-FC71-4583-9332-DD8D5750593B}" type="pres">
      <dgm:prSet presAssocID="{99227835-7453-4C25-8AEE-52AB9D6500EF}" presName="childPlaceholder" presStyleCnt="0"/>
      <dgm:spPr/>
    </dgm:pt>
    <dgm:pt modelId="{FDA6D727-8258-4DB3-9193-F96FB4B4E693}" type="pres">
      <dgm:prSet presAssocID="{99227835-7453-4C25-8AEE-52AB9D6500EF}" presName="circle" presStyleCnt="0"/>
      <dgm:spPr/>
    </dgm:pt>
    <dgm:pt modelId="{300F4CC9-F38A-4CF6-8043-0DC7743A2D13}" type="pres">
      <dgm:prSet presAssocID="{99227835-7453-4C25-8AEE-52AB9D6500EF}" presName="quadrant1" presStyleLbl="node1" presStyleIdx="0" presStyleCnt="4" custScaleX="104619" custScaleY="10405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903305-78D9-4743-8765-58789CD0A4C5}" type="pres">
      <dgm:prSet presAssocID="{99227835-7453-4C25-8AEE-52AB9D6500EF}" presName="quadrant2" presStyleLbl="node1" presStyleIdx="1" presStyleCnt="4" custScaleX="106421" custScaleY="104136" custLinFactNeighborX="1336" custLinFactNeighborY="-4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A2631D-9EA6-473E-A6C5-BD79FDD78527}" type="pres">
      <dgm:prSet presAssocID="{99227835-7453-4C25-8AEE-52AB9D6500EF}" presName="quadrant3" presStyleLbl="node1" presStyleIdx="2" presStyleCnt="4" custScaleX="107883" custScaleY="112080" custLinFactNeighborX="1632" custLinFactNeighborY="-321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AF67E9-94F5-469F-BEFF-E694725B8076}" type="pres">
      <dgm:prSet presAssocID="{99227835-7453-4C25-8AEE-52AB9D6500EF}" presName="quadrant4" presStyleLbl="node1" presStyleIdx="3" presStyleCnt="4" custScaleX="104619" custScaleY="10518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711B21-96DC-492F-93D4-2E75D8C1D90D}" type="pres">
      <dgm:prSet presAssocID="{99227835-7453-4C25-8AEE-52AB9D6500EF}" presName="quadrantPlaceholder" presStyleCnt="0"/>
      <dgm:spPr/>
    </dgm:pt>
    <dgm:pt modelId="{D5BEDB5D-2D79-47AF-9125-8F3612BF1B8D}" type="pres">
      <dgm:prSet presAssocID="{99227835-7453-4C25-8AEE-52AB9D6500EF}" presName="center1" presStyleLbl="fgShp" presStyleIdx="0" presStyleCnt="2" custScaleY="11992"/>
      <dgm:spPr/>
    </dgm:pt>
    <dgm:pt modelId="{02B12126-51DF-4E0D-A81B-FA964CA20C60}" type="pres">
      <dgm:prSet presAssocID="{99227835-7453-4C25-8AEE-52AB9D6500EF}" presName="center2" presStyleLbl="fgShp" presStyleIdx="1" presStyleCnt="2" custScaleY="8217"/>
      <dgm:spPr/>
    </dgm:pt>
  </dgm:ptLst>
  <dgm:cxnLst>
    <dgm:cxn modelId="{1131428A-F174-4C77-85C1-410F99543596}" srcId="{99227835-7453-4C25-8AEE-52AB9D6500EF}" destId="{488DE84D-0072-463C-8570-3F5841ED1384}" srcOrd="1" destOrd="0" parTransId="{ED816092-29B7-43EA-B226-331F916C96B0}" sibTransId="{34AF8492-4D9E-4909-A1A6-BD59C6FFB619}"/>
    <dgm:cxn modelId="{AE93A80D-F419-4266-8163-96941E6C1C58}" srcId="{655A1CAA-C7F2-4AE3-9695-3C66558E4DA6}" destId="{F9127478-4B35-4E9E-B1A1-008335707C8F}" srcOrd="0" destOrd="0" parTransId="{457B822C-24C1-42EF-B221-35135336D010}" sibTransId="{6CE6389E-57F2-485A-8EC4-D2DE21EB0058}"/>
    <dgm:cxn modelId="{2DFE2405-91A7-4624-81E8-74D2FBD6EB05}" type="presOf" srcId="{52A87913-FA9C-4CC4-A26B-911DF93A7B49}" destId="{82DD7CA9-344B-4411-B038-4A2DA512FB78}" srcOrd="0" destOrd="0" presId="urn:microsoft.com/office/officeart/2005/8/layout/cycle4"/>
    <dgm:cxn modelId="{C589DDCD-4849-460B-89A5-9B6C07A28052}" srcId="{091D3352-7F89-4745-9B81-2CD24869B279}" destId="{E9D1CDBE-5263-4B93-B415-7D5619207709}" srcOrd="0" destOrd="0" parTransId="{5875A50B-3861-4CDB-BF28-D54861ED0D95}" sibTransId="{A712CC57-DD58-4940-A72B-3DCF784BF485}"/>
    <dgm:cxn modelId="{0FF79E79-3058-4E1E-A04C-A5D503DEDBC7}" type="presOf" srcId="{9773AE53-83C1-4C6B-9A90-6F16CC15C2B1}" destId="{300F4CC9-F38A-4CF6-8043-0DC7743A2D13}" srcOrd="0" destOrd="0" presId="urn:microsoft.com/office/officeart/2005/8/layout/cycle4"/>
    <dgm:cxn modelId="{68E35DE7-60F5-4022-A31A-F4C214E4494B}" type="presOf" srcId="{99227835-7453-4C25-8AEE-52AB9D6500EF}" destId="{13E1939B-185F-4957-BC48-FBF8ADDED072}" srcOrd="0" destOrd="0" presId="urn:microsoft.com/office/officeart/2005/8/layout/cycle4"/>
    <dgm:cxn modelId="{8F416CB2-671B-4F7A-9C62-AAE57A5AFE07}" type="presOf" srcId="{A2B298C0-B984-43BA-861B-D837F0F54EF8}" destId="{C6B79AB0-158A-47DF-82D7-D0E5935C95DF}" srcOrd="1" destOrd="0" presId="urn:microsoft.com/office/officeart/2005/8/layout/cycle4"/>
    <dgm:cxn modelId="{C006AA7D-34EC-48B5-BC16-F1E4F51AA514}" type="presOf" srcId="{655A1CAA-C7F2-4AE3-9695-3C66558E4DA6}" destId="{58AF67E9-94F5-469F-BEFF-E694725B8076}" srcOrd="0" destOrd="0" presId="urn:microsoft.com/office/officeart/2005/8/layout/cycle4"/>
    <dgm:cxn modelId="{E7754DAF-737A-4A33-9B43-86C2AB6D8F9E}" srcId="{488DE84D-0072-463C-8570-3F5841ED1384}" destId="{52A87913-FA9C-4CC4-A26B-911DF93A7B49}" srcOrd="0" destOrd="0" parTransId="{5B15A44E-1D35-4DD2-90F1-4BCE8BFD14EA}" sibTransId="{8BCF8C1A-0199-448E-9CBA-55BD0934F793}"/>
    <dgm:cxn modelId="{F7D2290B-49FF-4202-9441-D63CF6F3F6CD}" type="presOf" srcId="{488DE84D-0072-463C-8570-3F5841ED1384}" destId="{48903305-78D9-4743-8765-58789CD0A4C5}" srcOrd="0" destOrd="0" presId="urn:microsoft.com/office/officeart/2005/8/layout/cycle4"/>
    <dgm:cxn modelId="{9233DE2C-3020-4035-AD80-99CAE3BCFB5F}" srcId="{99227835-7453-4C25-8AEE-52AB9D6500EF}" destId="{9773AE53-83C1-4C6B-9A90-6F16CC15C2B1}" srcOrd="0" destOrd="0" parTransId="{C6D65388-7BCE-4A07-8FDE-ECBFB15F4E78}" sibTransId="{E7BFBE99-72E7-43E5-9351-C193379CDC14}"/>
    <dgm:cxn modelId="{16EDFE5A-51D0-423E-9FF8-56710B1B7500}" type="presOf" srcId="{52A87913-FA9C-4CC4-A26B-911DF93A7B49}" destId="{EACED74A-5FB4-4987-B6D6-DC780557A078}" srcOrd="1" destOrd="0" presId="urn:microsoft.com/office/officeart/2005/8/layout/cycle4"/>
    <dgm:cxn modelId="{0F39B6D0-9C29-4136-BE0E-54D009B59560}" type="presOf" srcId="{E9D1CDBE-5263-4B93-B415-7D5619207709}" destId="{DE405A13-81C9-43D9-B241-21507CA55274}" srcOrd="0" destOrd="0" presId="urn:microsoft.com/office/officeart/2005/8/layout/cycle4"/>
    <dgm:cxn modelId="{94E29E76-C355-4B70-8DEE-6808F9B72D66}" srcId="{9773AE53-83C1-4C6B-9A90-6F16CC15C2B1}" destId="{A2B298C0-B984-43BA-861B-D837F0F54EF8}" srcOrd="0" destOrd="0" parTransId="{8281B91A-24EF-4F28-85F5-618A8D386B32}" sibTransId="{62757C14-C602-46BA-9739-EDBF8A529347}"/>
    <dgm:cxn modelId="{247EDE2D-6022-47BE-9062-FD2079EC585E}" type="presOf" srcId="{E9D1CDBE-5263-4B93-B415-7D5619207709}" destId="{5AA145BC-F691-47F5-AE9E-90CB8E229E9D}" srcOrd="1" destOrd="0" presId="urn:microsoft.com/office/officeart/2005/8/layout/cycle4"/>
    <dgm:cxn modelId="{81B0F410-570F-42B7-99CC-4ADE4BAF39D1}" type="presOf" srcId="{091D3352-7F89-4745-9B81-2CD24869B279}" destId="{7CA2631D-9EA6-473E-A6C5-BD79FDD78527}" srcOrd="0" destOrd="0" presId="urn:microsoft.com/office/officeart/2005/8/layout/cycle4"/>
    <dgm:cxn modelId="{3A41368A-7E64-4DDD-8205-8E6FF217DA71}" srcId="{99227835-7453-4C25-8AEE-52AB9D6500EF}" destId="{655A1CAA-C7F2-4AE3-9695-3C66558E4DA6}" srcOrd="3" destOrd="0" parTransId="{9BA0A0BB-DC05-493F-9080-F777F97B3791}" sibTransId="{AA4847A8-6F20-40EC-96BB-6C71D92E3D6C}"/>
    <dgm:cxn modelId="{F5E41895-EC50-40CD-8B30-61EE9A34EAF1}" type="presOf" srcId="{F9127478-4B35-4E9E-B1A1-008335707C8F}" destId="{50EF2709-B4DA-4FA8-BAEC-EFAFC2BC32A2}" srcOrd="1" destOrd="0" presId="urn:microsoft.com/office/officeart/2005/8/layout/cycle4"/>
    <dgm:cxn modelId="{DA441725-0DE6-4E88-8B25-5D7D7C0F2160}" srcId="{99227835-7453-4C25-8AEE-52AB9D6500EF}" destId="{091D3352-7F89-4745-9B81-2CD24869B279}" srcOrd="2" destOrd="0" parTransId="{285E4108-8D87-4041-ADE8-618C50EDCFF3}" sibTransId="{6EC2DFF0-9324-4CC8-A13A-38AFD9586958}"/>
    <dgm:cxn modelId="{A69746E4-5AE8-4009-98E1-FF2D07765165}" type="presOf" srcId="{A2B298C0-B984-43BA-861B-D837F0F54EF8}" destId="{88CC76AD-4442-4EE3-9FF5-B41586F07D83}" srcOrd="0" destOrd="0" presId="urn:microsoft.com/office/officeart/2005/8/layout/cycle4"/>
    <dgm:cxn modelId="{AA08D432-E0DC-40BC-9EF6-C8844BE48034}" type="presOf" srcId="{F9127478-4B35-4E9E-B1A1-008335707C8F}" destId="{EF01FD9C-AE33-48E0-AAB2-E3B2978A2E70}" srcOrd="0" destOrd="0" presId="urn:microsoft.com/office/officeart/2005/8/layout/cycle4"/>
    <dgm:cxn modelId="{0818EB94-D577-4661-A63A-2304B2E3E5D4}" type="presParOf" srcId="{13E1939B-185F-4957-BC48-FBF8ADDED072}" destId="{48483D56-2B48-47CA-B679-3FF90AC153EC}" srcOrd="0" destOrd="0" presId="urn:microsoft.com/office/officeart/2005/8/layout/cycle4"/>
    <dgm:cxn modelId="{BA63C86F-08CB-4984-810F-652BE079B508}" type="presParOf" srcId="{48483D56-2B48-47CA-B679-3FF90AC153EC}" destId="{201624D5-44AB-4E09-958F-838B516C2709}" srcOrd="0" destOrd="0" presId="urn:microsoft.com/office/officeart/2005/8/layout/cycle4"/>
    <dgm:cxn modelId="{3EAD41FA-FA11-4603-9294-CF8021BEF6A2}" type="presParOf" srcId="{201624D5-44AB-4E09-958F-838B516C2709}" destId="{88CC76AD-4442-4EE3-9FF5-B41586F07D83}" srcOrd="0" destOrd="0" presId="urn:microsoft.com/office/officeart/2005/8/layout/cycle4"/>
    <dgm:cxn modelId="{8902F78E-5032-468F-B854-7955BB251898}" type="presParOf" srcId="{201624D5-44AB-4E09-958F-838B516C2709}" destId="{C6B79AB0-158A-47DF-82D7-D0E5935C95DF}" srcOrd="1" destOrd="0" presId="urn:microsoft.com/office/officeart/2005/8/layout/cycle4"/>
    <dgm:cxn modelId="{D1BCC276-6657-4ED3-AC33-1B02E65AAB9E}" type="presParOf" srcId="{48483D56-2B48-47CA-B679-3FF90AC153EC}" destId="{0A4DA7DB-B6DB-42D6-8077-1F81F5C640BA}" srcOrd="1" destOrd="0" presId="urn:microsoft.com/office/officeart/2005/8/layout/cycle4"/>
    <dgm:cxn modelId="{070282D9-E017-4515-97D7-64125E6FE2CB}" type="presParOf" srcId="{0A4DA7DB-B6DB-42D6-8077-1F81F5C640BA}" destId="{82DD7CA9-344B-4411-B038-4A2DA512FB78}" srcOrd="0" destOrd="0" presId="urn:microsoft.com/office/officeart/2005/8/layout/cycle4"/>
    <dgm:cxn modelId="{9BB1079C-3BCC-49E4-A961-C869694C9FA8}" type="presParOf" srcId="{0A4DA7DB-B6DB-42D6-8077-1F81F5C640BA}" destId="{EACED74A-5FB4-4987-B6D6-DC780557A078}" srcOrd="1" destOrd="0" presId="urn:microsoft.com/office/officeart/2005/8/layout/cycle4"/>
    <dgm:cxn modelId="{7F027036-3664-48BD-8489-CF06563026A6}" type="presParOf" srcId="{48483D56-2B48-47CA-B679-3FF90AC153EC}" destId="{4DEBCB76-9941-481E-90F4-251F2450ED30}" srcOrd="2" destOrd="0" presId="urn:microsoft.com/office/officeart/2005/8/layout/cycle4"/>
    <dgm:cxn modelId="{A85863B7-42BC-4376-A43F-36C724A6A39D}" type="presParOf" srcId="{4DEBCB76-9941-481E-90F4-251F2450ED30}" destId="{DE405A13-81C9-43D9-B241-21507CA55274}" srcOrd="0" destOrd="0" presId="urn:microsoft.com/office/officeart/2005/8/layout/cycle4"/>
    <dgm:cxn modelId="{82C1EBF2-D25F-4194-A38D-545A4A6853A8}" type="presParOf" srcId="{4DEBCB76-9941-481E-90F4-251F2450ED30}" destId="{5AA145BC-F691-47F5-AE9E-90CB8E229E9D}" srcOrd="1" destOrd="0" presId="urn:microsoft.com/office/officeart/2005/8/layout/cycle4"/>
    <dgm:cxn modelId="{2DED09EE-9FF4-44C9-94B3-11FF243B9316}" type="presParOf" srcId="{48483D56-2B48-47CA-B679-3FF90AC153EC}" destId="{E9267C2F-C0D7-4DF8-AE07-F4EB2E7F3D6F}" srcOrd="3" destOrd="0" presId="urn:microsoft.com/office/officeart/2005/8/layout/cycle4"/>
    <dgm:cxn modelId="{32F9D32B-FE81-4BF2-8096-AA900EAC3E3C}" type="presParOf" srcId="{E9267C2F-C0D7-4DF8-AE07-F4EB2E7F3D6F}" destId="{EF01FD9C-AE33-48E0-AAB2-E3B2978A2E70}" srcOrd="0" destOrd="0" presId="urn:microsoft.com/office/officeart/2005/8/layout/cycle4"/>
    <dgm:cxn modelId="{2854FB9C-14EB-4FB0-A6B6-0E656D31592F}" type="presParOf" srcId="{E9267C2F-C0D7-4DF8-AE07-F4EB2E7F3D6F}" destId="{50EF2709-B4DA-4FA8-BAEC-EFAFC2BC32A2}" srcOrd="1" destOrd="0" presId="urn:microsoft.com/office/officeart/2005/8/layout/cycle4"/>
    <dgm:cxn modelId="{CE08D01D-F8AE-4DB2-91A6-8085678ED677}" type="presParOf" srcId="{48483D56-2B48-47CA-B679-3FF90AC153EC}" destId="{F71367B4-FC71-4583-9332-DD8D5750593B}" srcOrd="4" destOrd="0" presId="urn:microsoft.com/office/officeart/2005/8/layout/cycle4"/>
    <dgm:cxn modelId="{2FB1B332-23D9-4EDC-83B5-18E8E2E02420}" type="presParOf" srcId="{13E1939B-185F-4957-BC48-FBF8ADDED072}" destId="{FDA6D727-8258-4DB3-9193-F96FB4B4E693}" srcOrd="1" destOrd="0" presId="urn:microsoft.com/office/officeart/2005/8/layout/cycle4"/>
    <dgm:cxn modelId="{6D9F1B54-3007-41DD-94D9-B2D2B514B492}" type="presParOf" srcId="{FDA6D727-8258-4DB3-9193-F96FB4B4E693}" destId="{300F4CC9-F38A-4CF6-8043-0DC7743A2D13}" srcOrd="0" destOrd="0" presId="urn:microsoft.com/office/officeart/2005/8/layout/cycle4"/>
    <dgm:cxn modelId="{11E02B78-1E38-4CED-9D2D-D307EBBB3984}" type="presParOf" srcId="{FDA6D727-8258-4DB3-9193-F96FB4B4E693}" destId="{48903305-78D9-4743-8765-58789CD0A4C5}" srcOrd="1" destOrd="0" presId="urn:microsoft.com/office/officeart/2005/8/layout/cycle4"/>
    <dgm:cxn modelId="{8BEFDFA3-DD4E-45D5-ABE5-C93B600C86D2}" type="presParOf" srcId="{FDA6D727-8258-4DB3-9193-F96FB4B4E693}" destId="{7CA2631D-9EA6-473E-A6C5-BD79FDD78527}" srcOrd="2" destOrd="0" presId="urn:microsoft.com/office/officeart/2005/8/layout/cycle4"/>
    <dgm:cxn modelId="{1F9DC1F8-7710-4D8D-AF23-2DCF3611B7BD}" type="presParOf" srcId="{FDA6D727-8258-4DB3-9193-F96FB4B4E693}" destId="{58AF67E9-94F5-469F-BEFF-E694725B8076}" srcOrd="3" destOrd="0" presId="urn:microsoft.com/office/officeart/2005/8/layout/cycle4"/>
    <dgm:cxn modelId="{DABA625C-8D6B-45D2-B469-67C3220CC6F6}" type="presParOf" srcId="{FDA6D727-8258-4DB3-9193-F96FB4B4E693}" destId="{C7711B21-96DC-492F-93D4-2E75D8C1D90D}" srcOrd="4" destOrd="0" presId="urn:microsoft.com/office/officeart/2005/8/layout/cycle4"/>
    <dgm:cxn modelId="{4E948C38-8D8D-4621-9DAA-A8F982C269BA}" type="presParOf" srcId="{13E1939B-185F-4957-BC48-FBF8ADDED072}" destId="{D5BEDB5D-2D79-47AF-9125-8F3612BF1B8D}" srcOrd="2" destOrd="0" presId="urn:microsoft.com/office/officeart/2005/8/layout/cycle4"/>
    <dgm:cxn modelId="{5E0DE0AC-CD23-4654-B0C0-4D672FF33AEC}" type="presParOf" srcId="{13E1939B-185F-4957-BC48-FBF8ADDED072}" destId="{02B12126-51DF-4E0D-A81B-FA964CA20C60}" srcOrd="3" destOrd="0" presId="urn:microsoft.com/office/officeart/2005/8/layout/cycle4"/>
  </dgm:cxnLst>
  <dgm:bg>
    <a:solidFill>
      <a:schemeClr val="accent6">
        <a:lumMod val="75000"/>
      </a:schemeClr>
    </a:solidFill>
  </dgm:bg>
  <dgm:whole>
    <a:ln w="28575">
      <a:solidFill>
        <a:schemeClr val="tx1"/>
      </a:solidFill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F399AF-CC96-4E9C-B20A-99AE0741E02D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5C144C-90FE-49AC-A178-B9B289FA65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6600"/>
          </a:solidFill>
        </a:ln>
      </dgm:spPr>
      <dgm:t>
        <a:bodyPr/>
        <a:lstStyle/>
        <a:p>
          <a:r>
            <a:rPr lang="uk-UA" sz="2400" b="1" dirty="0" smtClean="0"/>
            <a:t>Людина</a:t>
          </a:r>
          <a:endParaRPr lang="uk-UA" sz="2400" b="1" dirty="0"/>
        </a:p>
      </dgm:t>
    </dgm:pt>
    <dgm:pt modelId="{777B2AFF-BD3D-4AFA-B0A9-2881D41F713D}" type="parTrans" cxnId="{22422332-EF7F-43F8-A531-240C37343E36}">
      <dgm:prSet/>
      <dgm:spPr/>
      <dgm:t>
        <a:bodyPr/>
        <a:lstStyle/>
        <a:p>
          <a:endParaRPr lang="uk-UA"/>
        </a:p>
      </dgm:t>
    </dgm:pt>
    <dgm:pt modelId="{02DD67A5-C3F6-4FE8-9570-E5E9A16903EA}" type="sibTrans" cxnId="{22422332-EF7F-43F8-A531-240C37343E36}">
      <dgm:prSet/>
      <dgm:spPr/>
      <dgm:t>
        <a:bodyPr/>
        <a:lstStyle/>
        <a:p>
          <a:endParaRPr lang="uk-UA"/>
        </a:p>
      </dgm:t>
    </dgm:pt>
    <dgm:pt modelId="{82FF8F59-1918-49CA-BA41-129FD998203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6600"/>
          </a:solidFill>
        </a:ln>
      </dgm:spPr>
      <dgm:t>
        <a:bodyPr/>
        <a:lstStyle/>
        <a:p>
          <a:r>
            <a:rPr lang="uk-UA" sz="2400" b="1" dirty="0" smtClean="0"/>
            <a:t>Природа</a:t>
          </a:r>
          <a:endParaRPr lang="uk-UA" sz="2400" b="1" dirty="0"/>
        </a:p>
      </dgm:t>
    </dgm:pt>
    <dgm:pt modelId="{430D97FF-ED40-423C-898C-ED9B5B0EAC37}" type="parTrans" cxnId="{3F78028C-868D-4640-9C01-A4D81CE067FC}">
      <dgm:prSet/>
      <dgm:spPr/>
      <dgm:t>
        <a:bodyPr/>
        <a:lstStyle/>
        <a:p>
          <a:endParaRPr lang="uk-UA"/>
        </a:p>
      </dgm:t>
    </dgm:pt>
    <dgm:pt modelId="{E6C6A8DF-AFCD-4E18-AF75-5518C42C013C}" type="sibTrans" cxnId="{3F78028C-868D-4640-9C01-A4D81CE067FC}">
      <dgm:prSet/>
      <dgm:spPr/>
      <dgm:t>
        <a:bodyPr/>
        <a:lstStyle/>
        <a:p>
          <a:endParaRPr lang="uk-UA"/>
        </a:p>
      </dgm:t>
    </dgm:pt>
    <dgm:pt modelId="{6FA1981B-B222-4402-BD1A-755061E0FC83}" type="pres">
      <dgm:prSet presAssocID="{60F399AF-CC96-4E9C-B20A-99AE0741E0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580472D-7D48-4B11-8AC8-A8143C18581C}" type="pres">
      <dgm:prSet presAssocID="{995C144C-90FE-49AC-A178-B9B289FA657F}" presName="arrow" presStyleLbl="node1" presStyleIdx="0" presStyleCnt="2" custScaleY="1000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73BD44-FACC-46A7-98FF-5879E64013CE}" type="pres">
      <dgm:prSet presAssocID="{82FF8F59-1918-49CA-BA41-129FD9982034}" presName="arrow" presStyleLbl="node1" presStyleIdx="1" presStyleCnt="2" custScaleY="1000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F78028C-868D-4640-9C01-A4D81CE067FC}" srcId="{60F399AF-CC96-4E9C-B20A-99AE0741E02D}" destId="{82FF8F59-1918-49CA-BA41-129FD9982034}" srcOrd="1" destOrd="0" parTransId="{430D97FF-ED40-423C-898C-ED9B5B0EAC37}" sibTransId="{E6C6A8DF-AFCD-4E18-AF75-5518C42C013C}"/>
    <dgm:cxn modelId="{E27AA2EB-C940-49F9-8D3E-768CE12C956C}" type="presOf" srcId="{82FF8F59-1918-49CA-BA41-129FD9982034}" destId="{0473BD44-FACC-46A7-98FF-5879E64013CE}" srcOrd="0" destOrd="0" presId="urn:microsoft.com/office/officeart/2005/8/layout/arrow5"/>
    <dgm:cxn modelId="{22422332-EF7F-43F8-A531-240C37343E36}" srcId="{60F399AF-CC96-4E9C-B20A-99AE0741E02D}" destId="{995C144C-90FE-49AC-A178-B9B289FA657F}" srcOrd="0" destOrd="0" parTransId="{777B2AFF-BD3D-4AFA-B0A9-2881D41F713D}" sibTransId="{02DD67A5-C3F6-4FE8-9570-E5E9A16903EA}"/>
    <dgm:cxn modelId="{E4EE7CC7-7B5A-4C09-B251-2F32728E2DE9}" type="presOf" srcId="{995C144C-90FE-49AC-A178-B9B289FA657F}" destId="{D580472D-7D48-4B11-8AC8-A8143C18581C}" srcOrd="0" destOrd="0" presId="urn:microsoft.com/office/officeart/2005/8/layout/arrow5"/>
    <dgm:cxn modelId="{0E7050D3-CE56-4726-A756-22E5ECB4F508}" type="presOf" srcId="{60F399AF-CC96-4E9C-B20A-99AE0741E02D}" destId="{6FA1981B-B222-4402-BD1A-755061E0FC83}" srcOrd="0" destOrd="0" presId="urn:microsoft.com/office/officeart/2005/8/layout/arrow5"/>
    <dgm:cxn modelId="{E8DF6705-C906-4948-9820-E7357BE0A935}" type="presParOf" srcId="{6FA1981B-B222-4402-BD1A-755061E0FC83}" destId="{D580472D-7D48-4B11-8AC8-A8143C18581C}" srcOrd="0" destOrd="0" presId="urn:microsoft.com/office/officeart/2005/8/layout/arrow5"/>
    <dgm:cxn modelId="{4FD440CC-150A-4BF2-89C1-8D15D601CE3C}" type="presParOf" srcId="{6FA1981B-B222-4402-BD1A-755061E0FC83}" destId="{0473BD44-FACC-46A7-98FF-5879E64013CE}" srcOrd="1" destOrd="0" presId="urn:microsoft.com/office/officeart/2005/8/layout/arrow5"/>
  </dgm:cxnLst>
  <dgm:bg>
    <a:gradFill flip="none" rotWithShape="1">
      <a:gsLst>
        <a:gs pos="0">
          <a:srgbClr val="92D050">
            <a:shade val="30000"/>
            <a:satMod val="115000"/>
          </a:srgbClr>
        </a:gs>
        <a:gs pos="50000">
          <a:srgbClr val="92D050">
            <a:shade val="67500"/>
            <a:satMod val="115000"/>
          </a:srgbClr>
        </a:gs>
        <a:gs pos="100000">
          <a:srgbClr val="92D050">
            <a:shade val="100000"/>
            <a:satMod val="115000"/>
          </a:srgbClr>
        </a:gs>
      </a:gsLst>
      <a:lin ang="8100000" scaled="1"/>
      <a:tileRect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4A7A88-7D72-4A70-84CA-0AFFDECD29F0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53E33B4-EBCE-4D5C-BEAB-12E680F75A3A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b="1" dirty="0" smtClean="0"/>
            <a:t>Людина</a:t>
          </a:r>
          <a:endParaRPr lang="uk-UA" b="1" dirty="0"/>
        </a:p>
      </dgm:t>
    </dgm:pt>
    <dgm:pt modelId="{74172B90-DFD5-4D55-BD68-0C81DE1CF05A}" type="parTrans" cxnId="{2F068A9F-BF5F-4C51-8836-FF3B73E9957A}">
      <dgm:prSet/>
      <dgm:spPr/>
      <dgm:t>
        <a:bodyPr/>
        <a:lstStyle/>
        <a:p>
          <a:endParaRPr lang="uk-UA"/>
        </a:p>
      </dgm:t>
    </dgm:pt>
    <dgm:pt modelId="{EFD2500F-1FFC-432C-B558-B2C107D18D9F}" type="sibTrans" cxnId="{2F068A9F-BF5F-4C51-8836-FF3B73E9957A}">
      <dgm:prSet/>
      <dgm:spPr/>
      <dgm:t>
        <a:bodyPr/>
        <a:lstStyle/>
        <a:p>
          <a:endParaRPr lang="uk-UA"/>
        </a:p>
      </dgm:t>
    </dgm:pt>
    <dgm:pt modelId="{478FE7CB-80BC-4C09-969D-81E4AE0C7FB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b="1" dirty="0" smtClean="0"/>
            <a:t>Природа</a:t>
          </a:r>
          <a:endParaRPr lang="uk-UA" b="1" dirty="0"/>
        </a:p>
      </dgm:t>
    </dgm:pt>
    <dgm:pt modelId="{F50BBF92-1575-4239-91BA-07B9775C0999}" type="parTrans" cxnId="{C5440655-3BFE-4C9B-94A0-6F6C43F39763}">
      <dgm:prSet/>
      <dgm:spPr/>
      <dgm:t>
        <a:bodyPr/>
        <a:lstStyle/>
        <a:p>
          <a:endParaRPr lang="uk-UA"/>
        </a:p>
      </dgm:t>
    </dgm:pt>
    <dgm:pt modelId="{00B59EB9-B425-464D-AD57-C3F33B6BB662}" type="sibTrans" cxnId="{C5440655-3BFE-4C9B-94A0-6F6C43F39763}">
      <dgm:prSet/>
      <dgm:spPr/>
      <dgm:t>
        <a:bodyPr/>
        <a:lstStyle/>
        <a:p>
          <a:endParaRPr lang="uk-UA"/>
        </a:p>
      </dgm:t>
    </dgm:pt>
    <dgm:pt modelId="{2FCDBB01-6A21-4F06-8EF2-3B347386665D}" type="pres">
      <dgm:prSet presAssocID="{664A7A88-7D72-4A70-84CA-0AFFDECD29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FB2EB0B-0301-4176-A86F-69FA126B88CC}" type="pres">
      <dgm:prSet presAssocID="{A53E33B4-EBCE-4D5C-BEAB-12E680F75A3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BDA6B1-C89C-41D6-BAE6-017D195C50FC}" type="pres">
      <dgm:prSet presAssocID="{478FE7CB-80BC-4C09-969D-81E4AE0C7FB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3DCFD42-CC87-4559-983A-19E30B95FB59}" type="presOf" srcId="{478FE7CB-80BC-4C09-969D-81E4AE0C7FB6}" destId="{50BDA6B1-C89C-41D6-BAE6-017D195C50FC}" srcOrd="0" destOrd="0" presId="urn:microsoft.com/office/officeart/2005/8/layout/arrow1"/>
    <dgm:cxn modelId="{E7E80275-3042-416D-A8A6-2614C1A78850}" type="presOf" srcId="{A53E33B4-EBCE-4D5C-BEAB-12E680F75A3A}" destId="{9FB2EB0B-0301-4176-A86F-69FA126B88CC}" srcOrd="0" destOrd="0" presId="urn:microsoft.com/office/officeart/2005/8/layout/arrow1"/>
    <dgm:cxn modelId="{C5440655-3BFE-4C9B-94A0-6F6C43F39763}" srcId="{664A7A88-7D72-4A70-84CA-0AFFDECD29F0}" destId="{478FE7CB-80BC-4C09-969D-81E4AE0C7FB6}" srcOrd="1" destOrd="0" parTransId="{F50BBF92-1575-4239-91BA-07B9775C0999}" sibTransId="{00B59EB9-B425-464D-AD57-C3F33B6BB662}"/>
    <dgm:cxn modelId="{2F068A9F-BF5F-4C51-8836-FF3B73E9957A}" srcId="{664A7A88-7D72-4A70-84CA-0AFFDECD29F0}" destId="{A53E33B4-EBCE-4D5C-BEAB-12E680F75A3A}" srcOrd="0" destOrd="0" parTransId="{74172B90-DFD5-4D55-BD68-0C81DE1CF05A}" sibTransId="{EFD2500F-1FFC-432C-B558-B2C107D18D9F}"/>
    <dgm:cxn modelId="{6C677DC0-625C-485F-9BB5-36F798518016}" type="presOf" srcId="{664A7A88-7D72-4A70-84CA-0AFFDECD29F0}" destId="{2FCDBB01-6A21-4F06-8EF2-3B347386665D}" srcOrd="0" destOrd="0" presId="urn:microsoft.com/office/officeart/2005/8/layout/arrow1"/>
    <dgm:cxn modelId="{6F5C42CA-6C92-42EA-AACA-493834BCE64B}" type="presParOf" srcId="{2FCDBB01-6A21-4F06-8EF2-3B347386665D}" destId="{9FB2EB0B-0301-4176-A86F-69FA126B88CC}" srcOrd="0" destOrd="0" presId="urn:microsoft.com/office/officeart/2005/8/layout/arrow1"/>
    <dgm:cxn modelId="{A4E283A5-25BC-410A-95AB-7839E1ABA5BE}" type="presParOf" srcId="{2FCDBB01-6A21-4F06-8EF2-3B347386665D}" destId="{50BDA6B1-C89C-41D6-BAE6-017D195C50FC}" srcOrd="1" destOrd="0" presId="urn:microsoft.com/office/officeart/2005/8/layout/arrow1"/>
  </dgm:cxnLst>
  <dgm:bg>
    <a:gradFill flip="none" rotWithShape="1">
      <a:gsLst>
        <a:gs pos="0">
          <a:schemeClr val="accent6">
            <a:lumMod val="75000"/>
            <a:shade val="30000"/>
            <a:satMod val="115000"/>
          </a:schemeClr>
        </a:gs>
        <a:gs pos="50000">
          <a:schemeClr val="accent6">
            <a:lumMod val="75000"/>
            <a:shade val="67500"/>
            <a:satMod val="115000"/>
          </a:schemeClr>
        </a:gs>
        <a:gs pos="100000">
          <a:schemeClr val="accent6">
            <a:lumMod val="75000"/>
            <a:shade val="100000"/>
            <a:satMod val="115000"/>
          </a:schemeClr>
        </a:gs>
      </a:gsLst>
      <a:path path="circle">
        <a:fillToRect l="100000" t="100000"/>
      </a:path>
      <a:tileRect r="-100000" b="-10000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930A-2A0D-42C7-9A2D-2AFC45610CB7}" type="datetimeFigureOut">
              <a:rPr lang="uk-UA" smtClean="0"/>
              <a:pPr/>
              <a:t>12.01.2010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DBBF8-838C-45B4-98AA-334EE37BFBC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BBF8-838C-45B4-98AA-334EE37BFBCC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BBF8-838C-45B4-98AA-334EE37BFBCC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2858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uk-UA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501122" cy="1343028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У пошуках едельвейсу.</a:t>
            </a:r>
          </a:p>
          <a:p>
            <a:pPr algn="ctr"/>
            <a:r>
              <a:rPr lang="uk-UA" sz="4000" i="1" dirty="0" smtClean="0">
                <a:solidFill>
                  <a:schemeClr val="bg1"/>
                </a:solidFill>
              </a:rPr>
              <a:t>Людина шукає щастя…</a:t>
            </a:r>
            <a:endParaRPr lang="uk-UA" sz="4000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857364"/>
            <a:ext cx="8501122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Лише тоді, коли ми повертаємо до народної мудрості, духовності , до її джерел, вона починає нас захищати, як той оберіг - едельвейс, який ми так шукаємо...</a:t>
            </a:r>
            <a:endParaRPr lang="uk-UA" sz="2400" b="1" dirty="0"/>
          </a:p>
        </p:txBody>
      </p:sp>
      <p:pic>
        <p:nvPicPr>
          <p:cNvPr id="1026" name="Picture 2" descr="C:\Users\777\Desktop\653690a3cb1ffa1eedd35bc8d91869c0-93718b5272cadc056437b691b6f953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3214710" cy="32147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1028" name="Picture 4" descr="C:\Users\777\Desktop\cjmmc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80024"/>
            <a:ext cx="4238643" cy="317160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74638"/>
            <a:ext cx="8329642" cy="1939916"/>
          </a:xfrm>
          <a:prstGeom prst="rect">
            <a:avLst/>
          </a:prstGeom>
          <a:solidFill>
            <a:srgbClr val="00CC00"/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Наша </a:t>
            </a:r>
            <a:r>
              <a:rPr lang="uk-UA" sz="28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команда</a:t>
            </a:r>
            <a:r>
              <a:rPr lang="uk-UA" sz="28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працюючи в рамках проекту </a:t>
            </a:r>
            <a:r>
              <a:rPr lang="uk-UA" sz="28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відповідь на питання :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Що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буде,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якщо взяти воду на першу купіль із криниці, що знаходиться поблизу нашого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озера”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857364"/>
            <a:ext cx="8316957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Отож, для початку з</a:t>
            </a:r>
            <a:r>
              <a:rPr lang="en-US" sz="2400" b="1" dirty="0" smtClean="0"/>
              <a:t>’</a:t>
            </a:r>
            <a:r>
              <a:rPr lang="ru-RU" sz="2400" b="1" dirty="0" err="1" smtClean="0"/>
              <a:t>ясували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собою </a:t>
            </a:r>
            <a:r>
              <a:rPr lang="ru-RU" sz="2400" b="1" dirty="0" err="1" smtClean="0"/>
              <a:t>являє</a:t>
            </a:r>
            <a:r>
              <a:rPr lang="ru-RU" sz="2400" b="1" dirty="0" smtClean="0"/>
              <a:t> перша </a:t>
            </a:r>
            <a:r>
              <a:rPr lang="ru-RU" sz="2400" b="1" dirty="0" err="1" smtClean="0"/>
              <a:t>купіль</a:t>
            </a:r>
            <a:r>
              <a:rPr lang="ru-RU" sz="2400" b="1" dirty="0" smtClean="0"/>
              <a:t>?</a:t>
            </a:r>
            <a:endParaRPr lang="uk-UA" sz="2400" b="1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57158" y="2571744"/>
          <a:ext cx="8429684" cy="398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Обстежуємо наше селищне озеро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</a:rPr>
              <a:t>Для цього ми провели дослідження: Звідкіля вода потрапляє до нашого озера?  А також взяли воду для лабораторного дослідження в санепідемстанції, і були прикро вражені її складом: </a:t>
            </a:r>
          </a:p>
          <a:p>
            <a:endParaRPr lang="uk-UA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фотографії\фото школи\100_0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86058"/>
            <a:ext cx="5000660" cy="375081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86446" y="3000372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патогенна  мікрофлора,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в тому числі сальмонела,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ентерококи, стафілококи, а також підвищений вміст аміаку, нітритів, нітратів, трупна отрута.</a:t>
            </a:r>
            <a:endParaRPr lang="uk-UA" b="1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712200" y="6215082"/>
          <a:ext cx="431800" cy="431800"/>
        </p:xfrm>
        <a:graphic>
          <a:graphicData uri="http://schemas.openxmlformats.org/presentationml/2006/ole">
            <p:oleObj spid="_x0000_s1026" name="Презентация" showAsIcon="1" r:id="rId4" imgW="914400" imgH="714240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2861008">
            <a:off x="3210658" y="1888201"/>
            <a:ext cx="684024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 rot="13275683">
            <a:off x="5501289" y="4959295"/>
            <a:ext cx="707014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8323014">
            <a:off x="4928871" y="1961311"/>
            <a:ext cx="714214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19523441">
            <a:off x="2433139" y="4727850"/>
            <a:ext cx="699752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4399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трелка вниз 11"/>
          <p:cNvSpPr/>
          <p:nvPr/>
        </p:nvSpPr>
        <p:spPr>
          <a:xfrm rot="18956529">
            <a:off x="3015735" y="1905346"/>
            <a:ext cx="484632" cy="8566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 rot="7989867">
            <a:off x="5918346" y="4341779"/>
            <a:ext cx="484632" cy="7674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 rot="13943132">
            <a:off x="2299073" y="4319897"/>
            <a:ext cx="484632" cy="81254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 rot="2712616">
            <a:off x="5212862" y="1911155"/>
            <a:ext cx="484632" cy="79988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14290"/>
            <a:ext cx="8628044" cy="707886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Обстежуємо,  ким і чим забруднюється вода в озері.</a:t>
            </a:r>
            <a:endParaRPr lang="uk-U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13393469">
            <a:off x="3354524" y="2037832"/>
            <a:ext cx="719025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 rot="8124208">
            <a:off x="3149368" y="5371895"/>
            <a:ext cx="674846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 rot="18597390">
            <a:off x="5344001" y="2172033"/>
            <a:ext cx="674449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 rot="18686609">
            <a:off x="5445873" y="5287695"/>
            <a:ext cx="484632" cy="64413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42910" y="1785926"/>
            <a:ext cx="6813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Ми провели дослідження,  куди потрапляє </a:t>
            </a:r>
          </a:p>
          <a:p>
            <a:r>
              <a:rPr lang="uk-UA" sz="2800" dirty="0" smtClean="0"/>
              <a:t>вода з нашого селищного озера.</a:t>
            </a:r>
            <a:endParaRPr lang="uk-UA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35824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низ 9"/>
          <p:cNvSpPr/>
          <p:nvPr/>
        </p:nvSpPr>
        <p:spPr>
          <a:xfrm rot="13987018">
            <a:off x="6024580" y="2720403"/>
            <a:ext cx="484632" cy="58325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 rot="2838155">
            <a:off x="2583029" y="4669154"/>
            <a:ext cx="484632" cy="63178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13556758">
            <a:off x="2659674" y="2629846"/>
            <a:ext cx="565936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2620303">
            <a:off x="6005273" y="4733000"/>
            <a:ext cx="66048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357158" y="214290"/>
            <a:ext cx="8350235" cy="1077218"/>
          </a:xfrm>
          <a:prstGeom prst="rect">
            <a:avLst/>
          </a:prstGeom>
          <a:solidFill>
            <a:srgbClr val="00CC0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Провели дослідження, куди потрапляє вода із озера, тобто пройшли артеріями землі.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943600"/>
            <a:ext cx="8358246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Страшно уявити, що воду взяту з криниці, яка по водних артеріях сполучається із забрудненою озерною водою  взяти на першу купіль. Яке майбутнє така вода запрограмує дитині, яку силу й здоров</a:t>
            </a:r>
            <a:r>
              <a:rPr lang="en-US" b="1" dirty="0" smtClean="0"/>
              <a:t>’</a:t>
            </a:r>
            <a:r>
              <a:rPr lang="uk-UA" b="1" dirty="0" smtClean="0"/>
              <a:t>я дасть ? 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439850"/>
          </a:xfr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Фотовиставка </a:t>
            </a:r>
            <a:r>
              <a:rPr lang="uk-UA" sz="4000" dirty="0" err="1" smtClean="0">
                <a:solidFill>
                  <a:schemeClr val="bg1"/>
                </a:solidFill>
              </a:rPr>
              <a:t>“Жах</a:t>
            </a:r>
            <a:r>
              <a:rPr lang="uk-UA" sz="4000" dirty="0" smtClean="0">
                <a:solidFill>
                  <a:schemeClr val="bg1"/>
                </a:solidFill>
              </a:rPr>
              <a:t>, яка </a:t>
            </a:r>
            <a:r>
              <a:rPr lang="uk-UA" sz="4000" dirty="0" err="1" smtClean="0">
                <a:solidFill>
                  <a:schemeClr val="bg1"/>
                </a:solidFill>
              </a:rPr>
              <a:t>“краса”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sz="2200" b="1" dirty="0" smtClean="0">
                <a:solidFill>
                  <a:schemeClr val="bg1"/>
                </a:solidFill>
              </a:rPr>
              <a:t>Ми пройшлися своїм селищем і сфотографували найбільш засмічені місця зробили </a:t>
            </a:r>
            <a:r>
              <a:rPr lang="ru-RU" sz="2200" b="1" dirty="0" err="1" smtClean="0">
                <a:solidFill>
                  <a:schemeClr val="bg1"/>
                </a:solidFill>
              </a:rPr>
              <a:t>світлини</a:t>
            </a:r>
            <a:r>
              <a:rPr lang="ru-RU" sz="2200" b="1" dirty="0" smtClean="0">
                <a:solidFill>
                  <a:schemeClr val="bg1"/>
                </a:solidFill>
              </a:rPr>
              <a:t> та в </a:t>
            </a:r>
            <a:r>
              <a:rPr lang="ru-RU" sz="2200" b="1" dirty="0" err="1" smtClean="0">
                <a:solidFill>
                  <a:schemeClr val="bg1"/>
                </a:solidFill>
              </a:rPr>
              <a:t>фойє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школи</a:t>
            </a:r>
            <a:r>
              <a:rPr lang="ru-RU" sz="2200" b="1" dirty="0" smtClean="0">
                <a:solidFill>
                  <a:schemeClr val="bg1"/>
                </a:solidFill>
              </a:rPr>
              <a:t>  </a:t>
            </a:r>
            <a:r>
              <a:rPr lang="ru-RU" sz="2200" b="1" dirty="0" err="1" smtClean="0">
                <a:solidFill>
                  <a:schemeClr val="bg1"/>
                </a:solidFill>
              </a:rPr>
              <a:t>організували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виставку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0059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857388" cy="614366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 descr="C:\Users\777\Desktop\100_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71678"/>
            <a:ext cx="5500726" cy="412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Вищі сили подають нам сигнали - попередження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000" b="1" dirty="0" smtClean="0">
                <a:solidFill>
                  <a:srgbClr val="006600"/>
                </a:solidFill>
              </a:rPr>
              <a:t>Ми проаналізували  катастрофи, катаклізми, які були на Україні за декілька останніх десятиліть</a:t>
            </a:r>
            <a:r>
              <a:rPr lang="uk-UA" sz="1800" b="1" dirty="0" smtClean="0">
                <a:solidFill>
                  <a:srgbClr val="006600"/>
                </a:solidFill>
              </a:rPr>
              <a:t>: </a:t>
            </a:r>
          </a:p>
          <a:p>
            <a:pPr algn="ctr"/>
            <a:r>
              <a:rPr lang="uk-UA" sz="2000" b="1" dirty="0" smtClean="0">
                <a:solidFill>
                  <a:srgbClr val="006600"/>
                </a:solidFill>
              </a:rPr>
              <a:t>Чорнобиль, </a:t>
            </a:r>
          </a:p>
          <a:p>
            <a:pPr algn="ctr"/>
            <a:r>
              <a:rPr lang="uk-UA" sz="2000" b="1" dirty="0" smtClean="0">
                <a:solidFill>
                  <a:srgbClr val="006600"/>
                </a:solidFill>
              </a:rPr>
              <a:t>вибухи в </a:t>
            </a:r>
            <a:r>
              <a:rPr lang="uk-UA" sz="2000" b="1" dirty="0" err="1" smtClean="0">
                <a:solidFill>
                  <a:srgbClr val="006600"/>
                </a:solidFill>
              </a:rPr>
              <a:t>Богданівці</a:t>
            </a:r>
            <a:r>
              <a:rPr lang="uk-UA" sz="2000" b="1" dirty="0" smtClean="0">
                <a:solidFill>
                  <a:srgbClr val="006600"/>
                </a:solidFill>
              </a:rPr>
              <a:t>,</a:t>
            </a:r>
          </a:p>
          <a:p>
            <a:pPr algn="ctr"/>
            <a:r>
              <a:rPr lang="uk-UA" sz="2000" b="1" dirty="0" smtClean="0">
                <a:solidFill>
                  <a:srgbClr val="006600"/>
                </a:solidFill>
              </a:rPr>
              <a:t> </a:t>
            </a:r>
            <a:r>
              <a:rPr lang="uk-UA" sz="2000" b="1" dirty="0" err="1" smtClean="0">
                <a:solidFill>
                  <a:srgbClr val="006600"/>
                </a:solidFill>
              </a:rPr>
              <a:t>Скнилівська</a:t>
            </a:r>
            <a:r>
              <a:rPr lang="uk-UA" sz="2000" b="1" dirty="0" smtClean="0">
                <a:solidFill>
                  <a:srgbClr val="006600"/>
                </a:solidFill>
              </a:rPr>
              <a:t> трагедія,</a:t>
            </a:r>
          </a:p>
          <a:p>
            <a:pPr algn="ctr"/>
            <a:r>
              <a:rPr lang="uk-UA" sz="2000" b="1" dirty="0" smtClean="0">
                <a:solidFill>
                  <a:srgbClr val="006600"/>
                </a:solidFill>
              </a:rPr>
              <a:t> фосфорна аварія на Львівщині…</a:t>
            </a:r>
          </a:p>
          <a:p>
            <a:pPr algn="ctr">
              <a:buNone/>
            </a:pPr>
            <a:r>
              <a:rPr lang="uk-UA" sz="1800" b="1" dirty="0" smtClean="0">
                <a:solidFill>
                  <a:srgbClr val="006600"/>
                </a:solidFill>
              </a:rPr>
              <a:t> Цей сумний список можна продовжити щоденними аваріями та нещасними випадками  де гинуть люди. Хіба це випадковість? </a:t>
            </a:r>
          </a:p>
          <a:p>
            <a:pPr algn="ctr">
              <a:buNone/>
            </a:pPr>
            <a:r>
              <a:rPr lang="uk-UA" sz="1800" b="1" dirty="0" smtClean="0">
                <a:solidFill>
                  <a:srgbClr val="006600"/>
                </a:solidFill>
              </a:rPr>
              <a:t>Бути чи не бути залежить від </a:t>
            </a:r>
          </a:p>
          <a:p>
            <a:pPr algn="ctr">
              <a:buNone/>
            </a:pPr>
            <a:r>
              <a:rPr lang="uk-UA" sz="1800" b="1" dirty="0" smtClean="0">
                <a:solidFill>
                  <a:srgbClr val="006600"/>
                </a:solidFill>
              </a:rPr>
              <a:t>кожного </a:t>
            </a:r>
          </a:p>
          <a:p>
            <a:pPr algn="ctr">
              <a:buNone/>
            </a:pPr>
            <a:r>
              <a:rPr lang="uk-UA" sz="1800" b="1" dirty="0" smtClean="0">
                <a:solidFill>
                  <a:srgbClr val="006600"/>
                </a:solidFill>
              </a:rPr>
              <a:t>із нас.</a:t>
            </a:r>
            <a:endParaRPr lang="uk-UA" sz="1800" b="1" dirty="0">
              <a:solidFill>
                <a:srgbClr val="006600"/>
              </a:solidFill>
            </a:endParaRPr>
          </a:p>
        </p:txBody>
      </p:sp>
      <p:pic>
        <p:nvPicPr>
          <p:cNvPr id="1030" name="Picture 6" descr="C:\Users\777\Desktop\04.jpg"/>
          <p:cNvPicPr>
            <a:picLocks noChangeAspect="1" noChangeArrowheads="1"/>
          </p:cNvPicPr>
          <p:nvPr/>
        </p:nvPicPr>
        <p:blipFill>
          <a:blip r:embed="rId2"/>
          <a:srcRect l="3750" t="4545" r="10000" b="9280"/>
          <a:stretch>
            <a:fillRect/>
          </a:stretch>
        </p:blipFill>
        <p:spPr bwMode="auto">
          <a:xfrm>
            <a:off x="500034" y="4071942"/>
            <a:ext cx="1571636" cy="230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777\Desktop\080901_Ex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2071702" cy="1657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4" descr="C:\Users\777\Desktop\77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786321"/>
            <a:ext cx="2850638" cy="1573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5" descr="C:\Users\777\Desktop\20070717130241lviv_phosphorus2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143116"/>
            <a:ext cx="2214578" cy="1568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6143668" cy="928694"/>
          </a:xfr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000" b="1" dirty="0" smtClean="0">
                <a:solidFill>
                  <a:srgbClr val="FFFFCC"/>
                </a:solidFill>
              </a:rPr>
              <a:t>     </a:t>
            </a:r>
            <a:r>
              <a:rPr lang="uk-UA" sz="2000" b="1" dirty="0" smtClean="0">
                <a:solidFill>
                  <a:srgbClr val="FFFFCC"/>
                </a:solidFill>
              </a:rPr>
              <a:t>Ми зрозуміли, що образ природи злитий із душею української нації  і саме ми маємо її захищати, не від якихось пришельців, а від нас самих</a:t>
            </a:r>
            <a:endParaRPr lang="uk-UA" sz="700" b="1" dirty="0">
              <a:solidFill>
                <a:srgbClr val="FFFFCC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785926"/>
          <a:ext cx="8501122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57158" y="4429132"/>
          <a:ext cx="850112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00298" y="1785926"/>
            <a:ext cx="3929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У нас спільний Творець.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По наших жилах тече кров,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а по земних артеріях рухається вода.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Природа – наше серце,  вона може зробити кращими наші думки.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У нас обох є душа.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4429132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Людина знищила 2</a:t>
            </a:r>
            <a:r>
              <a:rPr lang="en-US" b="1" dirty="0" smtClean="0">
                <a:solidFill>
                  <a:schemeClr val="bg1"/>
                </a:solidFill>
              </a:rPr>
              <a:t>/3</a:t>
            </a:r>
            <a:r>
              <a:rPr lang="uk-UA" b="1" dirty="0" smtClean="0">
                <a:solidFill>
                  <a:schemeClr val="bg1"/>
                </a:solidFill>
              </a:rPr>
              <a:t> екосистеми всієї планети.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Саме людина перетворила планету на звалище по імені </a:t>
            </a:r>
            <a:r>
              <a:rPr lang="uk-UA" b="1" dirty="0" err="1" smtClean="0">
                <a:solidFill>
                  <a:schemeClr val="bg1"/>
                </a:solidFill>
              </a:rPr>
              <a:t>“Земля”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Ми можемо поскаржитись на свій біль, а природа не може.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1214422"/>
            <a:ext cx="1630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Ми схожі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3857628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Ми різні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777\Desktop\is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214290"/>
            <a:ext cx="1339847" cy="1500198"/>
          </a:xfrm>
          <a:prstGeom prst="rect">
            <a:avLst/>
          </a:prstGeom>
          <a:noFill/>
        </p:spPr>
      </p:pic>
      <p:pic>
        <p:nvPicPr>
          <p:cNvPr id="1028" name="Picture 4" descr="C:\Users\777\Desktop\is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214290"/>
            <a:ext cx="1000132" cy="152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5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858048" cy="1143000"/>
          </a:xfr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Брудна душа – брудне довкілля.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Чиста душа – чисте довкілля.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49292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uk-UA" sz="2400" dirty="0" smtClean="0"/>
          </a:p>
          <a:p>
            <a:endParaRPr lang="uk-UA" sz="2400" dirty="0" smtClean="0"/>
          </a:p>
          <a:p>
            <a:endParaRPr lang="uk-UA" dirty="0"/>
          </a:p>
        </p:txBody>
      </p:sp>
      <p:pic>
        <p:nvPicPr>
          <p:cNvPr id="6" name="Picture 8" descr="3047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2383266" cy="335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143512"/>
            <a:ext cx="8143932" cy="1214438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Rockwell Extra Bold" pitchFamily="18" charset="0"/>
              </a:rPr>
              <a:t>Ми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rPr>
              <a:t> повинні жити в суголоссі з природою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rPr>
              <a:t>,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rPr>
              <a:t> лише тоді знайдемо свій едельвейс</a:t>
            </a:r>
          </a:p>
        </p:txBody>
      </p:sp>
      <p:pic>
        <p:nvPicPr>
          <p:cNvPr id="7" name="Picture 2" descr="C:\Users\777\Desktop\653690a3cb1ffa1eedd35bc8d91869c0-93718b5272cadc056437b691b6f953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42852"/>
            <a:ext cx="1357322" cy="135732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928926" y="1714488"/>
            <a:ext cx="5643602" cy="32861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 нами постало питання, до кого людина має звертатись, щоб очистити свою душу?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Прийшла на думку цікава ідея, якщо поламається будь – який прилад, ми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звертаємось,  в сервісний центр чи до заводу – виробника, тобто до того, хто його створив.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Отож і людина,  має звертатись за допомогою до свого творця – до Бога.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000" b="1" i="1" dirty="0" smtClean="0">
                <a:solidFill>
                  <a:schemeClr val="tx1"/>
                </a:solidFill>
              </a:rPr>
              <a:t>Лише кожен із нас має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дбати про екологію своєї душі…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624</Words>
  <PresentationFormat>Экран (4:3)</PresentationFormat>
  <Paragraphs>78</Paragraphs>
  <Slides>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Microsoft Office PowerPoint 97-2003 Presentation</vt:lpstr>
      <vt:lpstr>Слайд 1</vt:lpstr>
      <vt:lpstr>Слайд 2</vt:lpstr>
      <vt:lpstr> Обстежуємо наше селищне озеро  </vt:lpstr>
      <vt:lpstr>Слайд 4</vt:lpstr>
      <vt:lpstr>Слайд 5</vt:lpstr>
      <vt:lpstr>Фотовиставка “Жах, яка “краса” Ми пройшлися своїм селищем і сфотографували найбільш засмічені місця зробили світлини та в фойє школи  організували виставку</vt:lpstr>
      <vt:lpstr>Вищі сили подають нам сигнали - попередження</vt:lpstr>
      <vt:lpstr>Слайд 8</vt:lpstr>
      <vt:lpstr>Брудна душа – брудне довкілля. Чиста душа – чисте довкілля.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274</cp:revision>
  <dcterms:created xsi:type="dcterms:W3CDTF">2009-02-28T19:07:43Z</dcterms:created>
  <dcterms:modified xsi:type="dcterms:W3CDTF">2010-01-12T18:44:44Z</dcterms:modified>
</cp:coreProperties>
</file>