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68" r:id="rId4"/>
    <p:sldId id="258" r:id="rId5"/>
    <p:sldId id="277" r:id="rId6"/>
    <p:sldId id="259" r:id="rId7"/>
    <p:sldId id="281" r:id="rId8"/>
    <p:sldId id="279" r:id="rId9"/>
    <p:sldId id="280" r:id="rId10"/>
    <p:sldId id="261" r:id="rId11"/>
    <p:sldId id="260" r:id="rId12"/>
    <p:sldId id="265" r:id="rId13"/>
    <p:sldId id="272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1A47C-AB5B-4CA3-A54A-B8CA119BE5E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3D5DA9-5BCC-43DC-895C-B5E8D0FD4361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2400" b="1" dirty="0" smtClean="0"/>
            <a:t>Живопису</a:t>
          </a:r>
          <a:endParaRPr lang="uk-UA" sz="2400" b="1" dirty="0"/>
        </a:p>
      </dgm:t>
    </dgm:pt>
    <dgm:pt modelId="{1BC9E3A9-85E1-42ED-B7F8-1B6C83801E0A}" type="parTrans" cxnId="{1D2D30C9-1F25-4E47-B3D9-863CFFFD5DCB}">
      <dgm:prSet/>
      <dgm:spPr/>
      <dgm:t>
        <a:bodyPr/>
        <a:lstStyle/>
        <a:p>
          <a:endParaRPr lang="uk-UA"/>
        </a:p>
      </dgm:t>
    </dgm:pt>
    <dgm:pt modelId="{96C3DEBF-C3B2-44F2-90C3-72AE3F8F3371}" type="sibTrans" cxnId="{1D2D30C9-1F25-4E47-B3D9-863CFFFD5DCB}">
      <dgm:prSet/>
      <dgm:spPr/>
      <dgm:t>
        <a:bodyPr/>
        <a:lstStyle/>
        <a:p>
          <a:endParaRPr lang="uk-UA"/>
        </a:p>
      </dgm:t>
    </dgm:pt>
    <dgm:pt modelId="{F992FC56-3407-4510-9A1B-B67C2F129212}">
      <dgm:prSet phldrT="[Текст]" custT="1"/>
      <dgm:spPr>
        <a:solidFill>
          <a:srgbClr val="FFC000">
            <a:alpha val="5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2400" b="1" dirty="0" smtClean="0"/>
            <a:t>Графіки</a:t>
          </a:r>
          <a:endParaRPr lang="uk-UA" sz="2400" b="1" dirty="0"/>
        </a:p>
      </dgm:t>
    </dgm:pt>
    <dgm:pt modelId="{8CE0FEEA-20D2-4413-AD22-75D9BDC46379}" type="parTrans" cxnId="{779DE6BA-171A-497A-8889-4CCF99652B0F}">
      <dgm:prSet/>
      <dgm:spPr/>
      <dgm:t>
        <a:bodyPr/>
        <a:lstStyle/>
        <a:p>
          <a:endParaRPr lang="uk-UA"/>
        </a:p>
      </dgm:t>
    </dgm:pt>
    <dgm:pt modelId="{153F0154-DB3E-4649-B87B-A66032120226}" type="sibTrans" cxnId="{779DE6BA-171A-497A-8889-4CCF99652B0F}">
      <dgm:prSet/>
      <dgm:spPr/>
      <dgm:t>
        <a:bodyPr/>
        <a:lstStyle/>
        <a:p>
          <a:endParaRPr lang="uk-UA"/>
        </a:p>
      </dgm:t>
    </dgm:pt>
    <dgm:pt modelId="{2E3C76E9-2FC3-43AC-B178-DC571988F630}">
      <dgm:prSet phldrT="[Текст]" custT="1"/>
      <dgm:spPr>
        <a:solidFill>
          <a:srgbClr val="FF0000">
            <a:alpha val="5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2000" b="1" dirty="0" smtClean="0"/>
            <a:t>Скульптури</a:t>
          </a:r>
          <a:endParaRPr lang="uk-UA" sz="2000" b="1" dirty="0"/>
        </a:p>
      </dgm:t>
    </dgm:pt>
    <dgm:pt modelId="{8BD66FC3-FCD0-4701-96BD-BF01C191A022}" type="parTrans" cxnId="{80C4209F-A9A3-4C19-88E7-FE24A0311229}">
      <dgm:prSet/>
      <dgm:spPr/>
      <dgm:t>
        <a:bodyPr/>
        <a:lstStyle/>
        <a:p>
          <a:endParaRPr lang="uk-UA"/>
        </a:p>
      </dgm:t>
    </dgm:pt>
    <dgm:pt modelId="{F0F0C5EA-8793-45C8-BD8D-25801CFB882E}" type="sibTrans" cxnId="{80C4209F-A9A3-4C19-88E7-FE24A0311229}">
      <dgm:prSet/>
      <dgm:spPr/>
      <dgm:t>
        <a:bodyPr/>
        <a:lstStyle/>
        <a:p>
          <a:endParaRPr lang="uk-UA"/>
        </a:p>
      </dgm:t>
    </dgm:pt>
    <dgm:pt modelId="{90B8DAE3-FB7D-408C-B101-7A28162FCE55}">
      <dgm:prSet phldrT="[Текст]" custT="1"/>
      <dgm:spPr>
        <a:solidFill>
          <a:schemeClr val="bg2">
            <a:lumMod val="5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2000" b="1" dirty="0" smtClean="0"/>
            <a:t>Декоративного</a:t>
          </a:r>
        </a:p>
        <a:p>
          <a:r>
            <a:rPr lang="uk-UA" sz="2000" b="1" dirty="0" smtClean="0"/>
            <a:t>мистецтва</a:t>
          </a:r>
          <a:endParaRPr lang="uk-UA" sz="2000" b="1" dirty="0"/>
        </a:p>
      </dgm:t>
    </dgm:pt>
    <dgm:pt modelId="{5CE2008D-DB63-4009-B4BA-551B34ABA796}" type="parTrans" cxnId="{733BAC5D-0BF0-4D38-AAE6-DB451CCCFE6D}">
      <dgm:prSet/>
      <dgm:spPr/>
      <dgm:t>
        <a:bodyPr/>
        <a:lstStyle/>
        <a:p>
          <a:endParaRPr lang="uk-UA"/>
        </a:p>
      </dgm:t>
    </dgm:pt>
    <dgm:pt modelId="{2454AC29-4FE1-424A-B867-92629D823FB2}" type="sibTrans" cxnId="{733BAC5D-0BF0-4D38-AAE6-DB451CCCFE6D}">
      <dgm:prSet/>
      <dgm:spPr/>
      <dgm:t>
        <a:bodyPr/>
        <a:lstStyle/>
        <a:p>
          <a:endParaRPr lang="uk-UA"/>
        </a:p>
      </dgm:t>
    </dgm:pt>
    <dgm:pt modelId="{A3D2BC97-4F89-44A1-BA72-24FFA8BDC523}">
      <dgm:prSet phldrT="[Текст]" custT="1"/>
      <dgm:spPr/>
      <dgm:t>
        <a:bodyPr/>
        <a:lstStyle/>
        <a:p>
          <a:r>
            <a:rPr lang="uk-UA" sz="2000" b="1" dirty="0" smtClean="0"/>
            <a:t>Мова</a:t>
          </a:r>
        </a:p>
        <a:p>
          <a:r>
            <a:rPr lang="uk-UA" sz="2000" b="1" dirty="0" smtClean="0"/>
            <a:t>Образотворчого</a:t>
          </a:r>
        </a:p>
        <a:p>
          <a:r>
            <a:rPr lang="uk-UA" sz="2000" b="1" dirty="0" smtClean="0"/>
            <a:t>мистецтва</a:t>
          </a:r>
          <a:endParaRPr lang="uk-UA" sz="2000" b="1" dirty="0"/>
        </a:p>
      </dgm:t>
    </dgm:pt>
    <dgm:pt modelId="{A6A28335-75B0-4D01-AFF4-B96F4390C029}" type="sibTrans" cxnId="{CE4F08A4-4DB6-4B7B-9286-75B0EEF3244C}">
      <dgm:prSet/>
      <dgm:spPr/>
      <dgm:t>
        <a:bodyPr/>
        <a:lstStyle/>
        <a:p>
          <a:endParaRPr lang="uk-UA"/>
        </a:p>
      </dgm:t>
    </dgm:pt>
    <dgm:pt modelId="{7B7B411D-176D-48BD-BB48-0FE09CDFEB24}" type="parTrans" cxnId="{CE4F08A4-4DB6-4B7B-9286-75B0EEF3244C}">
      <dgm:prSet/>
      <dgm:spPr/>
      <dgm:t>
        <a:bodyPr/>
        <a:lstStyle/>
        <a:p>
          <a:endParaRPr lang="uk-UA"/>
        </a:p>
      </dgm:t>
    </dgm:pt>
    <dgm:pt modelId="{92EDCA60-3DD0-44C5-8803-2CD3300D81F2}">
      <dgm:prSet/>
      <dgm:spPr/>
      <dgm:t>
        <a:bodyPr/>
        <a:lstStyle/>
        <a:p>
          <a:endParaRPr lang="uk-UA"/>
        </a:p>
      </dgm:t>
    </dgm:pt>
    <dgm:pt modelId="{A7910A1B-45A1-4BA5-BDDA-A3A09FC8E838}" type="parTrans" cxnId="{E87C8090-0622-497C-82B1-1F29F4263291}">
      <dgm:prSet/>
      <dgm:spPr/>
      <dgm:t>
        <a:bodyPr/>
        <a:lstStyle/>
        <a:p>
          <a:endParaRPr lang="uk-UA"/>
        </a:p>
      </dgm:t>
    </dgm:pt>
    <dgm:pt modelId="{2B763B71-E03F-4399-832C-6DA16674B5AD}" type="sibTrans" cxnId="{E87C8090-0622-497C-82B1-1F29F4263291}">
      <dgm:prSet/>
      <dgm:spPr/>
      <dgm:t>
        <a:bodyPr/>
        <a:lstStyle/>
        <a:p>
          <a:endParaRPr lang="uk-UA"/>
        </a:p>
      </dgm:t>
    </dgm:pt>
    <dgm:pt modelId="{F68FD4EE-5154-4D05-9952-4BA9C58DD23A}" type="pres">
      <dgm:prSet presAssocID="{8DC1A47C-AB5B-4CA3-A54A-B8CA119BE5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6A3A10-5113-497A-9AB1-48784FA6AAC7}" type="pres">
      <dgm:prSet presAssocID="{8DC1A47C-AB5B-4CA3-A54A-B8CA119BE5EB}" presName="radial" presStyleCnt="0">
        <dgm:presLayoutVars>
          <dgm:animLvl val="ctr"/>
        </dgm:presLayoutVars>
      </dgm:prSet>
      <dgm:spPr/>
    </dgm:pt>
    <dgm:pt modelId="{BC90AA21-39DE-458A-BE11-77DF70E21966}" type="pres">
      <dgm:prSet presAssocID="{A3D2BC97-4F89-44A1-BA72-24FFA8BDC523}" presName="centerShape" presStyleLbl="vennNode1" presStyleIdx="0" presStyleCnt="5" custScaleX="143083" custLinFactNeighborX="2055" custLinFactNeighborY="-541"/>
      <dgm:spPr/>
      <dgm:t>
        <a:bodyPr/>
        <a:lstStyle/>
        <a:p>
          <a:endParaRPr lang="uk-UA"/>
        </a:p>
      </dgm:t>
    </dgm:pt>
    <dgm:pt modelId="{A4BF4B76-1139-42FF-8229-8E808E8C30D4}" type="pres">
      <dgm:prSet presAssocID="{363D5DA9-5BCC-43DC-895C-B5E8D0FD4361}" presName="node" presStyleLbl="vennNode1" presStyleIdx="1" presStyleCnt="5" custScaleX="184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40F541-1338-463B-843C-7D0ECCA10712}" type="pres">
      <dgm:prSet presAssocID="{F992FC56-3407-4510-9A1B-B67C2F129212}" presName="node" presStyleLbl="vennNode1" presStyleIdx="2" presStyleCnt="5" custScaleX="197539" custRadScaleRad="157428" custRadScaleInc="-33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454A6-B410-4E8F-8DA5-1EC98FCAF2BF}" type="pres">
      <dgm:prSet presAssocID="{2E3C76E9-2FC3-43AC-B178-DC571988F630}" presName="node" presStyleLbl="vennNode1" presStyleIdx="3" presStyleCnt="5" custScaleX="1991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8F7EA1-B011-4B3E-A88C-2361681E26F2}" type="pres">
      <dgm:prSet presAssocID="{90B8DAE3-FB7D-408C-B101-7A28162FCE55}" presName="node" presStyleLbl="vennNode1" presStyleIdx="4" presStyleCnt="5" custScaleX="186330" custRadScaleRad="132070" custRadScaleInc="31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C4209F-A9A3-4C19-88E7-FE24A0311229}" srcId="{A3D2BC97-4F89-44A1-BA72-24FFA8BDC523}" destId="{2E3C76E9-2FC3-43AC-B178-DC571988F630}" srcOrd="2" destOrd="0" parTransId="{8BD66FC3-FCD0-4701-96BD-BF01C191A022}" sibTransId="{F0F0C5EA-8793-45C8-BD8D-25801CFB882E}"/>
    <dgm:cxn modelId="{BE816F46-70D9-4FAE-A53D-DEAC9F03814F}" type="presOf" srcId="{A3D2BC97-4F89-44A1-BA72-24FFA8BDC523}" destId="{BC90AA21-39DE-458A-BE11-77DF70E21966}" srcOrd="0" destOrd="0" presId="urn:microsoft.com/office/officeart/2005/8/layout/radial3"/>
    <dgm:cxn modelId="{460D5EC5-9689-4598-9F41-E65A668992C7}" type="presOf" srcId="{F992FC56-3407-4510-9A1B-B67C2F129212}" destId="{E740F541-1338-463B-843C-7D0ECCA10712}" srcOrd="0" destOrd="0" presId="urn:microsoft.com/office/officeart/2005/8/layout/radial3"/>
    <dgm:cxn modelId="{779DE6BA-171A-497A-8889-4CCF99652B0F}" srcId="{A3D2BC97-4F89-44A1-BA72-24FFA8BDC523}" destId="{F992FC56-3407-4510-9A1B-B67C2F129212}" srcOrd="1" destOrd="0" parTransId="{8CE0FEEA-20D2-4413-AD22-75D9BDC46379}" sibTransId="{153F0154-DB3E-4649-B87B-A66032120226}"/>
    <dgm:cxn modelId="{6C71A022-FB80-4934-BA83-42E7B3CC1FBD}" type="presOf" srcId="{90B8DAE3-FB7D-408C-B101-7A28162FCE55}" destId="{558F7EA1-B011-4B3E-A88C-2361681E26F2}" srcOrd="0" destOrd="0" presId="urn:microsoft.com/office/officeart/2005/8/layout/radial3"/>
    <dgm:cxn modelId="{733BAC5D-0BF0-4D38-AAE6-DB451CCCFE6D}" srcId="{A3D2BC97-4F89-44A1-BA72-24FFA8BDC523}" destId="{90B8DAE3-FB7D-408C-B101-7A28162FCE55}" srcOrd="3" destOrd="0" parTransId="{5CE2008D-DB63-4009-B4BA-551B34ABA796}" sibTransId="{2454AC29-4FE1-424A-B867-92629D823FB2}"/>
    <dgm:cxn modelId="{E68C9EBD-49AB-4450-AE6F-BA0FBD46CB74}" type="presOf" srcId="{2E3C76E9-2FC3-43AC-B178-DC571988F630}" destId="{F88454A6-B410-4E8F-8DA5-1EC98FCAF2BF}" srcOrd="0" destOrd="0" presId="urn:microsoft.com/office/officeart/2005/8/layout/radial3"/>
    <dgm:cxn modelId="{7D19B819-64E7-4054-AC56-0434AD655BA1}" type="presOf" srcId="{363D5DA9-5BCC-43DC-895C-B5E8D0FD4361}" destId="{A4BF4B76-1139-42FF-8229-8E808E8C30D4}" srcOrd="0" destOrd="0" presId="urn:microsoft.com/office/officeart/2005/8/layout/radial3"/>
    <dgm:cxn modelId="{1D2D30C9-1F25-4E47-B3D9-863CFFFD5DCB}" srcId="{A3D2BC97-4F89-44A1-BA72-24FFA8BDC523}" destId="{363D5DA9-5BCC-43DC-895C-B5E8D0FD4361}" srcOrd="0" destOrd="0" parTransId="{1BC9E3A9-85E1-42ED-B7F8-1B6C83801E0A}" sibTransId="{96C3DEBF-C3B2-44F2-90C3-72AE3F8F3371}"/>
    <dgm:cxn modelId="{07B200CC-B8E9-40E3-819A-892B73247F2C}" type="presOf" srcId="{8DC1A47C-AB5B-4CA3-A54A-B8CA119BE5EB}" destId="{F68FD4EE-5154-4D05-9952-4BA9C58DD23A}" srcOrd="0" destOrd="0" presId="urn:microsoft.com/office/officeart/2005/8/layout/radial3"/>
    <dgm:cxn modelId="{E87C8090-0622-497C-82B1-1F29F4263291}" srcId="{8DC1A47C-AB5B-4CA3-A54A-B8CA119BE5EB}" destId="{92EDCA60-3DD0-44C5-8803-2CD3300D81F2}" srcOrd="1" destOrd="0" parTransId="{A7910A1B-45A1-4BA5-BDDA-A3A09FC8E838}" sibTransId="{2B763B71-E03F-4399-832C-6DA16674B5AD}"/>
    <dgm:cxn modelId="{CE4F08A4-4DB6-4B7B-9286-75B0EEF3244C}" srcId="{8DC1A47C-AB5B-4CA3-A54A-B8CA119BE5EB}" destId="{A3D2BC97-4F89-44A1-BA72-24FFA8BDC523}" srcOrd="0" destOrd="0" parTransId="{7B7B411D-176D-48BD-BB48-0FE09CDFEB24}" sibTransId="{A6A28335-75B0-4D01-AFF4-B96F4390C029}"/>
    <dgm:cxn modelId="{5BAED3D0-F51A-4B5C-916C-3362DBA7FAEC}" type="presParOf" srcId="{F68FD4EE-5154-4D05-9952-4BA9C58DD23A}" destId="{376A3A10-5113-497A-9AB1-48784FA6AAC7}" srcOrd="0" destOrd="0" presId="urn:microsoft.com/office/officeart/2005/8/layout/radial3"/>
    <dgm:cxn modelId="{8B6E998F-DDF7-4DF0-BA9F-958EA2C67EEE}" type="presParOf" srcId="{376A3A10-5113-497A-9AB1-48784FA6AAC7}" destId="{BC90AA21-39DE-458A-BE11-77DF70E21966}" srcOrd="0" destOrd="0" presId="urn:microsoft.com/office/officeart/2005/8/layout/radial3"/>
    <dgm:cxn modelId="{827A9C7F-0432-4132-8E85-01122036D520}" type="presParOf" srcId="{376A3A10-5113-497A-9AB1-48784FA6AAC7}" destId="{A4BF4B76-1139-42FF-8229-8E808E8C30D4}" srcOrd="1" destOrd="0" presId="urn:microsoft.com/office/officeart/2005/8/layout/radial3"/>
    <dgm:cxn modelId="{503FA2E5-1B3D-40DE-A9D2-C7EEFB8FEDC7}" type="presParOf" srcId="{376A3A10-5113-497A-9AB1-48784FA6AAC7}" destId="{E740F541-1338-463B-843C-7D0ECCA10712}" srcOrd="2" destOrd="0" presId="urn:microsoft.com/office/officeart/2005/8/layout/radial3"/>
    <dgm:cxn modelId="{FF665C4F-7E78-4594-A31F-39CFC8B7E4C7}" type="presParOf" srcId="{376A3A10-5113-497A-9AB1-48784FA6AAC7}" destId="{F88454A6-B410-4E8F-8DA5-1EC98FCAF2BF}" srcOrd="3" destOrd="0" presId="urn:microsoft.com/office/officeart/2005/8/layout/radial3"/>
    <dgm:cxn modelId="{1C76EEFF-3129-4E23-AC10-A002A7C40A4E}" type="presParOf" srcId="{376A3A10-5113-497A-9AB1-48784FA6AAC7}" destId="{558F7EA1-B011-4B3E-A88C-2361681E26F2}" srcOrd="4" destOrd="0" presId="urn:microsoft.com/office/officeart/2005/8/layout/radial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0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3.pptx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6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7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8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9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17410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4167"/>
          <a:stretch>
            <a:fillRect/>
          </a:stretch>
        </p:blipFill>
        <p:spPr bwMode="auto">
          <a:xfrm>
            <a:off x="2209800" y="4648200"/>
            <a:ext cx="6934200" cy="1828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9" descr="MUS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3340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62200" y="685800"/>
            <a:ext cx="632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Композиція у декоративному</a:t>
            </a:r>
            <a:b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мистецтві: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цілісність форми і декору; орнаментальна композиція(стрічкова, сітчаста);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декоративна композиція(симетрія, асиметрія, рівновага).</a:t>
            </a:r>
            <a:endParaRPr lang="uk-UA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4817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 r="49296" b="965"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24400" y="228600"/>
            <a:ext cx="3675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 завдання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Штампування 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тканині</a:t>
            </a:r>
            <a:endParaRPr lang="uk-UA" sz="3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133600"/>
            <a:ext cx="518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Штамп можна виготовити  з картоплі, моркви, яблука, та вони не довговічні.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3124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Довговічні можна виготовити з пляшкової пробки, чи звичайної резинки – стиранки.</a:t>
            </a:r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5105400"/>
            <a:ext cx="497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В густу фарбу вмочи виготовлений штампі створи красивий орнамент.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/>
              <a:t>Варіант 1</a:t>
            </a:r>
            <a:endParaRPr lang="uk-UA" sz="2400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0722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 t="17454" r="53822" b="2756"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800" y="533400"/>
            <a:ext cx="579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Малюємо на тканині</a:t>
            </a:r>
            <a:endParaRPr lang="uk-UA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676400"/>
            <a:ext cx="478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Готуємо матеріали: Осіннє листя, ванночку з гуашшю, пензель.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895600"/>
            <a:ext cx="47459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Зафарбуй листок фарбою, з сторони, </a:t>
            </a:r>
          </a:p>
          <a:p>
            <a:r>
              <a:rPr lang="uk-UA" sz="2000" dirty="0" smtClean="0"/>
              <a:t>де краще видно прожилки.</a:t>
            </a:r>
          </a:p>
          <a:p>
            <a:r>
              <a:rPr lang="uk-UA" sz="2000" dirty="0" smtClean="0"/>
              <a:t> Для того, щоб малюнок був</a:t>
            </a:r>
          </a:p>
          <a:p>
            <a:r>
              <a:rPr lang="uk-UA" sz="2000" dirty="0" smtClean="0"/>
              <a:t> красивішим візьми тканину жовтого,</a:t>
            </a:r>
          </a:p>
          <a:p>
            <a:r>
              <a:rPr lang="uk-UA" sz="2000" dirty="0" smtClean="0"/>
              <a:t> світло – зеленого чи рожевого кольору.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953000"/>
            <a:ext cx="4320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Приклади листок до тканини боком,</a:t>
            </a:r>
          </a:p>
          <a:p>
            <a:r>
              <a:rPr lang="uk-UA" dirty="0" smtClean="0"/>
              <a:t> вмоченим у фарбу, злегка притискуючи.</a:t>
            </a:r>
          </a:p>
          <a:p>
            <a:r>
              <a:rPr lang="uk-UA" dirty="0" smtClean="0"/>
              <a:t> </a:t>
            </a:r>
            <a:endParaRPr lang="uk-UA" dirty="0" smtClean="0"/>
          </a:p>
          <a:p>
            <a:r>
              <a:rPr lang="uk-UA" dirty="0" smtClean="0"/>
              <a:t>Дай </a:t>
            </a:r>
            <a:r>
              <a:rPr lang="uk-UA" dirty="0" smtClean="0"/>
              <a:t>волю фантазії.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/>
              <a:t>Варіант 2</a:t>
            </a:r>
            <a:endParaRPr lang="uk-UA" sz="2400" b="1" i="1" u="sng" dirty="0"/>
          </a:p>
        </p:txBody>
      </p:sp>
      <p:pic>
        <p:nvPicPr>
          <p:cNvPr id="9" name="Picture 9" descr="MUS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762625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8913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7526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0"/>
            <a:ext cx="1404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Варіант 3 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4572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композиції</a:t>
            </a:r>
          </a:p>
          <a:p>
            <a:pPr algn="ctr"/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техніка </a:t>
            </a:r>
            <a:r>
              <a:rPr lang="uk-UA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“батик”</a:t>
            </a:r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малювання на тканині)  </a:t>
            </a:r>
            <a:endParaRPr lang="uk-UA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076" name="Презентация" r:id="rId3" imgW="4570530" imgH="3427616" progId="PowerPoint.Show.12">
              <p:embed/>
            </p:oleObj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2209800" y="1371600"/>
          <a:ext cx="6934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0"/>
            <a:ext cx="678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Пригадай, якою мовою користуються творці графіки , живопису, декоративного мистецтва та скульптури?</a:t>
            </a:r>
            <a:endParaRPr lang="uk-UA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40962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95600" y="9144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Випереджувальне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завдання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281940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 smtClean="0"/>
              <a:t>Об</a:t>
            </a:r>
            <a:r>
              <a:rPr lang="en-US" sz="2800" dirty="0" smtClean="0"/>
              <a:t>’</a:t>
            </a:r>
            <a:r>
              <a:rPr lang="uk-UA" sz="2800" dirty="0" smtClean="0"/>
              <a:t>єднайтесь в дві групи і підготуйте мультимедійні картинні галереї </a:t>
            </a:r>
            <a:r>
              <a:rPr lang="uk-UA" sz="2800" dirty="0" smtClean="0"/>
              <a:t>одного </a:t>
            </a:r>
            <a:r>
              <a:rPr lang="uk-UA" sz="2800" dirty="0" smtClean="0"/>
              <a:t>з українських художників - графіків</a:t>
            </a:r>
            <a:endParaRPr lang="uk-UA" sz="2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3793" name="Презентация" r:id="rId3" imgW="4570530" imgH="3427616" progId="PowerPoint.Show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2200" y="914401"/>
            <a:ext cx="6476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Декоративна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Композиція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стрічці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1" descr="FLOW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648200"/>
            <a:ext cx="2182812" cy="1628775"/>
          </a:xfrm>
          <a:prstGeom prst="rect">
            <a:avLst/>
          </a:prstGeom>
          <a:noFill/>
        </p:spPr>
      </p:pic>
      <p:pic>
        <p:nvPicPr>
          <p:cNvPr id="7" name="Picture 11" descr="FLOW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648200"/>
            <a:ext cx="2182812" cy="1628775"/>
          </a:xfrm>
          <a:prstGeom prst="rect">
            <a:avLst/>
          </a:prstGeom>
          <a:noFill/>
        </p:spPr>
      </p:pic>
      <p:pic>
        <p:nvPicPr>
          <p:cNvPr id="8" name="Picture 11" descr="FLOW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648200"/>
            <a:ext cx="2057400" cy="1628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587"/>
          <a:ext cx="9144000" cy="6856413"/>
        </p:xfrm>
        <a:graphic>
          <a:graphicData uri="http://schemas.openxmlformats.org/presentationml/2006/ole">
            <p:oleObj spid="_x0000_s32769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5675" t="20245" r="51081" b="2454"/>
          <a:stretch>
            <a:fillRect/>
          </a:stretch>
        </p:blipFill>
        <p:spPr bwMode="auto">
          <a:xfrm rot="5400000">
            <a:off x="3901888" y="1508312"/>
            <a:ext cx="3581400" cy="58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1200" y="533400"/>
            <a:ext cx="7162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Сітчаста</a:t>
            </a:r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композиція</a:t>
            </a:r>
            <a:endParaRPr lang="ru-RU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1745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371600"/>
            <a:ext cx="362140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304800"/>
            <a:ext cx="64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Симетрична композиція</a:t>
            </a:r>
            <a:endParaRPr lang="uk-UA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7889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3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73143" r="63375" b="9714"/>
          <a:stretch>
            <a:fillRect/>
          </a:stretch>
        </p:blipFill>
        <p:spPr bwMode="auto">
          <a:xfrm>
            <a:off x="2819400" y="1219200"/>
            <a:ext cx="5334000" cy="5334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09799" y="381000"/>
            <a:ext cx="6553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Асиметрична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композиція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12291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64008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</a:rPr>
              <a:t>“Їде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осінь на 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</a:rPr>
              <a:t>коні”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Марія Приймаченко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Асиметрична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композиція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2098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9938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4600" y="2828836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прокинувся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перед тобою автор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сама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Приймаченко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запитав?</a:t>
            </a:r>
            <a:endParaRPr lang="ru-RU" sz="4400" b="1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295400"/>
            <a:ext cx="5621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Прийом: відкритий мікрофон</a:t>
            </a:r>
            <a:endParaRPr lang="uk-UA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6865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3657600" y="2819400"/>
            <a:ext cx="350520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62400" y="228600"/>
            <a:ext cx="272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Раппорт</a:t>
            </a:r>
            <a:endParaRPr lang="ru-RU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99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/>
              <a:t>Раппорт-це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 </a:t>
            </a:r>
            <a:r>
              <a:rPr lang="ru-RU" sz="2400" dirty="0" err="1" smtClean="0"/>
              <a:t>візерунка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вишивці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малюнку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smtClean="0"/>
              <a:t>весь </a:t>
            </a:r>
            <a:r>
              <a:rPr lang="ru-RU" sz="2400" dirty="0" smtClean="0"/>
              <a:t>час </a:t>
            </a:r>
            <a:r>
              <a:rPr lang="ru-RU" sz="2400" dirty="0" err="1" smtClean="0"/>
              <a:t>повторюється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0" y="0"/>
          <a:ext cx="9144000" cy="6856413"/>
        </p:xfrm>
        <a:graphic>
          <a:graphicData uri="http://schemas.openxmlformats.org/presentationml/2006/ole">
            <p:oleObj spid="_x0000_s35841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6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2819400" y="5029200"/>
            <a:ext cx="1676400" cy="153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4495800" y="50292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6172200" y="50292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6172200" y="34290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4495800" y="34290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2819400" y="34290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2819400" y="18288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4495800" y="18288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screen_img" descr="1000 Patterns"/>
          <p:cNvPicPr>
            <a:picLocks noChangeAspect="1" noChangeArrowheads="1"/>
          </p:cNvPicPr>
          <p:nvPr/>
        </p:nvPicPr>
        <p:blipFill>
          <a:blip r:embed="rId4"/>
          <a:srcRect l="25853" t="53714" r="62657" b="29143"/>
          <a:stretch>
            <a:fillRect/>
          </a:stretch>
        </p:blipFill>
        <p:spPr bwMode="auto">
          <a:xfrm>
            <a:off x="6172200" y="1828800"/>
            <a:ext cx="16764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71600" y="381000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Орнамент </a:t>
            </a:r>
            <a:r>
              <a:rPr lang="ru-RU" sz="36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рапортів</a:t>
            </a:r>
            <a:endParaRPr lang="ru-RU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1023</TotalTime>
  <Words>243</Words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Microsoft Office PowerPoint Presentation</vt:lpstr>
      <vt:lpstr> </vt:lpstr>
      <vt:lpstr>Слайд 2</vt:lpstr>
      <vt:lpstr>Слайд 3</vt:lpstr>
      <vt:lpstr>Слайд 4</vt:lpstr>
      <vt:lpstr>Слайд 5</vt:lpstr>
      <vt:lpstr>“Їде осінь на коні”   Марія Приймаченко         Асиметрична композиція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Композиція у декоративному мистецтві:орнаментальна композиція(стрічкова, сітчаста); декоративна композиція(симетрія, асиметрія, рівновага)</dc:title>
  <dc:creator>ольга</dc:creator>
  <cp:lastModifiedBy>777</cp:lastModifiedBy>
  <cp:revision>114</cp:revision>
  <dcterms:created xsi:type="dcterms:W3CDTF">2008-03-05T17:02:24Z</dcterms:created>
  <dcterms:modified xsi:type="dcterms:W3CDTF">2010-02-07T13:08:35Z</dcterms:modified>
</cp:coreProperties>
</file>