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2" r:id="rId4"/>
    <p:sldId id="264" r:id="rId5"/>
    <p:sldId id="258" r:id="rId6"/>
    <p:sldId id="269" r:id="rId7"/>
    <p:sldId id="276" r:id="rId8"/>
    <p:sldId id="261" r:id="rId9"/>
    <p:sldId id="259" r:id="rId10"/>
    <p:sldId id="275" r:id="rId11"/>
    <p:sldId id="271" r:id="rId12"/>
    <p:sldId id="272" r:id="rId13"/>
    <p:sldId id="273" r:id="rId14"/>
    <p:sldId id="274" r:id="rId15"/>
    <p:sldId id="265" r:id="rId16"/>
    <p:sldId id="260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B29B3-C9A7-4755-984B-F3E89A6399C0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FD3643E-317C-4EB0-8137-F669C806752C}">
      <dgm:prSet phldrT="[Текст]" custT="1"/>
      <dgm:spPr/>
      <dgm:t>
        <a:bodyPr/>
        <a:lstStyle/>
        <a:p>
          <a:r>
            <a:rPr lang="uk-UA" sz="1800" b="1" dirty="0" smtClean="0"/>
            <a:t>Театральне мистецтво</a:t>
          </a:r>
          <a:endParaRPr lang="uk-UA" sz="1800" b="1" dirty="0"/>
        </a:p>
      </dgm:t>
    </dgm:pt>
    <dgm:pt modelId="{B5281FDC-F453-4A7B-AB85-3E97869ED10B}" type="parTrans" cxnId="{33A8C4ED-8CEA-4D25-936F-D059536A0E6A}">
      <dgm:prSet/>
      <dgm:spPr/>
      <dgm:t>
        <a:bodyPr/>
        <a:lstStyle/>
        <a:p>
          <a:endParaRPr lang="uk-UA"/>
        </a:p>
      </dgm:t>
    </dgm:pt>
    <dgm:pt modelId="{9D0BD6B5-29FB-4352-B0C5-9C023D48DD95}" type="sibTrans" cxnId="{33A8C4ED-8CEA-4D25-936F-D059536A0E6A}">
      <dgm:prSet/>
      <dgm:spPr/>
      <dgm:t>
        <a:bodyPr/>
        <a:lstStyle/>
        <a:p>
          <a:endParaRPr lang="uk-UA"/>
        </a:p>
      </dgm:t>
    </dgm:pt>
    <dgm:pt modelId="{9C21B429-C530-48DD-BE52-CB784D3277D8}">
      <dgm:prSet custT="1"/>
      <dgm:spPr/>
      <dgm:t>
        <a:bodyPr/>
        <a:lstStyle/>
        <a:p>
          <a:r>
            <a:rPr lang="uk-UA" sz="1800" b="1" dirty="0" smtClean="0"/>
            <a:t>Трагедія</a:t>
          </a:r>
          <a:endParaRPr lang="uk-UA" sz="1800" b="1" dirty="0"/>
        </a:p>
      </dgm:t>
    </dgm:pt>
    <dgm:pt modelId="{90DA8274-553F-4FFE-93FF-779603D0E22B}" type="parTrans" cxnId="{6962E17F-5893-4D9D-9E6B-595AF44307A3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D2C02E5E-9156-46C7-8614-A805956557E8}" type="sibTrans" cxnId="{6962E17F-5893-4D9D-9E6B-595AF44307A3}">
      <dgm:prSet/>
      <dgm:spPr/>
      <dgm:t>
        <a:bodyPr/>
        <a:lstStyle/>
        <a:p>
          <a:endParaRPr lang="uk-UA"/>
        </a:p>
      </dgm:t>
    </dgm:pt>
    <dgm:pt modelId="{0ED3761A-A027-48A2-A3CB-2A1C92D69F89}">
      <dgm:prSet custT="1"/>
      <dgm:spPr/>
      <dgm:t>
        <a:bodyPr/>
        <a:lstStyle/>
        <a:p>
          <a:r>
            <a:rPr lang="uk-UA" sz="1800" b="1" dirty="0" smtClean="0"/>
            <a:t>Комедія</a:t>
          </a:r>
          <a:endParaRPr lang="uk-UA" sz="1800" b="1" dirty="0"/>
        </a:p>
      </dgm:t>
    </dgm:pt>
    <dgm:pt modelId="{320C815D-5CFE-4C18-88C3-25C71767BE28}" type="parTrans" cxnId="{DDD10730-142E-4F3F-A6E5-9A93CC9B06D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299D029D-C431-4F07-946E-E1081D9264A6}" type="sibTrans" cxnId="{DDD10730-142E-4F3F-A6E5-9A93CC9B06D0}">
      <dgm:prSet/>
      <dgm:spPr/>
      <dgm:t>
        <a:bodyPr/>
        <a:lstStyle/>
        <a:p>
          <a:endParaRPr lang="uk-UA"/>
        </a:p>
      </dgm:t>
    </dgm:pt>
    <dgm:pt modelId="{E4476A4D-25E6-46CA-A1D0-EEEFCD90EADE}">
      <dgm:prSet custT="1"/>
      <dgm:spPr/>
      <dgm:t>
        <a:bodyPr/>
        <a:lstStyle/>
        <a:p>
          <a:r>
            <a:rPr lang="uk-UA" sz="1800" b="1" dirty="0" smtClean="0"/>
            <a:t>Сатури</a:t>
          </a:r>
          <a:endParaRPr lang="uk-UA" sz="1800" b="1" dirty="0"/>
        </a:p>
      </dgm:t>
    </dgm:pt>
    <dgm:pt modelId="{444B9F2E-D78F-44AE-B072-DC1441BBE262}" type="parTrans" cxnId="{86E22225-A68A-416A-BC29-B2C13D31B1D2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71C08A85-11F5-4B12-A84D-97D095C98007}" type="sibTrans" cxnId="{86E22225-A68A-416A-BC29-B2C13D31B1D2}">
      <dgm:prSet/>
      <dgm:spPr/>
      <dgm:t>
        <a:bodyPr/>
        <a:lstStyle/>
        <a:p>
          <a:endParaRPr lang="uk-UA"/>
        </a:p>
      </dgm:t>
    </dgm:pt>
    <dgm:pt modelId="{A7817F9D-9A84-4521-B5AE-B98E7E5D7767}">
      <dgm:prSet custT="1"/>
      <dgm:spPr/>
      <dgm:t>
        <a:bodyPr/>
        <a:lstStyle/>
        <a:p>
          <a:r>
            <a:rPr lang="uk-UA" sz="1800" b="1" dirty="0" smtClean="0"/>
            <a:t>Драма</a:t>
          </a:r>
          <a:endParaRPr lang="uk-UA" sz="1800" b="1" dirty="0"/>
        </a:p>
      </dgm:t>
    </dgm:pt>
    <dgm:pt modelId="{5DB6B3B1-C7EA-415C-972B-99B056519244}" type="parTrans" cxnId="{0166A5B8-13D9-4394-B8EC-F547673CA5CA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F05A7574-289F-445A-BE5F-097ACFC0FE93}" type="sibTrans" cxnId="{0166A5B8-13D9-4394-B8EC-F547673CA5CA}">
      <dgm:prSet/>
      <dgm:spPr/>
      <dgm:t>
        <a:bodyPr/>
        <a:lstStyle/>
        <a:p>
          <a:endParaRPr lang="uk-UA"/>
        </a:p>
      </dgm:t>
    </dgm:pt>
    <dgm:pt modelId="{982F7D85-27EB-4ADB-AA7F-39C27FF7A1F0}">
      <dgm:prSet custT="1"/>
      <dgm:spPr/>
      <dgm:t>
        <a:bodyPr/>
        <a:lstStyle/>
        <a:p>
          <a:r>
            <a:rPr lang="uk-UA" sz="1800" b="1" dirty="0" smtClean="0"/>
            <a:t>Містерія</a:t>
          </a:r>
          <a:endParaRPr lang="uk-UA" sz="1800" b="1" dirty="0"/>
        </a:p>
      </dgm:t>
    </dgm:pt>
    <dgm:pt modelId="{2827C1BB-9ECB-497F-97A3-D6DE900D9483}" type="parTrans" cxnId="{82E1777F-4F9C-4C95-93B3-7B45C335DC0B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5DF11C9E-A21D-43F9-8965-B68292B27F8E}" type="sibTrans" cxnId="{82E1777F-4F9C-4C95-93B3-7B45C335DC0B}">
      <dgm:prSet/>
      <dgm:spPr/>
      <dgm:t>
        <a:bodyPr/>
        <a:lstStyle/>
        <a:p>
          <a:endParaRPr lang="uk-UA"/>
        </a:p>
      </dgm:t>
    </dgm:pt>
    <dgm:pt modelId="{940CE80C-9B74-4773-B409-AAC0C05E7CA5}">
      <dgm:prSet custT="1"/>
      <dgm:spPr/>
      <dgm:t>
        <a:bodyPr/>
        <a:lstStyle/>
        <a:p>
          <a:r>
            <a:rPr lang="uk-UA" sz="1800" b="1" dirty="0" smtClean="0"/>
            <a:t>Мораліте</a:t>
          </a:r>
          <a:endParaRPr lang="uk-UA" sz="1800" b="1" dirty="0"/>
        </a:p>
      </dgm:t>
    </dgm:pt>
    <dgm:pt modelId="{FB793F35-F1CE-4EB1-9DA7-8B19D4EE760D}" type="parTrans" cxnId="{0BD6C3C3-97BB-4FF3-8DF5-1366A782CD2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54599347-6565-4BC1-B18B-C6596A27D79C}" type="sibTrans" cxnId="{0BD6C3C3-97BB-4FF3-8DF5-1366A782CD20}">
      <dgm:prSet/>
      <dgm:spPr/>
      <dgm:t>
        <a:bodyPr/>
        <a:lstStyle/>
        <a:p>
          <a:endParaRPr lang="uk-UA"/>
        </a:p>
      </dgm:t>
    </dgm:pt>
    <dgm:pt modelId="{F85506B6-F599-483B-BBAF-41C86BCCB456}">
      <dgm:prSet custT="1"/>
      <dgm:spPr/>
      <dgm:t>
        <a:bodyPr/>
        <a:lstStyle/>
        <a:p>
          <a:r>
            <a:rPr lang="uk-UA" sz="1800" b="1" dirty="0" smtClean="0"/>
            <a:t>Комедія</a:t>
          </a:r>
        </a:p>
        <a:p>
          <a:r>
            <a:rPr lang="uk-UA" sz="1800" b="1" dirty="0" err="1" smtClean="0"/>
            <a:t>дель-арте</a:t>
          </a:r>
          <a:endParaRPr lang="uk-UA" sz="1800" b="1" dirty="0"/>
        </a:p>
      </dgm:t>
    </dgm:pt>
    <dgm:pt modelId="{B38D0303-001F-4366-BF89-A78A5A33972B}" type="parTrans" cxnId="{989E4472-7611-48E9-82E5-099D61972AD3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EE619299-1981-457C-8777-E5B7527BFDD5}" type="sibTrans" cxnId="{989E4472-7611-48E9-82E5-099D61972AD3}">
      <dgm:prSet/>
      <dgm:spPr/>
      <dgm:t>
        <a:bodyPr/>
        <a:lstStyle/>
        <a:p>
          <a:endParaRPr lang="uk-UA"/>
        </a:p>
      </dgm:t>
    </dgm:pt>
    <dgm:pt modelId="{09025FA1-721D-4C20-992A-E914630AF31F}">
      <dgm:prSet custT="1"/>
      <dgm:spPr/>
      <dgm:t>
        <a:bodyPr/>
        <a:lstStyle/>
        <a:p>
          <a:r>
            <a:rPr lang="uk-UA" sz="1600" b="1" dirty="0" smtClean="0"/>
            <a:t>Ляльковий театр </a:t>
          </a:r>
          <a:r>
            <a:rPr lang="uk-UA" sz="1600" b="1" dirty="0" err="1" smtClean="0"/>
            <a:t>-вертеп</a:t>
          </a:r>
          <a:endParaRPr lang="uk-UA" sz="1600" b="1" dirty="0"/>
        </a:p>
      </dgm:t>
    </dgm:pt>
    <dgm:pt modelId="{A1CD0EBD-3A1D-44D2-AB0B-3039CCE76058}" type="parTrans" cxnId="{DB3894F4-B1DA-490E-AB02-33A8C03CCC9B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A4CC9A03-F805-4507-A1C2-E310F2AC6460}" type="sibTrans" cxnId="{DB3894F4-B1DA-490E-AB02-33A8C03CCC9B}">
      <dgm:prSet/>
      <dgm:spPr/>
      <dgm:t>
        <a:bodyPr/>
        <a:lstStyle/>
        <a:p>
          <a:endParaRPr lang="uk-UA"/>
        </a:p>
      </dgm:t>
    </dgm:pt>
    <dgm:pt modelId="{AA6AD2A2-3861-4F64-B06E-5360E722405C}" type="pres">
      <dgm:prSet presAssocID="{9D1B29B3-C9A7-4755-984B-F3E89A6399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43E86FB-82EA-4911-B364-419FE0B4FACB}" type="pres">
      <dgm:prSet presAssocID="{2FD3643E-317C-4EB0-8137-F669C806752C}" presName="hierRoot1" presStyleCnt="0">
        <dgm:presLayoutVars>
          <dgm:hierBranch val="init"/>
        </dgm:presLayoutVars>
      </dgm:prSet>
      <dgm:spPr/>
    </dgm:pt>
    <dgm:pt modelId="{BF0D0632-6F14-4630-A400-1BBEC059A04F}" type="pres">
      <dgm:prSet presAssocID="{2FD3643E-317C-4EB0-8137-F669C806752C}" presName="rootComposite1" presStyleCnt="0"/>
      <dgm:spPr/>
    </dgm:pt>
    <dgm:pt modelId="{44018D2E-6D43-412C-BE56-A57D3F7CE2BA}" type="pres">
      <dgm:prSet presAssocID="{2FD3643E-317C-4EB0-8137-F669C806752C}" presName="rootText1" presStyleLbl="node0" presStyleIdx="0" presStyleCnt="1" custScaleX="260893" custScaleY="23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E85C0D-A191-4F05-987B-873C4B161A0A}" type="pres">
      <dgm:prSet presAssocID="{2FD3643E-317C-4EB0-8137-F669C806752C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B72C608-70A8-415A-8CB2-151FCC97CE31}" type="pres">
      <dgm:prSet presAssocID="{2FD3643E-317C-4EB0-8137-F669C806752C}" presName="hierChild2" presStyleCnt="0"/>
      <dgm:spPr/>
    </dgm:pt>
    <dgm:pt modelId="{98BBD5EF-802F-41A2-8B16-4FE236A58A1A}" type="pres">
      <dgm:prSet presAssocID="{90DA8274-553F-4FFE-93FF-779603D0E22B}" presName="Name37" presStyleLbl="parChTrans1D2" presStyleIdx="0" presStyleCnt="8"/>
      <dgm:spPr/>
      <dgm:t>
        <a:bodyPr/>
        <a:lstStyle/>
        <a:p>
          <a:endParaRPr lang="uk-UA"/>
        </a:p>
      </dgm:t>
    </dgm:pt>
    <dgm:pt modelId="{CF734B88-2912-4268-85FC-341EFC8DED97}" type="pres">
      <dgm:prSet presAssocID="{9C21B429-C530-48DD-BE52-CB784D3277D8}" presName="hierRoot2" presStyleCnt="0">
        <dgm:presLayoutVars>
          <dgm:hierBranch val="init"/>
        </dgm:presLayoutVars>
      </dgm:prSet>
      <dgm:spPr/>
    </dgm:pt>
    <dgm:pt modelId="{7AF47A15-A67C-485E-8F0E-3A4A75A6F1D3}" type="pres">
      <dgm:prSet presAssocID="{9C21B429-C530-48DD-BE52-CB784D3277D8}" presName="rootComposite" presStyleCnt="0"/>
      <dgm:spPr/>
    </dgm:pt>
    <dgm:pt modelId="{2B37095B-2BC5-4AA6-8DA5-9938D6EF2843}" type="pres">
      <dgm:prSet presAssocID="{9C21B429-C530-48DD-BE52-CB784D3277D8}" presName="rootText" presStyleLbl="node2" presStyleIdx="0" presStyleCnt="8" custScaleY="2313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063FF2-431C-4D99-8973-F1ABE0A9BC6E}" type="pres">
      <dgm:prSet presAssocID="{9C21B429-C530-48DD-BE52-CB784D3277D8}" presName="rootConnector" presStyleLbl="node2" presStyleIdx="0" presStyleCnt="8"/>
      <dgm:spPr/>
      <dgm:t>
        <a:bodyPr/>
        <a:lstStyle/>
        <a:p>
          <a:endParaRPr lang="uk-UA"/>
        </a:p>
      </dgm:t>
    </dgm:pt>
    <dgm:pt modelId="{4081833C-1F08-40F1-8CFF-DA87F81ECAC5}" type="pres">
      <dgm:prSet presAssocID="{9C21B429-C530-48DD-BE52-CB784D3277D8}" presName="hierChild4" presStyleCnt="0"/>
      <dgm:spPr/>
    </dgm:pt>
    <dgm:pt modelId="{5E9FFBB3-8048-433C-A944-F3264F771031}" type="pres">
      <dgm:prSet presAssocID="{9C21B429-C530-48DD-BE52-CB784D3277D8}" presName="hierChild5" presStyleCnt="0"/>
      <dgm:spPr/>
    </dgm:pt>
    <dgm:pt modelId="{DBEF17DA-BD42-4559-92B1-C62AC747C60F}" type="pres">
      <dgm:prSet presAssocID="{320C815D-5CFE-4C18-88C3-25C71767BE28}" presName="Name37" presStyleLbl="parChTrans1D2" presStyleIdx="1" presStyleCnt="8"/>
      <dgm:spPr/>
      <dgm:t>
        <a:bodyPr/>
        <a:lstStyle/>
        <a:p>
          <a:endParaRPr lang="uk-UA"/>
        </a:p>
      </dgm:t>
    </dgm:pt>
    <dgm:pt modelId="{9E3AA1CB-BD3C-49DB-AE15-170240655C1E}" type="pres">
      <dgm:prSet presAssocID="{0ED3761A-A027-48A2-A3CB-2A1C92D69F89}" presName="hierRoot2" presStyleCnt="0">
        <dgm:presLayoutVars>
          <dgm:hierBranch val="init"/>
        </dgm:presLayoutVars>
      </dgm:prSet>
      <dgm:spPr/>
    </dgm:pt>
    <dgm:pt modelId="{91499C0D-1D3E-4707-9689-747B7260CC3D}" type="pres">
      <dgm:prSet presAssocID="{0ED3761A-A027-48A2-A3CB-2A1C92D69F89}" presName="rootComposite" presStyleCnt="0"/>
      <dgm:spPr/>
    </dgm:pt>
    <dgm:pt modelId="{72EE08C5-50A0-4573-A096-34D1514B4707}" type="pres">
      <dgm:prSet presAssocID="{0ED3761A-A027-48A2-A3CB-2A1C92D69F89}" presName="rootText" presStyleLbl="node2" presStyleIdx="1" presStyleCnt="8" custScaleY="2232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FA6218-7415-432F-B7B9-57F87BE740F4}" type="pres">
      <dgm:prSet presAssocID="{0ED3761A-A027-48A2-A3CB-2A1C92D69F89}" presName="rootConnector" presStyleLbl="node2" presStyleIdx="1" presStyleCnt="8"/>
      <dgm:spPr/>
      <dgm:t>
        <a:bodyPr/>
        <a:lstStyle/>
        <a:p>
          <a:endParaRPr lang="uk-UA"/>
        </a:p>
      </dgm:t>
    </dgm:pt>
    <dgm:pt modelId="{1E340975-7F1F-4903-8522-1551D7516277}" type="pres">
      <dgm:prSet presAssocID="{0ED3761A-A027-48A2-A3CB-2A1C92D69F89}" presName="hierChild4" presStyleCnt="0"/>
      <dgm:spPr/>
    </dgm:pt>
    <dgm:pt modelId="{4A511BCB-9CBE-4828-BE92-CF8C256C7D9E}" type="pres">
      <dgm:prSet presAssocID="{0ED3761A-A027-48A2-A3CB-2A1C92D69F89}" presName="hierChild5" presStyleCnt="0"/>
      <dgm:spPr/>
    </dgm:pt>
    <dgm:pt modelId="{2E600CC1-89AC-4781-A455-383C64FC18F8}" type="pres">
      <dgm:prSet presAssocID="{444B9F2E-D78F-44AE-B072-DC1441BBE262}" presName="Name37" presStyleLbl="parChTrans1D2" presStyleIdx="2" presStyleCnt="8"/>
      <dgm:spPr/>
      <dgm:t>
        <a:bodyPr/>
        <a:lstStyle/>
        <a:p>
          <a:endParaRPr lang="uk-UA"/>
        </a:p>
      </dgm:t>
    </dgm:pt>
    <dgm:pt modelId="{6E13DD3E-2017-4353-9FD5-1871E2AC8FBE}" type="pres">
      <dgm:prSet presAssocID="{E4476A4D-25E6-46CA-A1D0-EEEFCD90EADE}" presName="hierRoot2" presStyleCnt="0">
        <dgm:presLayoutVars>
          <dgm:hierBranch val="init"/>
        </dgm:presLayoutVars>
      </dgm:prSet>
      <dgm:spPr/>
    </dgm:pt>
    <dgm:pt modelId="{B49CDD02-45D2-4E0A-AE6C-F9800A8C9372}" type="pres">
      <dgm:prSet presAssocID="{E4476A4D-25E6-46CA-A1D0-EEEFCD90EADE}" presName="rootComposite" presStyleCnt="0"/>
      <dgm:spPr/>
    </dgm:pt>
    <dgm:pt modelId="{C25915EE-E5C5-4E5B-94EF-7AC9DE838973}" type="pres">
      <dgm:prSet presAssocID="{E4476A4D-25E6-46CA-A1D0-EEEFCD90EADE}" presName="rootText" presStyleLbl="node2" presStyleIdx="2" presStyleCnt="8" custScaleY="222377" custLinFactNeighborX="2134" custLinFactNeighborY="41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3202496-FC09-4A71-9191-9E563B5609B6}" type="pres">
      <dgm:prSet presAssocID="{E4476A4D-25E6-46CA-A1D0-EEEFCD90EADE}" presName="rootConnector" presStyleLbl="node2" presStyleIdx="2" presStyleCnt="8"/>
      <dgm:spPr/>
      <dgm:t>
        <a:bodyPr/>
        <a:lstStyle/>
        <a:p>
          <a:endParaRPr lang="uk-UA"/>
        </a:p>
      </dgm:t>
    </dgm:pt>
    <dgm:pt modelId="{5092EEDD-BC9B-4596-9CBE-6F708A612BFB}" type="pres">
      <dgm:prSet presAssocID="{E4476A4D-25E6-46CA-A1D0-EEEFCD90EADE}" presName="hierChild4" presStyleCnt="0"/>
      <dgm:spPr/>
    </dgm:pt>
    <dgm:pt modelId="{E6880B80-6B35-42C5-B54C-D3E428CAF262}" type="pres">
      <dgm:prSet presAssocID="{E4476A4D-25E6-46CA-A1D0-EEEFCD90EADE}" presName="hierChild5" presStyleCnt="0"/>
      <dgm:spPr/>
    </dgm:pt>
    <dgm:pt modelId="{E262FB50-89BE-4F83-97C0-21F7459C11DA}" type="pres">
      <dgm:prSet presAssocID="{5DB6B3B1-C7EA-415C-972B-99B056519244}" presName="Name37" presStyleLbl="parChTrans1D2" presStyleIdx="3" presStyleCnt="8"/>
      <dgm:spPr/>
      <dgm:t>
        <a:bodyPr/>
        <a:lstStyle/>
        <a:p>
          <a:endParaRPr lang="uk-UA"/>
        </a:p>
      </dgm:t>
    </dgm:pt>
    <dgm:pt modelId="{A55F214A-3B9B-45C2-A61E-F91FA39BD041}" type="pres">
      <dgm:prSet presAssocID="{A7817F9D-9A84-4521-B5AE-B98E7E5D7767}" presName="hierRoot2" presStyleCnt="0">
        <dgm:presLayoutVars>
          <dgm:hierBranch val="init"/>
        </dgm:presLayoutVars>
      </dgm:prSet>
      <dgm:spPr/>
    </dgm:pt>
    <dgm:pt modelId="{3BF5A30D-DB34-4902-AEA5-F9FA02E86C33}" type="pres">
      <dgm:prSet presAssocID="{A7817F9D-9A84-4521-B5AE-B98E7E5D7767}" presName="rootComposite" presStyleCnt="0"/>
      <dgm:spPr/>
    </dgm:pt>
    <dgm:pt modelId="{D06F861B-591F-4A56-9CFE-D2A9E9490286}" type="pres">
      <dgm:prSet presAssocID="{A7817F9D-9A84-4521-B5AE-B98E7E5D7767}" presName="rootText" presStyleLbl="node2" presStyleIdx="3" presStyleCnt="8" custScaleY="2201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32CD0A-CEFE-4C86-8099-EFBD7592445D}" type="pres">
      <dgm:prSet presAssocID="{A7817F9D-9A84-4521-B5AE-B98E7E5D7767}" presName="rootConnector" presStyleLbl="node2" presStyleIdx="3" presStyleCnt="8"/>
      <dgm:spPr/>
      <dgm:t>
        <a:bodyPr/>
        <a:lstStyle/>
        <a:p>
          <a:endParaRPr lang="uk-UA"/>
        </a:p>
      </dgm:t>
    </dgm:pt>
    <dgm:pt modelId="{9E5DD152-EAFA-4D46-AA93-C4004332CB93}" type="pres">
      <dgm:prSet presAssocID="{A7817F9D-9A84-4521-B5AE-B98E7E5D7767}" presName="hierChild4" presStyleCnt="0"/>
      <dgm:spPr/>
    </dgm:pt>
    <dgm:pt modelId="{390B0CDF-2544-43C9-AEFB-9DB27600DACA}" type="pres">
      <dgm:prSet presAssocID="{A7817F9D-9A84-4521-B5AE-B98E7E5D7767}" presName="hierChild5" presStyleCnt="0"/>
      <dgm:spPr/>
    </dgm:pt>
    <dgm:pt modelId="{2117E033-F12B-4544-9550-CCCF42956DC2}" type="pres">
      <dgm:prSet presAssocID="{2827C1BB-9ECB-497F-97A3-D6DE900D9483}" presName="Name37" presStyleLbl="parChTrans1D2" presStyleIdx="4" presStyleCnt="8"/>
      <dgm:spPr/>
      <dgm:t>
        <a:bodyPr/>
        <a:lstStyle/>
        <a:p>
          <a:endParaRPr lang="uk-UA"/>
        </a:p>
      </dgm:t>
    </dgm:pt>
    <dgm:pt modelId="{FEDD7F69-6872-4FF1-AE19-52D3AED6D08D}" type="pres">
      <dgm:prSet presAssocID="{982F7D85-27EB-4ADB-AA7F-39C27FF7A1F0}" presName="hierRoot2" presStyleCnt="0">
        <dgm:presLayoutVars>
          <dgm:hierBranch val="init"/>
        </dgm:presLayoutVars>
      </dgm:prSet>
      <dgm:spPr/>
    </dgm:pt>
    <dgm:pt modelId="{D8264252-A49D-4112-92D2-E3679D2475A4}" type="pres">
      <dgm:prSet presAssocID="{982F7D85-27EB-4ADB-AA7F-39C27FF7A1F0}" presName="rootComposite" presStyleCnt="0"/>
      <dgm:spPr/>
    </dgm:pt>
    <dgm:pt modelId="{7FC719CD-1D75-454B-8D51-FCB26103E8B5}" type="pres">
      <dgm:prSet presAssocID="{982F7D85-27EB-4ADB-AA7F-39C27FF7A1F0}" presName="rootText" presStyleLbl="node2" presStyleIdx="4" presStyleCnt="8" custScaleY="22237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FB9FBC-23DE-410B-99AB-703E49AE3955}" type="pres">
      <dgm:prSet presAssocID="{982F7D85-27EB-4ADB-AA7F-39C27FF7A1F0}" presName="rootConnector" presStyleLbl="node2" presStyleIdx="4" presStyleCnt="8"/>
      <dgm:spPr/>
      <dgm:t>
        <a:bodyPr/>
        <a:lstStyle/>
        <a:p>
          <a:endParaRPr lang="uk-UA"/>
        </a:p>
      </dgm:t>
    </dgm:pt>
    <dgm:pt modelId="{EDF8762F-F125-4A31-8296-62704252D2EF}" type="pres">
      <dgm:prSet presAssocID="{982F7D85-27EB-4ADB-AA7F-39C27FF7A1F0}" presName="hierChild4" presStyleCnt="0"/>
      <dgm:spPr/>
    </dgm:pt>
    <dgm:pt modelId="{F569A652-1270-4942-9534-00DA034D7BA6}" type="pres">
      <dgm:prSet presAssocID="{982F7D85-27EB-4ADB-AA7F-39C27FF7A1F0}" presName="hierChild5" presStyleCnt="0"/>
      <dgm:spPr/>
    </dgm:pt>
    <dgm:pt modelId="{910963CE-E565-411A-BFD9-1E9C5A0BF4FE}" type="pres">
      <dgm:prSet presAssocID="{FB793F35-F1CE-4EB1-9DA7-8B19D4EE760D}" presName="Name37" presStyleLbl="parChTrans1D2" presStyleIdx="5" presStyleCnt="8"/>
      <dgm:spPr/>
      <dgm:t>
        <a:bodyPr/>
        <a:lstStyle/>
        <a:p>
          <a:endParaRPr lang="uk-UA"/>
        </a:p>
      </dgm:t>
    </dgm:pt>
    <dgm:pt modelId="{BCCAAE45-DC15-4F06-B179-982440FB7B2B}" type="pres">
      <dgm:prSet presAssocID="{940CE80C-9B74-4773-B409-AAC0C05E7CA5}" presName="hierRoot2" presStyleCnt="0">
        <dgm:presLayoutVars>
          <dgm:hierBranch val="init"/>
        </dgm:presLayoutVars>
      </dgm:prSet>
      <dgm:spPr/>
    </dgm:pt>
    <dgm:pt modelId="{78B053E1-C734-4775-A378-A5FE70A9C316}" type="pres">
      <dgm:prSet presAssocID="{940CE80C-9B74-4773-B409-AAC0C05E7CA5}" presName="rootComposite" presStyleCnt="0"/>
      <dgm:spPr/>
    </dgm:pt>
    <dgm:pt modelId="{9E9FA19C-38F3-49A5-BFD4-7567E5236C25}" type="pres">
      <dgm:prSet presAssocID="{940CE80C-9B74-4773-B409-AAC0C05E7CA5}" presName="rootText" presStyleLbl="node2" presStyleIdx="5" presStyleCnt="8" custScaleX="110927" custScaleY="232286" custLinFactNeighborX="-1472" custLinFactNeighborY="-45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AB06F1-E252-43C7-A3B2-9D72F651D10E}" type="pres">
      <dgm:prSet presAssocID="{940CE80C-9B74-4773-B409-AAC0C05E7CA5}" presName="rootConnector" presStyleLbl="node2" presStyleIdx="5" presStyleCnt="8"/>
      <dgm:spPr/>
      <dgm:t>
        <a:bodyPr/>
        <a:lstStyle/>
        <a:p>
          <a:endParaRPr lang="uk-UA"/>
        </a:p>
      </dgm:t>
    </dgm:pt>
    <dgm:pt modelId="{C1825FF1-E446-4BA0-97E3-B8B94862B1CD}" type="pres">
      <dgm:prSet presAssocID="{940CE80C-9B74-4773-B409-AAC0C05E7CA5}" presName="hierChild4" presStyleCnt="0"/>
      <dgm:spPr/>
    </dgm:pt>
    <dgm:pt modelId="{592D6615-8AB6-4685-B3FF-A902B8FF49F2}" type="pres">
      <dgm:prSet presAssocID="{940CE80C-9B74-4773-B409-AAC0C05E7CA5}" presName="hierChild5" presStyleCnt="0"/>
      <dgm:spPr/>
    </dgm:pt>
    <dgm:pt modelId="{258F6306-D414-4350-BDBA-77794CB59D53}" type="pres">
      <dgm:prSet presAssocID="{B38D0303-001F-4366-BF89-A78A5A33972B}" presName="Name37" presStyleLbl="parChTrans1D2" presStyleIdx="6" presStyleCnt="8"/>
      <dgm:spPr/>
      <dgm:t>
        <a:bodyPr/>
        <a:lstStyle/>
        <a:p>
          <a:endParaRPr lang="uk-UA"/>
        </a:p>
      </dgm:t>
    </dgm:pt>
    <dgm:pt modelId="{1FD2A3F5-9678-4D92-867D-FB81A6D6488A}" type="pres">
      <dgm:prSet presAssocID="{F85506B6-F599-483B-BBAF-41C86BCCB456}" presName="hierRoot2" presStyleCnt="0">
        <dgm:presLayoutVars>
          <dgm:hierBranch val="init"/>
        </dgm:presLayoutVars>
      </dgm:prSet>
      <dgm:spPr/>
    </dgm:pt>
    <dgm:pt modelId="{09C8F18F-28E6-4A3F-982A-7ACC60E054D7}" type="pres">
      <dgm:prSet presAssocID="{F85506B6-F599-483B-BBAF-41C86BCCB456}" presName="rootComposite" presStyleCnt="0"/>
      <dgm:spPr/>
    </dgm:pt>
    <dgm:pt modelId="{6AA099B0-29A7-4E95-8F71-7F8889422A10}" type="pres">
      <dgm:prSet presAssocID="{F85506B6-F599-483B-BBAF-41C86BCCB456}" presName="rootText" presStyleLbl="node2" presStyleIdx="6" presStyleCnt="8" custScaleY="2225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5B7F10-5D96-45CC-807B-AF4B522B206D}" type="pres">
      <dgm:prSet presAssocID="{F85506B6-F599-483B-BBAF-41C86BCCB456}" presName="rootConnector" presStyleLbl="node2" presStyleIdx="6" presStyleCnt="8"/>
      <dgm:spPr/>
      <dgm:t>
        <a:bodyPr/>
        <a:lstStyle/>
        <a:p>
          <a:endParaRPr lang="uk-UA"/>
        </a:p>
      </dgm:t>
    </dgm:pt>
    <dgm:pt modelId="{EBBAE24F-F1D3-4C0B-B367-57AA97D705F5}" type="pres">
      <dgm:prSet presAssocID="{F85506B6-F599-483B-BBAF-41C86BCCB456}" presName="hierChild4" presStyleCnt="0"/>
      <dgm:spPr/>
    </dgm:pt>
    <dgm:pt modelId="{EDA80C3C-B2E5-4AB1-AAEB-B12E94357314}" type="pres">
      <dgm:prSet presAssocID="{F85506B6-F599-483B-BBAF-41C86BCCB456}" presName="hierChild5" presStyleCnt="0"/>
      <dgm:spPr/>
    </dgm:pt>
    <dgm:pt modelId="{019A6761-3A31-42E8-92E8-A5F7EBC82C48}" type="pres">
      <dgm:prSet presAssocID="{A1CD0EBD-3A1D-44D2-AB0B-3039CCE76058}" presName="Name37" presStyleLbl="parChTrans1D2" presStyleIdx="7" presStyleCnt="8"/>
      <dgm:spPr/>
      <dgm:t>
        <a:bodyPr/>
        <a:lstStyle/>
        <a:p>
          <a:endParaRPr lang="uk-UA"/>
        </a:p>
      </dgm:t>
    </dgm:pt>
    <dgm:pt modelId="{BB3F8073-F3B4-40C4-9DE0-D66D6581D0D4}" type="pres">
      <dgm:prSet presAssocID="{09025FA1-721D-4C20-992A-E914630AF31F}" presName="hierRoot2" presStyleCnt="0">
        <dgm:presLayoutVars>
          <dgm:hierBranch val="init"/>
        </dgm:presLayoutVars>
      </dgm:prSet>
      <dgm:spPr/>
    </dgm:pt>
    <dgm:pt modelId="{6AA95370-C05F-4CF0-98CE-7DC6817DAA81}" type="pres">
      <dgm:prSet presAssocID="{09025FA1-721D-4C20-992A-E914630AF31F}" presName="rootComposite" presStyleCnt="0"/>
      <dgm:spPr/>
    </dgm:pt>
    <dgm:pt modelId="{885324E7-2B3E-466E-B680-29E0AC3EDD3E}" type="pres">
      <dgm:prSet presAssocID="{09025FA1-721D-4C20-992A-E914630AF31F}" presName="rootText" presStyleLbl="node2" presStyleIdx="7" presStyleCnt="8" custScaleX="121908" custScaleY="2225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0F6CBB-81D0-472C-84EA-C38D0CB360F2}" type="pres">
      <dgm:prSet presAssocID="{09025FA1-721D-4C20-992A-E914630AF31F}" presName="rootConnector" presStyleLbl="node2" presStyleIdx="7" presStyleCnt="8"/>
      <dgm:spPr/>
      <dgm:t>
        <a:bodyPr/>
        <a:lstStyle/>
        <a:p>
          <a:endParaRPr lang="uk-UA"/>
        </a:p>
      </dgm:t>
    </dgm:pt>
    <dgm:pt modelId="{E5B9FA35-3BCA-491D-8FF8-C733E675DDDA}" type="pres">
      <dgm:prSet presAssocID="{09025FA1-721D-4C20-992A-E914630AF31F}" presName="hierChild4" presStyleCnt="0"/>
      <dgm:spPr/>
    </dgm:pt>
    <dgm:pt modelId="{76803F9C-BAD0-478B-9796-E8A7B54F6827}" type="pres">
      <dgm:prSet presAssocID="{09025FA1-721D-4C20-992A-E914630AF31F}" presName="hierChild5" presStyleCnt="0"/>
      <dgm:spPr/>
    </dgm:pt>
    <dgm:pt modelId="{BE124E48-180F-4796-85FC-3F2D21476F64}" type="pres">
      <dgm:prSet presAssocID="{2FD3643E-317C-4EB0-8137-F669C806752C}" presName="hierChild3" presStyleCnt="0"/>
      <dgm:spPr/>
    </dgm:pt>
  </dgm:ptLst>
  <dgm:cxnLst>
    <dgm:cxn modelId="{6C87932F-86C9-4075-A272-91D6124524CF}" type="presOf" srcId="{0ED3761A-A027-48A2-A3CB-2A1C92D69F89}" destId="{72EE08C5-50A0-4573-A096-34D1514B4707}" srcOrd="0" destOrd="0" presId="urn:microsoft.com/office/officeart/2005/8/layout/orgChart1"/>
    <dgm:cxn modelId="{33A8C4ED-8CEA-4D25-936F-D059536A0E6A}" srcId="{9D1B29B3-C9A7-4755-984B-F3E89A6399C0}" destId="{2FD3643E-317C-4EB0-8137-F669C806752C}" srcOrd="0" destOrd="0" parTransId="{B5281FDC-F453-4A7B-AB85-3E97869ED10B}" sibTransId="{9D0BD6B5-29FB-4352-B0C5-9C023D48DD95}"/>
    <dgm:cxn modelId="{3569CB91-DF40-48BF-BD4D-3E3E63AD4FDF}" type="presOf" srcId="{F85506B6-F599-483B-BBAF-41C86BCCB456}" destId="{F35B7F10-5D96-45CC-807B-AF4B522B206D}" srcOrd="1" destOrd="0" presId="urn:microsoft.com/office/officeart/2005/8/layout/orgChart1"/>
    <dgm:cxn modelId="{86E22225-A68A-416A-BC29-B2C13D31B1D2}" srcId="{2FD3643E-317C-4EB0-8137-F669C806752C}" destId="{E4476A4D-25E6-46CA-A1D0-EEEFCD90EADE}" srcOrd="2" destOrd="0" parTransId="{444B9F2E-D78F-44AE-B072-DC1441BBE262}" sibTransId="{71C08A85-11F5-4B12-A84D-97D095C98007}"/>
    <dgm:cxn modelId="{6962E17F-5893-4D9D-9E6B-595AF44307A3}" srcId="{2FD3643E-317C-4EB0-8137-F669C806752C}" destId="{9C21B429-C530-48DD-BE52-CB784D3277D8}" srcOrd="0" destOrd="0" parTransId="{90DA8274-553F-4FFE-93FF-779603D0E22B}" sibTransId="{D2C02E5E-9156-46C7-8614-A805956557E8}"/>
    <dgm:cxn modelId="{DB3894F4-B1DA-490E-AB02-33A8C03CCC9B}" srcId="{2FD3643E-317C-4EB0-8137-F669C806752C}" destId="{09025FA1-721D-4C20-992A-E914630AF31F}" srcOrd="7" destOrd="0" parTransId="{A1CD0EBD-3A1D-44D2-AB0B-3039CCE76058}" sibTransId="{A4CC9A03-F805-4507-A1C2-E310F2AC6460}"/>
    <dgm:cxn modelId="{0BD6C3C3-97BB-4FF3-8DF5-1366A782CD20}" srcId="{2FD3643E-317C-4EB0-8137-F669C806752C}" destId="{940CE80C-9B74-4773-B409-AAC0C05E7CA5}" srcOrd="5" destOrd="0" parTransId="{FB793F35-F1CE-4EB1-9DA7-8B19D4EE760D}" sibTransId="{54599347-6565-4BC1-B18B-C6596A27D79C}"/>
    <dgm:cxn modelId="{8CC23A7D-8889-4B83-AF0B-D911A3400880}" type="presOf" srcId="{940CE80C-9B74-4773-B409-AAC0C05E7CA5}" destId="{9E9FA19C-38F3-49A5-BFD4-7567E5236C25}" srcOrd="0" destOrd="0" presId="urn:microsoft.com/office/officeart/2005/8/layout/orgChart1"/>
    <dgm:cxn modelId="{DDD10730-142E-4F3F-A6E5-9A93CC9B06D0}" srcId="{2FD3643E-317C-4EB0-8137-F669C806752C}" destId="{0ED3761A-A027-48A2-A3CB-2A1C92D69F89}" srcOrd="1" destOrd="0" parTransId="{320C815D-5CFE-4C18-88C3-25C71767BE28}" sibTransId="{299D029D-C431-4F07-946E-E1081D9264A6}"/>
    <dgm:cxn modelId="{1F1DD40D-6341-46A4-8165-1B9852FFD632}" type="presOf" srcId="{90DA8274-553F-4FFE-93FF-779603D0E22B}" destId="{98BBD5EF-802F-41A2-8B16-4FE236A58A1A}" srcOrd="0" destOrd="0" presId="urn:microsoft.com/office/officeart/2005/8/layout/orgChart1"/>
    <dgm:cxn modelId="{AAE7D6DD-F831-420E-BCCB-7EB2FC4CB366}" type="presOf" srcId="{09025FA1-721D-4C20-992A-E914630AF31F}" destId="{885324E7-2B3E-466E-B680-29E0AC3EDD3E}" srcOrd="0" destOrd="0" presId="urn:microsoft.com/office/officeart/2005/8/layout/orgChart1"/>
    <dgm:cxn modelId="{1AB5F9DB-D413-4750-A384-E7FC58CE4547}" type="presOf" srcId="{FB793F35-F1CE-4EB1-9DA7-8B19D4EE760D}" destId="{910963CE-E565-411A-BFD9-1E9C5A0BF4FE}" srcOrd="0" destOrd="0" presId="urn:microsoft.com/office/officeart/2005/8/layout/orgChart1"/>
    <dgm:cxn modelId="{76D7759F-8E96-4BAE-9F13-EC484ADDB7F7}" type="presOf" srcId="{2FD3643E-317C-4EB0-8137-F669C806752C}" destId="{44018D2E-6D43-412C-BE56-A57D3F7CE2BA}" srcOrd="0" destOrd="0" presId="urn:microsoft.com/office/officeart/2005/8/layout/orgChart1"/>
    <dgm:cxn modelId="{82E1777F-4F9C-4C95-93B3-7B45C335DC0B}" srcId="{2FD3643E-317C-4EB0-8137-F669C806752C}" destId="{982F7D85-27EB-4ADB-AA7F-39C27FF7A1F0}" srcOrd="4" destOrd="0" parTransId="{2827C1BB-9ECB-497F-97A3-D6DE900D9483}" sibTransId="{5DF11C9E-A21D-43F9-8965-B68292B27F8E}"/>
    <dgm:cxn modelId="{0449BAD8-65BB-4A09-A24F-17FFF8733AAA}" type="presOf" srcId="{940CE80C-9B74-4773-B409-AAC0C05E7CA5}" destId="{11AB06F1-E252-43C7-A3B2-9D72F651D10E}" srcOrd="1" destOrd="0" presId="urn:microsoft.com/office/officeart/2005/8/layout/orgChart1"/>
    <dgm:cxn modelId="{98314060-0AE2-4002-9378-2238A1D29A6B}" type="presOf" srcId="{2827C1BB-9ECB-497F-97A3-D6DE900D9483}" destId="{2117E033-F12B-4544-9550-CCCF42956DC2}" srcOrd="0" destOrd="0" presId="urn:microsoft.com/office/officeart/2005/8/layout/orgChart1"/>
    <dgm:cxn modelId="{2925136D-1AEE-4FE8-97E0-623426D2737B}" type="presOf" srcId="{A7817F9D-9A84-4521-B5AE-B98E7E5D7767}" destId="{9332CD0A-CEFE-4C86-8099-EFBD7592445D}" srcOrd="1" destOrd="0" presId="urn:microsoft.com/office/officeart/2005/8/layout/orgChart1"/>
    <dgm:cxn modelId="{70F6A266-884F-42A7-9441-0D9E562D875E}" type="presOf" srcId="{2FD3643E-317C-4EB0-8137-F669C806752C}" destId="{DDE85C0D-A191-4F05-987B-873C4B161A0A}" srcOrd="1" destOrd="0" presId="urn:microsoft.com/office/officeart/2005/8/layout/orgChart1"/>
    <dgm:cxn modelId="{B7573DCE-4B6A-4005-B2DA-6143BAF1699C}" type="presOf" srcId="{E4476A4D-25E6-46CA-A1D0-EEEFCD90EADE}" destId="{33202496-FC09-4A71-9191-9E563B5609B6}" srcOrd="1" destOrd="0" presId="urn:microsoft.com/office/officeart/2005/8/layout/orgChart1"/>
    <dgm:cxn modelId="{8C9A196C-6C8D-4142-A8D9-9A7DAB135CF8}" type="presOf" srcId="{9C21B429-C530-48DD-BE52-CB784D3277D8}" destId="{2B37095B-2BC5-4AA6-8DA5-9938D6EF2843}" srcOrd="0" destOrd="0" presId="urn:microsoft.com/office/officeart/2005/8/layout/orgChart1"/>
    <dgm:cxn modelId="{E25309E4-5C77-4F21-B562-5C6F89987C99}" type="presOf" srcId="{0ED3761A-A027-48A2-A3CB-2A1C92D69F89}" destId="{D4FA6218-7415-432F-B7B9-57F87BE740F4}" srcOrd="1" destOrd="0" presId="urn:microsoft.com/office/officeart/2005/8/layout/orgChart1"/>
    <dgm:cxn modelId="{DE840492-5392-4E1F-8CFC-E22E71CF16F7}" type="presOf" srcId="{982F7D85-27EB-4ADB-AA7F-39C27FF7A1F0}" destId="{7FC719CD-1D75-454B-8D51-FCB26103E8B5}" srcOrd="0" destOrd="0" presId="urn:microsoft.com/office/officeart/2005/8/layout/orgChart1"/>
    <dgm:cxn modelId="{8FE67D84-6774-46ED-B435-B08BBD7B6AAC}" type="presOf" srcId="{B38D0303-001F-4366-BF89-A78A5A33972B}" destId="{258F6306-D414-4350-BDBA-77794CB59D53}" srcOrd="0" destOrd="0" presId="urn:microsoft.com/office/officeart/2005/8/layout/orgChart1"/>
    <dgm:cxn modelId="{F737C63D-DD9D-4EF3-A4EF-D5AA0418550F}" type="presOf" srcId="{A1CD0EBD-3A1D-44D2-AB0B-3039CCE76058}" destId="{019A6761-3A31-42E8-92E8-A5F7EBC82C48}" srcOrd="0" destOrd="0" presId="urn:microsoft.com/office/officeart/2005/8/layout/orgChart1"/>
    <dgm:cxn modelId="{83B9DB56-CF52-44B1-91F2-321664F35F6C}" type="presOf" srcId="{E4476A4D-25E6-46CA-A1D0-EEEFCD90EADE}" destId="{C25915EE-E5C5-4E5B-94EF-7AC9DE838973}" srcOrd="0" destOrd="0" presId="urn:microsoft.com/office/officeart/2005/8/layout/orgChart1"/>
    <dgm:cxn modelId="{0F34F14D-3894-4467-9235-412CD6C0B4DC}" type="presOf" srcId="{444B9F2E-D78F-44AE-B072-DC1441BBE262}" destId="{2E600CC1-89AC-4781-A455-383C64FC18F8}" srcOrd="0" destOrd="0" presId="urn:microsoft.com/office/officeart/2005/8/layout/orgChart1"/>
    <dgm:cxn modelId="{989E4472-7611-48E9-82E5-099D61972AD3}" srcId="{2FD3643E-317C-4EB0-8137-F669C806752C}" destId="{F85506B6-F599-483B-BBAF-41C86BCCB456}" srcOrd="6" destOrd="0" parTransId="{B38D0303-001F-4366-BF89-A78A5A33972B}" sibTransId="{EE619299-1981-457C-8777-E5B7527BFDD5}"/>
    <dgm:cxn modelId="{60E02049-0B10-419B-A113-9515B88919F0}" type="presOf" srcId="{982F7D85-27EB-4ADB-AA7F-39C27FF7A1F0}" destId="{08FB9FBC-23DE-410B-99AB-703E49AE3955}" srcOrd="1" destOrd="0" presId="urn:microsoft.com/office/officeart/2005/8/layout/orgChart1"/>
    <dgm:cxn modelId="{F2214CF2-479D-4F5D-B62D-12559F50E342}" type="presOf" srcId="{9D1B29B3-C9A7-4755-984B-F3E89A6399C0}" destId="{AA6AD2A2-3861-4F64-B06E-5360E722405C}" srcOrd="0" destOrd="0" presId="urn:microsoft.com/office/officeart/2005/8/layout/orgChart1"/>
    <dgm:cxn modelId="{2491B1CC-F50F-4FA4-A510-742E7B89B6B3}" type="presOf" srcId="{A7817F9D-9A84-4521-B5AE-B98E7E5D7767}" destId="{D06F861B-591F-4A56-9CFE-D2A9E9490286}" srcOrd="0" destOrd="0" presId="urn:microsoft.com/office/officeart/2005/8/layout/orgChart1"/>
    <dgm:cxn modelId="{230265ED-DEBB-4A63-9FEE-59A5E2499726}" type="presOf" srcId="{09025FA1-721D-4C20-992A-E914630AF31F}" destId="{270F6CBB-81D0-472C-84EA-C38D0CB360F2}" srcOrd="1" destOrd="0" presId="urn:microsoft.com/office/officeart/2005/8/layout/orgChart1"/>
    <dgm:cxn modelId="{429204E0-8A70-47C3-803B-FB3DD1CD55AA}" type="presOf" srcId="{320C815D-5CFE-4C18-88C3-25C71767BE28}" destId="{DBEF17DA-BD42-4559-92B1-C62AC747C60F}" srcOrd="0" destOrd="0" presId="urn:microsoft.com/office/officeart/2005/8/layout/orgChart1"/>
    <dgm:cxn modelId="{C42F4718-1F3B-4D69-8E20-1DED46CC0AEB}" type="presOf" srcId="{9C21B429-C530-48DD-BE52-CB784D3277D8}" destId="{4C063FF2-431C-4D99-8973-F1ABE0A9BC6E}" srcOrd="1" destOrd="0" presId="urn:microsoft.com/office/officeart/2005/8/layout/orgChart1"/>
    <dgm:cxn modelId="{A609E00B-BDED-4E89-B5F3-67789AD0AD5A}" type="presOf" srcId="{5DB6B3B1-C7EA-415C-972B-99B056519244}" destId="{E262FB50-89BE-4F83-97C0-21F7459C11DA}" srcOrd="0" destOrd="0" presId="urn:microsoft.com/office/officeart/2005/8/layout/orgChart1"/>
    <dgm:cxn modelId="{9A5C2006-201F-48A4-B846-833E55BDA869}" type="presOf" srcId="{F85506B6-F599-483B-BBAF-41C86BCCB456}" destId="{6AA099B0-29A7-4E95-8F71-7F8889422A10}" srcOrd="0" destOrd="0" presId="urn:microsoft.com/office/officeart/2005/8/layout/orgChart1"/>
    <dgm:cxn modelId="{0166A5B8-13D9-4394-B8EC-F547673CA5CA}" srcId="{2FD3643E-317C-4EB0-8137-F669C806752C}" destId="{A7817F9D-9A84-4521-B5AE-B98E7E5D7767}" srcOrd="3" destOrd="0" parTransId="{5DB6B3B1-C7EA-415C-972B-99B056519244}" sibTransId="{F05A7574-289F-445A-BE5F-097ACFC0FE93}"/>
    <dgm:cxn modelId="{23549DB8-863A-4960-A4D6-1C967078B4CD}" type="presParOf" srcId="{AA6AD2A2-3861-4F64-B06E-5360E722405C}" destId="{443E86FB-82EA-4911-B364-419FE0B4FACB}" srcOrd="0" destOrd="0" presId="urn:microsoft.com/office/officeart/2005/8/layout/orgChart1"/>
    <dgm:cxn modelId="{92B55C16-2E43-4BC9-A264-E25CBEEEC5D4}" type="presParOf" srcId="{443E86FB-82EA-4911-B364-419FE0B4FACB}" destId="{BF0D0632-6F14-4630-A400-1BBEC059A04F}" srcOrd="0" destOrd="0" presId="urn:microsoft.com/office/officeart/2005/8/layout/orgChart1"/>
    <dgm:cxn modelId="{A469DB5D-44F5-4308-94F8-90160C956CBA}" type="presParOf" srcId="{BF0D0632-6F14-4630-A400-1BBEC059A04F}" destId="{44018D2E-6D43-412C-BE56-A57D3F7CE2BA}" srcOrd="0" destOrd="0" presId="urn:microsoft.com/office/officeart/2005/8/layout/orgChart1"/>
    <dgm:cxn modelId="{DDBC1C5B-C586-4F7D-BA63-795BAB5BA0B6}" type="presParOf" srcId="{BF0D0632-6F14-4630-A400-1BBEC059A04F}" destId="{DDE85C0D-A191-4F05-987B-873C4B161A0A}" srcOrd="1" destOrd="0" presId="urn:microsoft.com/office/officeart/2005/8/layout/orgChart1"/>
    <dgm:cxn modelId="{B6C0BA12-D75B-49E5-BFC2-B9EA05BAA8CC}" type="presParOf" srcId="{443E86FB-82EA-4911-B364-419FE0B4FACB}" destId="{DB72C608-70A8-415A-8CB2-151FCC97CE31}" srcOrd="1" destOrd="0" presId="urn:microsoft.com/office/officeart/2005/8/layout/orgChart1"/>
    <dgm:cxn modelId="{0D7C0FED-0298-4F81-A3B7-EA58F4D8C78C}" type="presParOf" srcId="{DB72C608-70A8-415A-8CB2-151FCC97CE31}" destId="{98BBD5EF-802F-41A2-8B16-4FE236A58A1A}" srcOrd="0" destOrd="0" presId="urn:microsoft.com/office/officeart/2005/8/layout/orgChart1"/>
    <dgm:cxn modelId="{FD8EF43B-1313-427D-AF14-F7A9C170600A}" type="presParOf" srcId="{DB72C608-70A8-415A-8CB2-151FCC97CE31}" destId="{CF734B88-2912-4268-85FC-341EFC8DED97}" srcOrd="1" destOrd="0" presId="urn:microsoft.com/office/officeart/2005/8/layout/orgChart1"/>
    <dgm:cxn modelId="{1E6BE513-0589-434B-B0B2-937B3E588494}" type="presParOf" srcId="{CF734B88-2912-4268-85FC-341EFC8DED97}" destId="{7AF47A15-A67C-485E-8F0E-3A4A75A6F1D3}" srcOrd="0" destOrd="0" presId="urn:microsoft.com/office/officeart/2005/8/layout/orgChart1"/>
    <dgm:cxn modelId="{AB1A0588-5C16-448E-ACD9-16920EE9295A}" type="presParOf" srcId="{7AF47A15-A67C-485E-8F0E-3A4A75A6F1D3}" destId="{2B37095B-2BC5-4AA6-8DA5-9938D6EF2843}" srcOrd="0" destOrd="0" presId="urn:microsoft.com/office/officeart/2005/8/layout/orgChart1"/>
    <dgm:cxn modelId="{55BE254C-C30E-4A75-BAF6-F3066CA29A84}" type="presParOf" srcId="{7AF47A15-A67C-485E-8F0E-3A4A75A6F1D3}" destId="{4C063FF2-431C-4D99-8973-F1ABE0A9BC6E}" srcOrd="1" destOrd="0" presId="urn:microsoft.com/office/officeart/2005/8/layout/orgChart1"/>
    <dgm:cxn modelId="{D6BCFD08-F835-4F76-B326-D4C94CE805B5}" type="presParOf" srcId="{CF734B88-2912-4268-85FC-341EFC8DED97}" destId="{4081833C-1F08-40F1-8CFF-DA87F81ECAC5}" srcOrd="1" destOrd="0" presId="urn:microsoft.com/office/officeart/2005/8/layout/orgChart1"/>
    <dgm:cxn modelId="{1631EAC8-0E52-410D-A941-8FA900C990D2}" type="presParOf" srcId="{CF734B88-2912-4268-85FC-341EFC8DED97}" destId="{5E9FFBB3-8048-433C-A944-F3264F771031}" srcOrd="2" destOrd="0" presId="urn:microsoft.com/office/officeart/2005/8/layout/orgChart1"/>
    <dgm:cxn modelId="{4992D1AF-1123-4065-B4BF-7DC81FAB15BB}" type="presParOf" srcId="{DB72C608-70A8-415A-8CB2-151FCC97CE31}" destId="{DBEF17DA-BD42-4559-92B1-C62AC747C60F}" srcOrd="2" destOrd="0" presId="urn:microsoft.com/office/officeart/2005/8/layout/orgChart1"/>
    <dgm:cxn modelId="{B0978BBD-9177-40EA-991E-05CD9AC9EB09}" type="presParOf" srcId="{DB72C608-70A8-415A-8CB2-151FCC97CE31}" destId="{9E3AA1CB-BD3C-49DB-AE15-170240655C1E}" srcOrd="3" destOrd="0" presId="urn:microsoft.com/office/officeart/2005/8/layout/orgChart1"/>
    <dgm:cxn modelId="{5E850007-0914-4A2B-928E-0293EB9E9C87}" type="presParOf" srcId="{9E3AA1CB-BD3C-49DB-AE15-170240655C1E}" destId="{91499C0D-1D3E-4707-9689-747B7260CC3D}" srcOrd="0" destOrd="0" presId="urn:microsoft.com/office/officeart/2005/8/layout/orgChart1"/>
    <dgm:cxn modelId="{CE1E5041-A8B9-425F-A280-4890937C459F}" type="presParOf" srcId="{91499C0D-1D3E-4707-9689-747B7260CC3D}" destId="{72EE08C5-50A0-4573-A096-34D1514B4707}" srcOrd="0" destOrd="0" presId="urn:microsoft.com/office/officeart/2005/8/layout/orgChart1"/>
    <dgm:cxn modelId="{28D965FE-FEA9-4BB3-B4E4-52BF392AAD87}" type="presParOf" srcId="{91499C0D-1D3E-4707-9689-747B7260CC3D}" destId="{D4FA6218-7415-432F-B7B9-57F87BE740F4}" srcOrd="1" destOrd="0" presId="urn:microsoft.com/office/officeart/2005/8/layout/orgChart1"/>
    <dgm:cxn modelId="{391DF5A0-4720-42DF-B1CA-F3D107584D67}" type="presParOf" srcId="{9E3AA1CB-BD3C-49DB-AE15-170240655C1E}" destId="{1E340975-7F1F-4903-8522-1551D7516277}" srcOrd="1" destOrd="0" presId="urn:microsoft.com/office/officeart/2005/8/layout/orgChart1"/>
    <dgm:cxn modelId="{8BBB74AF-A4D3-4CAD-A2CB-728798CF531F}" type="presParOf" srcId="{9E3AA1CB-BD3C-49DB-AE15-170240655C1E}" destId="{4A511BCB-9CBE-4828-BE92-CF8C256C7D9E}" srcOrd="2" destOrd="0" presId="urn:microsoft.com/office/officeart/2005/8/layout/orgChart1"/>
    <dgm:cxn modelId="{D9ABEDE0-6DBB-419B-BE3B-C451DA74687A}" type="presParOf" srcId="{DB72C608-70A8-415A-8CB2-151FCC97CE31}" destId="{2E600CC1-89AC-4781-A455-383C64FC18F8}" srcOrd="4" destOrd="0" presId="urn:microsoft.com/office/officeart/2005/8/layout/orgChart1"/>
    <dgm:cxn modelId="{DB255C93-9CF4-4B04-9D96-B591F14CBE2F}" type="presParOf" srcId="{DB72C608-70A8-415A-8CB2-151FCC97CE31}" destId="{6E13DD3E-2017-4353-9FD5-1871E2AC8FBE}" srcOrd="5" destOrd="0" presId="urn:microsoft.com/office/officeart/2005/8/layout/orgChart1"/>
    <dgm:cxn modelId="{F2566D56-9F8F-4F80-AE5D-EE0DF7A82528}" type="presParOf" srcId="{6E13DD3E-2017-4353-9FD5-1871E2AC8FBE}" destId="{B49CDD02-45D2-4E0A-AE6C-F9800A8C9372}" srcOrd="0" destOrd="0" presId="urn:microsoft.com/office/officeart/2005/8/layout/orgChart1"/>
    <dgm:cxn modelId="{29EDC960-521B-4EA9-8589-1D15936E9A71}" type="presParOf" srcId="{B49CDD02-45D2-4E0A-AE6C-F9800A8C9372}" destId="{C25915EE-E5C5-4E5B-94EF-7AC9DE838973}" srcOrd="0" destOrd="0" presId="urn:microsoft.com/office/officeart/2005/8/layout/orgChart1"/>
    <dgm:cxn modelId="{76794C7B-1F8A-478C-A2A5-D751DA28DC87}" type="presParOf" srcId="{B49CDD02-45D2-4E0A-AE6C-F9800A8C9372}" destId="{33202496-FC09-4A71-9191-9E563B5609B6}" srcOrd="1" destOrd="0" presId="urn:microsoft.com/office/officeart/2005/8/layout/orgChart1"/>
    <dgm:cxn modelId="{956A373B-43E1-4517-9E47-07C03BFF42A3}" type="presParOf" srcId="{6E13DD3E-2017-4353-9FD5-1871E2AC8FBE}" destId="{5092EEDD-BC9B-4596-9CBE-6F708A612BFB}" srcOrd="1" destOrd="0" presId="urn:microsoft.com/office/officeart/2005/8/layout/orgChart1"/>
    <dgm:cxn modelId="{8180C2E7-5E16-4089-B17C-49D3FA153585}" type="presParOf" srcId="{6E13DD3E-2017-4353-9FD5-1871E2AC8FBE}" destId="{E6880B80-6B35-42C5-B54C-D3E428CAF262}" srcOrd="2" destOrd="0" presId="urn:microsoft.com/office/officeart/2005/8/layout/orgChart1"/>
    <dgm:cxn modelId="{43824B0D-85D5-4DCC-AE24-9186CAD23665}" type="presParOf" srcId="{DB72C608-70A8-415A-8CB2-151FCC97CE31}" destId="{E262FB50-89BE-4F83-97C0-21F7459C11DA}" srcOrd="6" destOrd="0" presId="urn:microsoft.com/office/officeart/2005/8/layout/orgChart1"/>
    <dgm:cxn modelId="{D2A16789-9D49-4ABA-9EFD-2AD85041F53C}" type="presParOf" srcId="{DB72C608-70A8-415A-8CB2-151FCC97CE31}" destId="{A55F214A-3B9B-45C2-A61E-F91FA39BD041}" srcOrd="7" destOrd="0" presId="urn:microsoft.com/office/officeart/2005/8/layout/orgChart1"/>
    <dgm:cxn modelId="{4D452D11-D039-496E-BBC7-F4B451E1F846}" type="presParOf" srcId="{A55F214A-3B9B-45C2-A61E-F91FA39BD041}" destId="{3BF5A30D-DB34-4902-AEA5-F9FA02E86C33}" srcOrd="0" destOrd="0" presId="urn:microsoft.com/office/officeart/2005/8/layout/orgChart1"/>
    <dgm:cxn modelId="{D7729DD1-18CE-46CB-BBD4-01D5EA21A69A}" type="presParOf" srcId="{3BF5A30D-DB34-4902-AEA5-F9FA02E86C33}" destId="{D06F861B-591F-4A56-9CFE-D2A9E9490286}" srcOrd="0" destOrd="0" presId="urn:microsoft.com/office/officeart/2005/8/layout/orgChart1"/>
    <dgm:cxn modelId="{1B99E786-C25B-4927-A089-9D48D378FC97}" type="presParOf" srcId="{3BF5A30D-DB34-4902-AEA5-F9FA02E86C33}" destId="{9332CD0A-CEFE-4C86-8099-EFBD7592445D}" srcOrd="1" destOrd="0" presId="urn:microsoft.com/office/officeart/2005/8/layout/orgChart1"/>
    <dgm:cxn modelId="{FA88CAD6-710E-4E66-A982-337CDA240880}" type="presParOf" srcId="{A55F214A-3B9B-45C2-A61E-F91FA39BD041}" destId="{9E5DD152-EAFA-4D46-AA93-C4004332CB93}" srcOrd="1" destOrd="0" presId="urn:microsoft.com/office/officeart/2005/8/layout/orgChart1"/>
    <dgm:cxn modelId="{0849AEDE-333E-4ACE-8567-711C532B592B}" type="presParOf" srcId="{A55F214A-3B9B-45C2-A61E-F91FA39BD041}" destId="{390B0CDF-2544-43C9-AEFB-9DB27600DACA}" srcOrd="2" destOrd="0" presId="urn:microsoft.com/office/officeart/2005/8/layout/orgChart1"/>
    <dgm:cxn modelId="{B6AD8B5A-36BE-4696-A653-86D3F79978F4}" type="presParOf" srcId="{DB72C608-70A8-415A-8CB2-151FCC97CE31}" destId="{2117E033-F12B-4544-9550-CCCF42956DC2}" srcOrd="8" destOrd="0" presId="urn:microsoft.com/office/officeart/2005/8/layout/orgChart1"/>
    <dgm:cxn modelId="{5F55A8DA-44CB-4DB1-81D3-4D936AFEA6CF}" type="presParOf" srcId="{DB72C608-70A8-415A-8CB2-151FCC97CE31}" destId="{FEDD7F69-6872-4FF1-AE19-52D3AED6D08D}" srcOrd="9" destOrd="0" presId="urn:microsoft.com/office/officeart/2005/8/layout/orgChart1"/>
    <dgm:cxn modelId="{0BFB5F94-7115-4E57-A4FB-43B6D2084C84}" type="presParOf" srcId="{FEDD7F69-6872-4FF1-AE19-52D3AED6D08D}" destId="{D8264252-A49D-4112-92D2-E3679D2475A4}" srcOrd="0" destOrd="0" presId="urn:microsoft.com/office/officeart/2005/8/layout/orgChart1"/>
    <dgm:cxn modelId="{049AFD40-9333-4D41-B464-54015E551C03}" type="presParOf" srcId="{D8264252-A49D-4112-92D2-E3679D2475A4}" destId="{7FC719CD-1D75-454B-8D51-FCB26103E8B5}" srcOrd="0" destOrd="0" presId="urn:microsoft.com/office/officeart/2005/8/layout/orgChart1"/>
    <dgm:cxn modelId="{DEA81DAC-2130-4B8A-BA39-22EE9FCFD476}" type="presParOf" srcId="{D8264252-A49D-4112-92D2-E3679D2475A4}" destId="{08FB9FBC-23DE-410B-99AB-703E49AE3955}" srcOrd="1" destOrd="0" presId="urn:microsoft.com/office/officeart/2005/8/layout/orgChart1"/>
    <dgm:cxn modelId="{E033E63C-E35D-47D5-9706-2267178AA5CC}" type="presParOf" srcId="{FEDD7F69-6872-4FF1-AE19-52D3AED6D08D}" destId="{EDF8762F-F125-4A31-8296-62704252D2EF}" srcOrd="1" destOrd="0" presId="urn:microsoft.com/office/officeart/2005/8/layout/orgChart1"/>
    <dgm:cxn modelId="{8EEB13D7-0F66-42D3-8887-396AA8A1EDF1}" type="presParOf" srcId="{FEDD7F69-6872-4FF1-AE19-52D3AED6D08D}" destId="{F569A652-1270-4942-9534-00DA034D7BA6}" srcOrd="2" destOrd="0" presId="urn:microsoft.com/office/officeart/2005/8/layout/orgChart1"/>
    <dgm:cxn modelId="{4400507A-F8AB-4930-97CA-95A1ACFD1106}" type="presParOf" srcId="{DB72C608-70A8-415A-8CB2-151FCC97CE31}" destId="{910963CE-E565-411A-BFD9-1E9C5A0BF4FE}" srcOrd="10" destOrd="0" presId="urn:microsoft.com/office/officeart/2005/8/layout/orgChart1"/>
    <dgm:cxn modelId="{EBD4BC01-CBC6-49E2-9085-75472DE68A7E}" type="presParOf" srcId="{DB72C608-70A8-415A-8CB2-151FCC97CE31}" destId="{BCCAAE45-DC15-4F06-B179-982440FB7B2B}" srcOrd="11" destOrd="0" presId="urn:microsoft.com/office/officeart/2005/8/layout/orgChart1"/>
    <dgm:cxn modelId="{572D9CC7-2680-4EA1-887A-A5E0EBF73404}" type="presParOf" srcId="{BCCAAE45-DC15-4F06-B179-982440FB7B2B}" destId="{78B053E1-C734-4775-A378-A5FE70A9C316}" srcOrd="0" destOrd="0" presId="urn:microsoft.com/office/officeart/2005/8/layout/orgChart1"/>
    <dgm:cxn modelId="{058428F3-19AA-4699-AECA-8247605E6792}" type="presParOf" srcId="{78B053E1-C734-4775-A378-A5FE70A9C316}" destId="{9E9FA19C-38F3-49A5-BFD4-7567E5236C25}" srcOrd="0" destOrd="0" presId="urn:microsoft.com/office/officeart/2005/8/layout/orgChart1"/>
    <dgm:cxn modelId="{84548673-AECA-4391-8B56-4256EA63EBB3}" type="presParOf" srcId="{78B053E1-C734-4775-A378-A5FE70A9C316}" destId="{11AB06F1-E252-43C7-A3B2-9D72F651D10E}" srcOrd="1" destOrd="0" presId="urn:microsoft.com/office/officeart/2005/8/layout/orgChart1"/>
    <dgm:cxn modelId="{BB4CD1FB-63A1-47AC-BA55-BC2463D8E62C}" type="presParOf" srcId="{BCCAAE45-DC15-4F06-B179-982440FB7B2B}" destId="{C1825FF1-E446-4BA0-97E3-B8B94862B1CD}" srcOrd="1" destOrd="0" presId="urn:microsoft.com/office/officeart/2005/8/layout/orgChart1"/>
    <dgm:cxn modelId="{93C75FC5-00B8-4C89-B941-9D98DBC4741E}" type="presParOf" srcId="{BCCAAE45-DC15-4F06-B179-982440FB7B2B}" destId="{592D6615-8AB6-4685-B3FF-A902B8FF49F2}" srcOrd="2" destOrd="0" presId="urn:microsoft.com/office/officeart/2005/8/layout/orgChart1"/>
    <dgm:cxn modelId="{924E5012-0599-42B4-9042-80B14514316E}" type="presParOf" srcId="{DB72C608-70A8-415A-8CB2-151FCC97CE31}" destId="{258F6306-D414-4350-BDBA-77794CB59D53}" srcOrd="12" destOrd="0" presId="urn:microsoft.com/office/officeart/2005/8/layout/orgChart1"/>
    <dgm:cxn modelId="{BA0C5C09-3808-4CF0-8A6D-BE766BBEBD6F}" type="presParOf" srcId="{DB72C608-70A8-415A-8CB2-151FCC97CE31}" destId="{1FD2A3F5-9678-4D92-867D-FB81A6D6488A}" srcOrd="13" destOrd="0" presId="urn:microsoft.com/office/officeart/2005/8/layout/orgChart1"/>
    <dgm:cxn modelId="{089CBC27-73AE-4C08-A8F5-8749BE4B593F}" type="presParOf" srcId="{1FD2A3F5-9678-4D92-867D-FB81A6D6488A}" destId="{09C8F18F-28E6-4A3F-982A-7ACC60E054D7}" srcOrd="0" destOrd="0" presId="urn:microsoft.com/office/officeart/2005/8/layout/orgChart1"/>
    <dgm:cxn modelId="{9C920882-CDC2-4D40-B5BC-229CEC289005}" type="presParOf" srcId="{09C8F18F-28E6-4A3F-982A-7ACC60E054D7}" destId="{6AA099B0-29A7-4E95-8F71-7F8889422A10}" srcOrd="0" destOrd="0" presId="urn:microsoft.com/office/officeart/2005/8/layout/orgChart1"/>
    <dgm:cxn modelId="{C060EE5B-13C5-4D8F-A80F-2060E76869EC}" type="presParOf" srcId="{09C8F18F-28E6-4A3F-982A-7ACC60E054D7}" destId="{F35B7F10-5D96-45CC-807B-AF4B522B206D}" srcOrd="1" destOrd="0" presId="urn:microsoft.com/office/officeart/2005/8/layout/orgChart1"/>
    <dgm:cxn modelId="{BBD5B58D-3A53-46E5-B013-8CD0F7E1A058}" type="presParOf" srcId="{1FD2A3F5-9678-4D92-867D-FB81A6D6488A}" destId="{EBBAE24F-F1D3-4C0B-B367-57AA97D705F5}" srcOrd="1" destOrd="0" presId="urn:microsoft.com/office/officeart/2005/8/layout/orgChart1"/>
    <dgm:cxn modelId="{C872BAE2-E6BB-4A80-808C-BBB2DE6A1D8B}" type="presParOf" srcId="{1FD2A3F5-9678-4D92-867D-FB81A6D6488A}" destId="{EDA80C3C-B2E5-4AB1-AAEB-B12E94357314}" srcOrd="2" destOrd="0" presId="urn:microsoft.com/office/officeart/2005/8/layout/orgChart1"/>
    <dgm:cxn modelId="{FB846E2A-9D90-457D-8416-55CC6523CCC9}" type="presParOf" srcId="{DB72C608-70A8-415A-8CB2-151FCC97CE31}" destId="{019A6761-3A31-42E8-92E8-A5F7EBC82C48}" srcOrd="14" destOrd="0" presId="urn:microsoft.com/office/officeart/2005/8/layout/orgChart1"/>
    <dgm:cxn modelId="{C3DB4EB4-C824-4F72-B553-75AEEE42D33C}" type="presParOf" srcId="{DB72C608-70A8-415A-8CB2-151FCC97CE31}" destId="{BB3F8073-F3B4-40C4-9DE0-D66D6581D0D4}" srcOrd="15" destOrd="0" presId="urn:microsoft.com/office/officeart/2005/8/layout/orgChart1"/>
    <dgm:cxn modelId="{9BCC6506-C6FB-494C-872D-E68E0A6C55EF}" type="presParOf" srcId="{BB3F8073-F3B4-40C4-9DE0-D66D6581D0D4}" destId="{6AA95370-C05F-4CF0-98CE-7DC6817DAA81}" srcOrd="0" destOrd="0" presId="urn:microsoft.com/office/officeart/2005/8/layout/orgChart1"/>
    <dgm:cxn modelId="{26032AFE-07D5-4B21-BF94-8AD003084D71}" type="presParOf" srcId="{6AA95370-C05F-4CF0-98CE-7DC6817DAA81}" destId="{885324E7-2B3E-466E-B680-29E0AC3EDD3E}" srcOrd="0" destOrd="0" presId="urn:microsoft.com/office/officeart/2005/8/layout/orgChart1"/>
    <dgm:cxn modelId="{D2347898-9238-4656-BA20-9B272A89BB95}" type="presParOf" srcId="{6AA95370-C05F-4CF0-98CE-7DC6817DAA81}" destId="{270F6CBB-81D0-472C-84EA-C38D0CB360F2}" srcOrd="1" destOrd="0" presId="urn:microsoft.com/office/officeart/2005/8/layout/orgChart1"/>
    <dgm:cxn modelId="{DBD01C83-8A72-491B-98EC-9DCCF1F5ADF6}" type="presParOf" srcId="{BB3F8073-F3B4-40C4-9DE0-D66D6581D0D4}" destId="{E5B9FA35-3BCA-491D-8FF8-C733E675DDDA}" srcOrd="1" destOrd="0" presId="urn:microsoft.com/office/officeart/2005/8/layout/orgChart1"/>
    <dgm:cxn modelId="{8D14D947-75ED-46C1-873B-BDA321F25A03}" type="presParOf" srcId="{BB3F8073-F3B4-40C4-9DE0-D66D6581D0D4}" destId="{76803F9C-BAD0-478B-9796-E8A7B54F6827}" srcOrd="2" destOrd="0" presId="urn:microsoft.com/office/officeart/2005/8/layout/orgChart1"/>
    <dgm:cxn modelId="{49401069-CB6E-484A-A29A-53E3234BC527}" type="presParOf" srcId="{443E86FB-82EA-4911-B364-419FE0B4FACB}" destId="{BE124E48-180F-4796-85FC-3F2D21476F64}" srcOrd="2" destOrd="0" presId="urn:microsoft.com/office/officeart/2005/8/layout/orgChart1"/>
  </dgm:cxnLst>
  <dgm:bg/>
  <dgm:whole>
    <a:ln>
      <a:solidFill>
        <a:schemeClr val="bg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500034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57163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</a:t>
            </a:r>
            <a:r>
              <a:rPr lang="uk-UA" dirty="0" smtClean="0"/>
              <a:t> </a:t>
            </a:r>
            <a:r>
              <a:rPr lang="ru-RU" sz="3600" dirty="0" smtClean="0">
                <a:solidFill>
                  <a:srgbClr val="6D1311"/>
                </a:solidFill>
              </a:rPr>
              <a:t>Театр як синтез </a:t>
            </a:r>
            <a:r>
              <a:rPr lang="ru-RU" sz="3600" dirty="0" err="1" smtClean="0">
                <a:solidFill>
                  <a:srgbClr val="6D1311"/>
                </a:solidFill>
              </a:rPr>
              <a:t>мистецтв</a:t>
            </a:r>
            <a:r>
              <a:rPr lang="ru-RU" sz="3600" dirty="0" smtClean="0">
                <a:solidFill>
                  <a:srgbClr val="6D1311"/>
                </a:solidFill>
              </a:rPr>
              <a:t>.</a:t>
            </a:r>
            <a:r>
              <a:rPr lang="ru-RU" sz="3600" b="1" dirty="0" smtClean="0">
                <a:solidFill>
                  <a:srgbClr val="6D1311"/>
                </a:solidFill>
              </a:rPr>
              <a:t/>
            </a:r>
            <a:br>
              <a:rPr lang="ru-RU" sz="3600" b="1" dirty="0" smtClean="0">
                <a:solidFill>
                  <a:srgbClr val="6D1311"/>
                </a:solidFill>
              </a:rPr>
            </a:br>
            <a:r>
              <a:rPr lang="uk-UA" sz="3600" dirty="0" smtClean="0"/>
              <a:t>Основні елементи художньо-образної мови театрального мистецтва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142876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D1311"/>
                </a:solidFill>
              </a:rPr>
              <a:t>«Весь </a:t>
            </a:r>
            <a:r>
              <a:rPr lang="ru-RU" sz="2800" b="1" dirty="0" err="1" smtClean="0">
                <a:solidFill>
                  <a:srgbClr val="6D1311"/>
                </a:solidFill>
              </a:rPr>
              <a:t>світ</a:t>
            </a:r>
            <a:r>
              <a:rPr lang="ru-RU" sz="2800" b="1" dirty="0" smtClean="0">
                <a:solidFill>
                  <a:srgbClr val="6D1311"/>
                </a:solidFill>
              </a:rPr>
              <a:t> – театр, у </a:t>
            </a:r>
            <a:r>
              <a:rPr lang="ru-RU" sz="2800" b="1" dirty="0" err="1" smtClean="0">
                <a:solidFill>
                  <a:srgbClr val="6D1311"/>
                </a:solidFill>
              </a:rPr>
              <a:t>ньому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жінки</a:t>
            </a:r>
            <a:r>
              <a:rPr lang="ru-RU" sz="2800" b="1" dirty="0" smtClean="0">
                <a:solidFill>
                  <a:srgbClr val="6D1311"/>
                </a:solidFill>
              </a:rPr>
              <a:t>, </a:t>
            </a:r>
            <a:r>
              <a:rPr lang="ru-RU" sz="2800" b="1" dirty="0" err="1" smtClean="0">
                <a:solidFill>
                  <a:srgbClr val="6D1311"/>
                </a:solidFill>
              </a:rPr>
              <a:t>чоловіки</a:t>
            </a:r>
            <a:r>
              <a:rPr lang="ru-RU" sz="2800" b="1" dirty="0" smtClean="0">
                <a:solidFill>
                  <a:srgbClr val="6D1311"/>
                </a:solidFill>
              </a:rPr>
              <a:t> - </a:t>
            </a:r>
            <a:r>
              <a:rPr lang="ru-RU" sz="2800" b="1" dirty="0" err="1" smtClean="0">
                <a:solidFill>
                  <a:srgbClr val="6D1311"/>
                </a:solidFill>
              </a:rPr>
              <a:t>усі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актори</a:t>
            </a:r>
            <a:r>
              <a:rPr lang="ru-RU" sz="2800" b="1" dirty="0" smtClean="0">
                <a:solidFill>
                  <a:srgbClr val="6D1311"/>
                </a:solidFill>
              </a:rPr>
              <a:t>»</a:t>
            </a:r>
          </a:p>
          <a:p>
            <a:r>
              <a:rPr lang="ru-RU" sz="2400" b="1" i="1" dirty="0" err="1" smtClean="0">
                <a:solidFill>
                  <a:srgbClr val="6D1311"/>
                </a:solidFill>
              </a:rPr>
              <a:t>В.Шекспір</a:t>
            </a:r>
            <a:r>
              <a:rPr lang="ru-RU" sz="2400" b="1" i="1" dirty="0" smtClean="0">
                <a:solidFill>
                  <a:srgbClr val="6D1311"/>
                </a:solidFill>
              </a:rPr>
              <a:t>, </a:t>
            </a:r>
            <a:r>
              <a:rPr lang="ru-RU" sz="2400" b="1" i="1" dirty="0" err="1" smtClean="0">
                <a:solidFill>
                  <a:srgbClr val="6D1311"/>
                </a:solidFill>
              </a:rPr>
              <a:t>англійський</a:t>
            </a:r>
            <a:r>
              <a:rPr lang="ru-RU" sz="2400" b="1" i="1" dirty="0" smtClean="0">
                <a:solidFill>
                  <a:srgbClr val="6D1311"/>
                </a:solidFill>
              </a:rPr>
              <a:t> драматург</a:t>
            </a:r>
            <a:endParaRPr lang="ru-RU" sz="2400" b="1" i="1" dirty="0">
              <a:solidFill>
                <a:srgbClr val="6D131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4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Сатура - </a:t>
            </a:r>
            <a:r>
              <a:rPr lang="ru-RU" b="1" dirty="0" err="1" smtClean="0">
                <a:solidFill>
                  <a:schemeClr val="tx1"/>
                </a:solidFill>
              </a:rPr>
              <a:t>страва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виготовлена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суміші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різних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плодів</a:t>
            </a:r>
            <a:r>
              <a:rPr lang="ru-RU" b="1" dirty="0" smtClean="0">
                <a:solidFill>
                  <a:schemeClr val="tx1"/>
                </a:solidFill>
              </a:rPr>
              <a:t>; </a:t>
            </a:r>
            <a:r>
              <a:rPr lang="ru-RU" b="1" dirty="0" err="1" smtClean="0">
                <a:solidFill>
                  <a:schemeClr val="tx1"/>
                </a:solidFill>
              </a:rPr>
              <a:t>всяка</a:t>
            </a:r>
            <a:r>
              <a:rPr lang="ru-RU" b="1" dirty="0" smtClean="0">
                <a:solidFill>
                  <a:schemeClr val="tx1"/>
                </a:solidFill>
              </a:rPr>
              <a:t> всячина), жанр </a:t>
            </a:r>
            <a:r>
              <a:rPr lang="ru-RU" b="1" dirty="0" err="1" smtClean="0">
                <a:solidFill>
                  <a:schemeClr val="tx1"/>
                </a:solidFill>
              </a:rPr>
              <a:t>римської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літератури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поєднання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різноманітних</a:t>
            </a:r>
            <a:r>
              <a:rPr lang="ru-RU" b="1" dirty="0" smtClean="0">
                <a:solidFill>
                  <a:schemeClr val="tx1"/>
                </a:solidFill>
              </a:rPr>
              <a:t> за формою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змістом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віршованих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прозових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творів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Зберігся</a:t>
            </a:r>
            <a:r>
              <a:rPr lang="ru-RU" b="1" dirty="0" smtClean="0">
                <a:solidFill>
                  <a:schemeClr val="tx1"/>
                </a:solidFill>
              </a:rPr>
              <a:t> фрагмент </a:t>
            </a:r>
            <a:r>
              <a:rPr lang="ru-RU" b="1" dirty="0" err="1" smtClean="0">
                <a:solidFill>
                  <a:schemeClr val="tx1"/>
                </a:solidFill>
              </a:rPr>
              <a:t>із</a:t>
            </a: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Меніппових</a:t>
            </a:r>
            <a:r>
              <a:rPr lang="ru-RU" b="1" dirty="0" smtClean="0">
                <a:solidFill>
                  <a:schemeClr val="tx1"/>
                </a:solidFill>
              </a:rPr>
              <a:t> сатир» Марка </a:t>
            </a:r>
            <a:r>
              <a:rPr lang="ru-RU" b="1" dirty="0" err="1" smtClean="0">
                <a:solidFill>
                  <a:schemeClr val="tx1"/>
                </a:solidFill>
              </a:rPr>
              <a:t>Теренція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Варрона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Вперше</a:t>
            </a:r>
            <a:r>
              <a:rPr lang="ru-RU" b="1" dirty="0" smtClean="0">
                <a:solidFill>
                  <a:schemeClr val="tx1"/>
                </a:solidFill>
              </a:rPr>
              <a:t> в Гая </a:t>
            </a:r>
            <a:r>
              <a:rPr lang="ru-RU" b="1" dirty="0" err="1" smtClean="0">
                <a:solidFill>
                  <a:schemeClr val="tx1"/>
                </a:solidFill>
              </a:rPr>
              <a:t>Луцилія</a:t>
            </a:r>
            <a:r>
              <a:rPr lang="ru-RU" b="1" dirty="0" smtClean="0">
                <a:solidFill>
                  <a:schemeClr val="tx1"/>
                </a:solidFill>
              </a:rPr>
              <a:t> сатура </a:t>
            </a:r>
            <a:r>
              <a:rPr lang="ru-RU" b="1" dirty="0" err="1" smtClean="0">
                <a:solidFill>
                  <a:schemeClr val="tx1"/>
                </a:solidFill>
              </a:rPr>
              <a:t>набуває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викривального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харктеру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став в 1-2 ст. </a:t>
            </a:r>
            <a:r>
              <a:rPr lang="ru-RU" b="1" dirty="0" err="1" smtClean="0">
                <a:solidFill>
                  <a:schemeClr val="tx1"/>
                </a:solidFill>
              </a:rPr>
              <a:t>вирішальним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понятті</a:t>
            </a:r>
            <a:r>
              <a:rPr lang="ru-RU" b="1" dirty="0" smtClean="0">
                <a:solidFill>
                  <a:schemeClr val="tx1"/>
                </a:solidFill>
              </a:rPr>
              <a:t> «сатира» (</a:t>
            </a:r>
            <a:r>
              <a:rPr lang="ru-RU" b="1" dirty="0" err="1" smtClean="0">
                <a:solidFill>
                  <a:schemeClr val="tx1"/>
                </a:solidFill>
              </a:rPr>
              <a:t>satira</a:t>
            </a:r>
            <a:r>
              <a:rPr lang="ru-RU" b="1" dirty="0" smtClean="0">
                <a:solidFill>
                  <a:schemeClr val="tx1"/>
                </a:solidFill>
              </a:rPr>
              <a:t>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85736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err="1" smtClean="0">
                <a:solidFill>
                  <a:schemeClr val="bg1"/>
                </a:solidFill>
              </a:rPr>
              <a:t>Сатури</a:t>
            </a:r>
            <a:r>
              <a:rPr lang="ru-RU" sz="3600" b="1" u="sng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– </a:t>
            </a:r>
            <a:r>
              <a:rPr lang="ru-RU" sz="3200" b="1" dirty="0" err="1" smtClean="0">
                <a:solidFill>
                  <a:schemeClr val="bg1"/>
                </a:solidFill>
              </a:rPr>
              <a:t>вистава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включає</a:t>
            </a:r>
            <a:r>
              <a:rPr lang="ru-RU" sz="3200" b="1" dirty="0" smtClean="0">
                <a:solidFill>
                  <a:schemeClr val="bg1"/>
                </a:solidFill>
              </a:rPr>
              <a:t> в себе </a:t>
            </a:r>
            <a:r>
              <a:rPr lang="ru-RU" sz="3200" b="1" dirty="0" err="1" smtClean="0">
                <a:solidFill>
                  <a:schemeClr val="bg1"/>
                </a:solidFill>
              </a:rPr>
              <a:t>музику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танці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пісні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драматичні</a:t>
            </a:r>
            <a:r>
              <a:rPr lang="ru-RU" sz="3200" b="1" dirty="0" smtClean="0">
                <a:solidFill>
                  <a:schemeClr val="bg1"/>
                </a:solidFill>
              </a:rPr>
              <a:t> сценки </a:t>
            </a:r>
            <a:r>
              <a:rPr lang="ru-RU" sz="3200" b="1" dirty="0" err="1" smtClean="0">
                <a:solidFill>
                  <a:schemeClr val="bg1"/>
                </a:solidFill>
              </a:rPr>
              <a:t>побутового</a:t>
            </a:r>
            <a:r>
              <a:rPr lang="ru-RU" sz="3200" b="1" dirty="0" smtClean="0">
                <a:solidFill>
                  <a:schemeClr val="bg1"/>
                </a:solidFill>
              </a:rPr>
              <a:t> та </a:t>
            </a:r>
            <a:r>
              <a:rPr lang="ru-RU" sz="3200" b="1" dirty="0" err="1" smtClean="0">
                <a:solidFill>
                  <a:schemeClr val="bg1"/>
                </a:solidFill>
              </a:rPr>
              <a:t>комічного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змісту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0" y="4143380"/>
            <a:ext cx="2786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Остап Ступка та </a:t>
            </a:r>
            <a:r>
              <a:rPr lang="ru-RU" b="1" dirty="0" err="1" smtClean="0">
                <a:solidFill>
                  <a:schemeClr val="bg1"/>
                </a:solidFill>
              </a:rPr>
              <a:t>Олексій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Вертинський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виставі</a:t>
            </a:r>
            <a:r>
              <a:rPr lang="ru-RU" b="1" dirty="0" smtClean="0">
                <a:solidFill>
                  <a:schemeClr val="bg1"/>
                </a:solidFill>
              </a:rPr>
              <a:t> Молодого театру «</a:t>
            </a:r>
            <a:r>
              <a:rPr lang="ru-RU" b="1" dirty="0" err="1" smtClean="0">
                <a:solidFill>
                  <a:schemeClr val="bg1"/>
                </a:solidFill>
              </a:rPr>
              <a:t>Московіада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3779070" cy="32861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err="1" smtClean="0"/>
              <a:t>Містерія</a:t>
            </a:r>
            <a:r>
              <a:rPr lang="ru-RU" sz="3600" b="1" u="sng" dirty="0" smtClean="0"/>
              <a:t> </a:t>
            </a:r>
            <a:r>
              <a:rPr lang="ru-RU" sz="3200" b="1" dirty="0" smtClean="0"/>
              <a:t>– вид </a:t>
            </a:r>
            <a:r>
              <a:rPr lang="ru-RU" sz="3200" b="1" dirty="0" err="1" smtClean="0"/>
              <a:t>релігійного</a:t>
            </a:r>
            <a:r>
              <a:rPr lang="ru-RU" sz="3200" b="1" dirty="0" smtClean="0"/>
              <a:t> театру,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розквітнув</a:t>
            </a:r>
            <a:r>
              <a:rPr lang="ru-RU" sz="3200" b="1" dirty="0" smtClean="0"/>
              <a:t> у </a:t>
            </a:r>
            <a:r>
              <a:rPr lang="en-US" sz="3200" b="1" dirty="0" smtClean="0"/>
              <a:t> XIV – XV </a:t>
            </a:r>
            <a:r>
              <a:rPr lang="uk-UA" sz="3200" b="1" dirty="0" smtClean="0"/>
              <a:t>ст.</a:t>
            </a:r>
            <a:endParaRPr lang="ru-RU" sz="32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491913" cy="36576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Дійство</a:t>
            </a:r>
            <a:r>
              <a:rPr lang="ru-RU" b="1" dirty="0" smtClean="0"/>
              <a:t> на </a:t>
            </a:r>
            <a:r>
              <a:rPr lang="ru-RU" b="1" dirty="0" err="1" smtClean="0"/>
              <a:t>фестивалі</a:t>
            </a:r>
            <a:r>
              <a:rPr lang="ru-RU" b="1" dirty="0" smtClean="0"/>
              <a:t> «Свята </a:t>
            </a:r>
            <a:r>
              <a:rPr lang="ru-RU" b="1" dirty="0" err="1" smtClean="0"/>
              <a:t>містерія</a:t>
            </a:r>
            <a:r>
              <a:rPr lang="ru-RU" b="1" dirty="0" smtClean="0"/>
              <a:t>», </a:t>
            </a:r>
            <a:r>
              <a:rPr lang="ru-RU" b="1" dirty="0" err="1" smtClean="0"/>
              <a:t>що</a:t>
            </a:r>
            <a:r>
              <a:rPr lang="ru-RU" b="1" dirty="0" smtClean="0"/>
              <a:t> проходив в 2007 р. в </a:t>
            </a:r>
            <a:r>
              <a:rPr lang="ru-RU" b="1" dirty="0" err="1" smtClean="0"/>
              <a:t>Москві</a:t>
            </a:r>
            <a:r>
              <a:rPr lang="ru-RU" b="1" dirty="0" smtClean="0"/>
              <a:t>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спрямована</a:t>
            </a:r>
            <a:r>
              <a:rPr lang="ru-RU" b="1" dirty="0" smtClean="0"/>
              <a:t> на </a:t>
            </a:r>
            <a:r>
              <a:rPr lang="ru-RU" b="1" dirty="0" err="1" smtClean="0"/>
              <a:t>підтримку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християнського</a:t>
            </a:r>
            <a:r>
              <a:rPr lang="ru-RU" b="1" dirty="0" smtClean="0"/>
              <a:t>  театрального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. 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err="1" smtClean="0"/>
              <a:t>Мораліте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повчальна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вистава</a:t>
            </a:r>
            <a:endParaRPr lang="ru-RU" sz="36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0"/>
            <a:ext cx="350042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Не пускає мене мати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вулицю погуляти,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 хоч пустить, то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пригрустить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— Іди, доню, не барися: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 сінечки та й вернися!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Бо на дворі піст наступає,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 хто його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проскаче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Той Великодня не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побаче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642910" y="621508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Масляна на </a:t>
            </a:r>
            <a:r>
              <a:rPr lang="uk-UA" sz="3200" b="1" dirty="0" err="1" smtClean="0">
                <a:solidFill>
                  <a:schemeClr val="bg1"/>
                </a:solidFill>
              </a:rPr>
              <a:t>“Мамаєвій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Слободі”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Арлекін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Коломбіна</a:t>
            </a:r>
            <a:endParaRPr lang="ru-RU" sz="3200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err="1" smtClean="0"/>
              <a:t>Комедія</a:t>
            </a:r>
            <a:r>
              <a:rPr lang="ru-RU" sz="4000" b="1" u="sng" dirty="0" smtClean="0"/>
              <a:t> </a:t>
            </a:r>
            <a:r>
              <a:rPr lang="ru-RU" sz="4000" b="1" u="sng" dirty="0" err="1" smtClean="0"/>
              <a:t>дель-арте</a:t>
            </a:r>
            <a:r>
              <a:rPr lang="ru-RU" sz="4000" b="1" u="sng" dirty="0" smtClean="0"/>
              <a:t> 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імпровізаційний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вуличний</a:t>
            </a:r>
            <a:r>
              <a:rPr lang="ru-RU" sz="3600" b="1" dirty="0" smtClean="0"/>
              <a:t> театр масок</a:t>
            </a:r>
            <a:endParaRPr lang="ru-RU" sz="36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571900" cy="43843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Шопка</a:t>
            </a:r>
            <a:r>
              <a:rPr lang="ru-RU" sz="2800" b="1" dirty="0" smtClean="0">
                <a:solidFill>
                  <a:schemeClr val="bg1"/>
                </a:solidFill>
              </a:rPr>
              <a:t> перед </a:t>
            </a:r>
            <a:r>
              <a:rPr lang="ru-RU" sz="2800" b="1" dirty="0" err="1" smtClean="0">
                <a:solidFill>
                  <a:schemeClr val="bg1"/>
                </a:solidFill>
              </a:rPr>
              <a:t>львівською</a:t>
            </a:r>
            <a:r>
              <a:rPr lang="ru-RU" sz="2800" b="1" dirty="0" smtClean="0">
                <a:solidFill>
                  <a:schemeClr val="bg1"/>
                </a:solidFill>
              </a:rPr>
              <a:t> ратушею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err="1" smtClean="0"/>
              <a:t>Народний</a:t>
            </a:r>
            <a:r>
              <a:rPr lang="ru-RU" sz="4000" b="1" u="sng" dirty="0" smtClean="0"/>
              <a:t> </a:t>
            </a:r>
            <a:r>
              <a:rPr lang="ru-RU" sz="4000" b="1" u="sng" dirty="0" err="1" smtClean="0"/>
              <a:t>ляльковий</a:t>
            </a:r>
            <a:r>
              <a:rPr lang="ru-RU" sz="4000" b="1" u="sng" dirty="0" smtClean="0"/>
              <a:t> театр-вертеп 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різдв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яна</a:t>
            </a:r>
            <a:r>
              <a:rPr lang="uk-UA" sz="3600" b="1" dirty="0" smtClean="0"/>
              <a:t> драма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4286248" y="653624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31" y="1928802"/>
            <a:ext cx="5429286" cy="40719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5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Прийом</a:t>
            </a:r>
            <a:r>
              <a:rPr lang="ru-RU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 </a:t>
            </a:r>
            <a:r>
              <a:rPr lang="ru-RU" sz="5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Мікрофон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160" y="1214422"/>
            <a:ext cx="1286905" cy="26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1071538" y="3714752"/>
            <a:ext cx="67151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bg1"/>
                </a:solidFill>
              </a:rPr>
              <a:t>Уявіть що ви учасник міжзоряного польоту. Як поясните інопланетянам, що таке </a:t>
            </a:r>
            <a:r>
              <a:rPr lang="uk-UA" sz="3600" b="1" dirty="0" smtClean="0">
                <a:solidFill>
                  <a:schemeClr val="bg1"/>
                </a:solidFill>
              </a:rPr>
              <a:t>театр</a:t>
            </a:r>
            <a:r>
              <a:rPr lang="uk-UA" sz="2800" dirty="0" smtClean="0">
                <a:solidFill>
                  <a:schemeClr val="bg1"/>
                </a:solidFill>
              </a:rPr>
              <a:t>?</a:t>
            </a:r>
          </a:p>
          <a:p>
            <a:pPr lvl="0" algn="ctr"/>
            <a:r>
              <a:rPr lang="uk-UA" sz="2800" dirty="0" smtClean="0">
                <a:solidFill>
                  <a:schemeClr val="bg1"/>
                </a:solidFill>
              </a:rPr>
              <a:t>(</a:t>
            </a:r>
            <a:r>
              <a:rPr lang="uk-UA" sz="2800" dirty="0" smtClean="0">
                <a:solidFill>
                  <a:schemeClr val="bg1"/>
                </a:solidFill>
              </a:rPr>
              <a:t>продемонструвати гру </a:t>
            </a:r>
            <a:r>
              <a:rPr lang="uk-UA" sz="2800" dirty="0" smtClean="0">
                <a:solidFill>
                  <a:schemeClr val="bg1"/>
                </a:solidFill>
              </a:rPr>
              <a:t>з допомогою </a:t>
            </a:r>
            <a:r>
              <a:rPr lang="uk-UA" sz="2800" dirty="0" err="1" smtClean="0">
                <a:solidFill>
                  <a:schemeClr val="bg1"/>
                </a:solidFill>
              </a:rPr>
              <a:t>понтоміми</a:t>
            </a:r>
            <a:r>
              <a:rPr lang="uk-UA" sz="2800" dirty="0" smtClean="0">
                <a:solidFill>
                  <a:schemeClr val="bg1"/>
                </a:solidFill>
              </a:rPr>
              <a:t>)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Рольова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642910" y="142852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</p:sp>
      <p:sp>
        <p:nvSpPr>
          <p:cNvPr id="157" name="Вертикальный свиток 156"/>
          <p:cNvSpPr/>
          <p:nvPr/>
        </p:nvSpPr>
        <p:spPr>
          <a:xfrm>
            <a:off x="1214414" y="1214422"/>
            <a:ext cx="6429420" cy="421484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571612"/>
            <a:ext cx="42862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Об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’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єднайтесь у групи по 2-3 чол. Оберіть вид театрального мистецтва, який найбільше 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MyriadPro-Regular"/>
              </a:rPr>
              <a:t>вам сподобався із вивчених на уроці.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Уявіть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себе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актором. Передайте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його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художніми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виражальними засобами яку-небудь подію чи емоційний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стан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людини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MyriadPro-Regular"/>
              </a:rPr>
              <a:t>, або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MyriadPro-Regular"/>
              </a:rPr>
              <a:t> імпровізуйте театралізоване дійство. Групи по-черзі презентують гру класу.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  <p:bldP spid="1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r>
              <a:rPr lang="ru-RU" sz="2800" b="1" dirty="0" smtClean="0"/>
              <a:t>аша роль вас </a:t>
            </a:r>
            <a:r>
              <a:rPr lang="ru-RU" sz="2800" b="1" dirty="0" err="1" smtClean="0"/>
              <a:t>влаштувала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обрали</a:t>
            </a:r>
            <a:r>
              <a:rPr lang="ru-RU" sz="2800" b="1" dirty="0" smtClean="0"/>
              <a:t> б </a:t>
            </a:r>
            <a:r>
              <a:rPr lang="ru-RU" sz="2800" b="1" dirty="0" err="1" smtClean="0"/>
              <a:t>іншу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257176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</a:t>
            </a:r>
            <a:r>
              <a:rPr lang="uk-UA" sz="3200" b="1" dirty="0" smtClean="0">
                <a:solidFill>
                  <a:srgbClr val="6D1311"/>
                </a:solidFill>
              </a:rPr>
              <a:t>: </a:t>
            </a:r>
            <a:r>
              <a:rPr lang="ru-RU" sz="2400" dirty="0" err="1" smtClean="0"/>
              <a:t>Навчити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орієнтуватись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театральних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професій</a:t>
            </a:r>
            <a:r>
              <a:rPr lang="ru-RU" sz="2400" dirty="0" smtClean="0"/>
              <a:t>. </a:t>
            </a:r>
            <a:r>
              <a:rPr lang="ru-RU" sz="2400" dirty="0" err="1" smtClean="0"/>
              <a:t>Зосереджувати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одержаний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перегляду </a:t>
            </a:r>
            <a:r>
              <a:rPr lang="ru-RU" sz="2400" dirty="0" err="1" smtClean="0"/>
              <a:t>театралізованого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дійства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співпереживати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Виховувати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засобами</a:t>
            </a:r>
            <a:r>
              <a:rPr lang="ru-RU" sz="2400" dirty="0" smtClean="0"/>
              <a:t> </a:t>
            </a:r>
            <a:r>
              <a:rPr lang="ru-RU" sz="2400" i="1" dirty="0" smtClean="0"/>
              <a:t>театрального </a:t>
            </a:r>
            <a:r>
              <a:rPr lang="ru-RU" sz="2400" i="1" dirty="0" err="1" smtClean="0"/>
              <a:t>мистецтва</a:t>
            </a:r>
            <a:r>
              <a:rPr lang="ru-RU" sz="2400" dirty="0" smtClean="0"/>
              <a:t>.  </a:t>
            </a:r>
            <a:endParaRPr lang="ru-RU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928826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Театр –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синтетичний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вид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мистецтва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де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поєднується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видів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мистецтва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(текст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єси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), образотворче мистецтво (декорації, костюми, хореографія(фігури, постава, рухи акторів), музика (музичне обрамлення вистави)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285750"/>
            <a:ext cx="824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Театр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мистецтво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, що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являє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світові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нові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відкриття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дарує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глядачам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насолоду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справжнє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свято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040619" cy="4431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3100" b="1" dirty="0" err="1" smtClean="0"/>
              <a:t>Театр</a:t>
            </a:r>
            <a:r>
              <a:rPr lang="en-US" sz="3100" b="1" dirty="0" smtClean="0"/>
              <a:t> — </a:t>
            </a:r>
            <a:r>
              <a:rPr lang="en-US" sz="3100" b="1" dirty="0" err="1" smtClean="0"/>
              <a:t>це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така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кафедра</a:t>
            </a:r>
            <a:r>
              <a:rPr lang="uk-UA" sz="3100" b="1" dirty="0" smtClean="0"/>
              <a:t>, </a:t>
            </a:r>
            <a:r>
              <a:rPr lang="en-US" sz="3100" b="1" dirty="0" smtClean="0"/>
              <a:t>з </a:t>
            </a:r>
            <a:r>
              <a:rPr lang="en-US" sz="3100" b="1" dirty="0" err="1" smtClean="0"/>
              <a:t>якої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можна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en-US" sz="3100" b="1" dirty="0" err="1" smtClean="0"/>
              <a:t>сказати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світу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багато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доброго</a:t>
            </a:r>
            <a:r>
              <a:rPr lang="uk-UA" sz="3100" b="1" dirty="0" smtClean="0"/>
              <a:t>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100" i="1" dirty="0" smtClean="0"/>
              <a:t>Микола Гоголь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7" name="Подзаголовок 156"/>
          <p:cNvSpPr>
            <a:spLocks noGrp="1"/>
          </p:cNvSpPr>
          <p:nvPr>
            <p:ph type="subTitle" idx="1"/>
          </p:nvPr>
        </p:nvSpPr>
        <p:spPr>
          <a:xfrm>
            <a:off x="214282" y="3071810"/>
            <a:ext cx="8429684" cy="17526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Театр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став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таким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яким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ми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його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знаємо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нині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зовсім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недавно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Він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пройшов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довгий</a:t>
            </a:r>
            <a:r>
              <a:rPr lang="en-US" sz="2400" b="1" dirty="0" smtClean="0">
                <a:solidFill>
                  <a:schemeClr val="bg1"/>
                </a:solidFill>
              </a:rPr>
              <a:t> і </a:t>
            </a:r>
            <a:r>
              <a:rPr lang="en-US" sz="2400" b="1" dirty="0" err="1" smtClean="0">
                <a:solidFill>
                  <a:schemeClr val="bg1"/>
                </a:solidFill>
              </a:rPr>
              <a:t>складний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шлях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розвитку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Століттями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накопичувавсядосвід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акторської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майстерності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удосконалювалась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театральна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техніка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з </a:t>
            </a:r>
            <a:r>
              <a:rPr lang="en-US" sz="2400" b="1" dirty="0" err="1" smtClean="0">
                <a:solidFill>
                  <a:schemeClr val="bg1"/>
                </a:solidFill>
              </a:rPr>
              <a:t>поєднання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різних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форм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утворювались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нові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види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театрального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мистецтва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714379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solidFill>
                  <a:srgbClr val="6D1311"/>
                </a:solidFill>
              </a:rPr>
              <a:t>Види</a:t>
            </a:r>
            <a:r>
              <a:rPr lang="ru-RU" sz="4400" b="1" dirty="0" smtClean="0">
                <a:solidFill>
                  <a:srgbClr val="6D1311"/>
                </a:solidFill>
              </a:rPr>
              <a:t> театрального </a:t>
            </a:r>
            <a:r>
              <a:rPr lang="ru-RU" sz="4400" b="1" dirty="0" err="1" smtClean="0">
                <a:solidFill>
                  <a:srgbClr val="6D1311"/>
                </a:solidFill>
              </a:rPr>
              <a:t>мистецтва</a:t>
            </a:r>
            <a:endParaRPr lang="ru-RU" sz="4400" b="1" dirty="0">
              <a:solidFill>
                <a:srgbClr val="6D1311"/>
              </a:solidFill>
            </a:endParaRPr>
          </a:p>
        </p:txBody>
      </p:sp>
      <p:graphicFrame>
        <p:nvGraphicFramePr>
          <p:cNvPr id="169" name="Схема 168"/>
          <p:cNvGraphicFramePr/>
          <p:nvPr/>
        </p:nvGraphicFramePr>
        <p:xfrm>
          <a:off x="0" y="1357298"/>
          <a:ext cx="91440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Graphic spid="16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«Макбет» </a:t>
            </a:r>
            <a:r>
              <a:rPr lang="ru-RU" sz="3200" b="1" dirty="0" err="1" smtClean="0"/>
              <a:t>Трагедія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Вільяма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Шекспіра</a:t>
            </a:r>
            <a:endParaRPr lang="ru-RU" sz="3200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3200" b="1" u="sng" dirty="0" err="1" smtClean="0"/>
              <a:t>Трагедія</a:t>
            </a:r>
            <a:r>
              <a:rPr lang="ru-RU" sz="3200" b="1" u="sng" dirty="0" smtClean="0"/>
              <a:t>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драматичний</a:t>
            </a:r>
            <a:r>
              <a:rPr lang="ru-RU" sz="2800" b="1" dirty="0" smtClean="0"/>
              <a:t> жанр, твори </a:t>
            </a:r>
            <a:r>
              <a:rPr lang="ru-RU" sz="2800" b="1" dirty="0" err="1" smtClean="0"/>
              <a:t>якого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відзначаються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гостротою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особистого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супільного</a:t>
            </a:r>
            <a:r>
              <a:rPr lang="ru-RU" sz="2800" b="1" dirty="0" smtClean="0"/>
              <a:t> характеру</a:t>
            </a:r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t="15000"/>
          <a:stretch>
            <a:fillRect/>
          </a:stretch>
        </p:blipFill>
        <p:spPr bwMode="auto">
          <a:xfrm>
            <a:off x="2571736" y="1857364"/>
            <a:ext cx="3500462" cy="42505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allAtOnce" animBg="1"/>
      <p:bldP spid="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/>
              <a:t>Колізей </a:t>
            </a:r>
            <a:r>
              <a:rPr lang="uk-UA" sz="2000" b="1" dirty="0" smtClean="0"/>
              <a:t>– амфітеатр у Римі, визначна пам’ятка давньоримської архітектури. Збудований у 75-80 рр. до н.е. для боїв гладіаторів, циркових видовищ тощо. Назва </a:t>
            </a:r>
            <a:r>
              <a:rPr lang="uk-UA" sz="2000" b="1" dirty="0" err="1" smtClean="0"/>
              <a:t>“колізей”</a:t>
            </a:r>
            <a:r>
              <a:rPr lang="uk-UA" sz="2000" b="1" dirty="0" smtClean="0"/>
              <a:t> походить від двох слів </a:t>
            </a:r>
            <a:r>
              <a:rPr lang="en-US" sz="2000" b="1" dirty="0" smtClean="0"/>
              <a:t>collies </a:t>
            </a:r>
            <a:r>
              <a:rPr lang="uk-UA" sz="2000" b="1" dirty="0" smtClean="0"/>
              <a:t>та </a:t>
            </a:r>
            <a:r>
              <a:rPr lang="en-US" sz="2000" b="1" dirty="0" err="1" smtClean="0"/>
              <a:t>eum</a:t>
            </a:r>
            <a:r>
              <a:rPr lang="en-US" sz="2000" b="1" dirty="0" smtClean="0"/>
              <a:t>, </a:t>
            </a:r>
            <a:r>
              <a:rPr lang="uk-UA" sz="2000" b="1" dirty="0" smtClean="0"/>
              <a:t>які тлумачаться як </a:t>
            </a:r>
            <a:r>
              <a:rPr lang="uk-UA" sz="2000" b="1" dirty="0" err="1" smtClean="0"/>
              <a:t>“його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пагорб”</a:t>
            </a:r>
            <a:r>
              <a:rPr lang="uk-UA" sz="2000" b="1" dirty="0" smtClean="0"/>
              <a:t>, або </a:t>
            </a:r>
            <a:r>
              <a:rPr lang="uk-UA" sz="2000" b="1" dirty="0" err="1" smtClean="0"/>
              <a:t>“пагорб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сатани”</a:t>
            </a:r>
            <a:r>
              <a:rPr lang="uk-UA" sz="2000" b="1" dirty="0" smtClean="0"/>
              <a:t>. </a:t>
            </a:r>
            <a:endParaRPr lang="ru-RU" sz="20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231202" cy="41624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err="1" smtClean="0">
                <a:solidFill>
                  <a:schemeClr val="bg1"/>
                </a:solidFill>
              </a:rPr>
              <a:t>Комедія</a:t>
            </a:r>
            <a:r>
              <a:rPr lang="ru-RU" sz="3600" b="1" u="sng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– </a:t>
            </a:r>
            <a:r>
              <a:rPr lang="ru-RU" sz="3200" b="1" dirty="0" err="1" smtClean="0">
                <a:solidFill>
                  <a:schemeClr val="bg1"/>
                </a:solidFill>
              </a:rPr>
              <a:t>імпровізована</a:t>
            </a:r>
            <a:r>
              <a:rPr lang="ru-RU" sz="3200" b="1" dirty="0" smtClean="0">
                <a:solidFill>
                  <a:schemeClr val="bg1"/>
                </a:solidFill>
              </a:rPr>
              <a:t> весела </a:t>
            </a:r>
            <a:r>
              <a:rPr lang="ru-RU" sz="3200" b="1" dirty="0" err="1" smtClean="0">
                <a:solidFill>
                  <a:schemeClr val="bg1"/>
                </a:solidFill>
              </a:rPr>
              <a:t>вистава</a:t>
            </a:r>
            <a:r>
              <a:rPr lang="ru-RU" sz="3200" b="1" dirty="0" smtClean="0">
                <a:solidFill>
                  <a:schemeClr val="bg1"/>
                </a:solidFill>
              </a:rPr>
              <a:t> – </a:t>
            </a:r>
            <a:r>
              <a:rPr lang="ru-RU" sz="3200" b="1" dirty="0" err="1" smtClean="0">
                <a:solidFill>
                  <a:schemeClr val="bg1"/>
                </a:solidFill>
              </a:rPr>
              <a:t>процесія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музикою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піснями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танцями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682892" cy="30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" name="Прямоугольник 156"/>
          <p:cNvSpPr/>
          <p:nvPr/>
        </p:nvSpPr>
        <p:spPr>
          <a:xfrm>
            <a:off x="214282" y="5286388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Театральна маска </a:t>
            </a:r>
            <a:r>
              <a:rPr lang="ru-RU" sz="2000" b="1" dirty="0" err="1" smtClean="0">
                <a:solidFill>
                  <a:schemeClr val="bg1"/>
                </a:solidFill>
              </a:rPr>
              <a:t>Нової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комедії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пентелійський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мармур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143240" y="1928802"/>
            <a:ext cx="5786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solidFill>
                  <a:schemeClr val="bg1"/>
                </a:solidFill>
              </a:rPr>
              <a:t>Комедія</a:t>
            </a:r>
            <a:r>
              <a:rPr lang="ru-RU" sz="2400" b="1" dirty="0" smtClean="0">
                <a:solidFill>
                  <a:schemeClr val="bg1"/>
                </a:solidFill>
              </a:rPr>
              <a:t> як жанр, зародилась в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Стародавній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Греції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 smtClean="0">
                <a:solidFill>
                  <a:schemeClr val="bg1"/>
                </a:solidFill>
              </a:rPr>
              <a:t>Одним із найвидатніших драматургів тієї пори був Аристофан, якому належать комедії «</a:t>
            </a:r>
            <a:r>
              <a:rPr lang="uk-UA" sz="2400" b="1" dirty="0" err="1" smtClean="0">
                <a:solidFill>
                  <a:schemeClr val="bg1"/>
                </a:solidFill>
              </a:rPr>
              <a:t>Ахарняни</a:t>
            </a:r>
            <a:r>
              <a:rPr lang="uk-UA" sz="2400" b="1" dirty="0" smtClean="0">
                <a:solidFill>
                  <a:schemeClr val="bg1"/>
                </a:solidFill>
              </a:rPr>
              <a:t>», «Мир», «</a:t>
            </a:r>
            <a:r>
              <a:rPr lang="uk-UA" sz="2400" b="1" dirty="0" err="1" smtClean="0">
                <a:solidFill>
                  <a:schemeClr val="bg1"/>
                </a:solidFill>
              </a:rPr>
              <a:t>Лісістрата</a:t>
            </a:r>
            <a:r>
              <a:rPr lang="uk-UA" sz="2400" b="1" dirty="0" smtClean="0">
                <a:solidFill>
                  <a:schemeClr val="bg1"/>
                </a:solidFill>
              </a:rPr>
              <a:t>» та ін.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Арістофан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err="1" smtClean="0">
                <a:solidFill>
                  <a:schemeClr val="bg1"/>
                </a:solidFill>
              </a:rPr>
              <a:t>бл</a:t>
            </a:r>
            <a:r>
              <a:rPr lang="ru-RU" sz="2000" b="1" dirty="0" smtClean="0">
                <a:solidFill>
                  <a:schemeClr val="bg1"/>
                </a:solidFill>
              </a:rPr>
              <a:t>. 450 - </a:t>
            </a:r>
            <a:r>
              <a:rPr lang="ru-RU" sz="2000" b="1" dirty="0" err="1" smtClean="0">
                <a:solidFill>
                  <a:schemeClr val="bg1"/>
                </a:solidFill>
              </a:rPr>
              <a:t>бл</a:t>
            </a:r>
            <a:r>
              <a:rPr lang="ru-RU" sz="2000" b="1" dirty="0" smtClean="0">
                <a:solidFill>
                  <a:schemeClr val="bg1"/>
                </a:solidFill>
              </a:rPr>
              <a:t>. 385 до н.е.), </a:t>
            </a:r>
            <a:r>
              <a:rPr lang="ru-RU" sz="2000" b="1" dirty="0" err="1" smtClean="0">
                <a:solidFill>
                  <a:schemeClr val="bg1"/>
                </a:solidFill>
              </a:rPr>
              <a:t>давньогрецький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комедіограф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найбільш</a:t>
            </a:r>
            <a:r>
              <a:rPr lang="ru-RU" sz="2000" b="1" dirty="0" smtClean="0">
                <a:solidFill>
                  <a:schemeClr val="bg1"/>
                </a:solidFill>
              </a:rPr>
              <a:t> прославлений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представник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древньої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античної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комедії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Він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єдиний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чиї</a:t>
            </a:r>
            <a:r>
              <a:rPr lang="ru-RU" sz="2000" b="1" dirty="0" smtClean="0">
                <a:solidFill>
                  <a:schemeClr val="bg1"/>
                </a:solidFill>
              </a:rPr>
              <a:t> твори </a:t>
            </a:r>
            <a:r>
              <a:rPr lang="ru-RU" sz="2000" b="1" dirty="0" err="1" smtClean="0">
                <a:solidFill>
                  <a:schemeClr val="bg1"/>
                </a:solidFill>
              </a:rPr>
              <a:t>діїшли</a:t>
            </a:r>
            <a:r>
              <a:rPr lang="ru-RU" sz="2000" b="1" dirty="0" smtClean="0">
                <a:solidFill>
                  <a:schemeClr val="bg1"/>
                </a:solidFill>
              </a:rPr>
              <a:t> до нас не </a:t>
            </a:r>
            <a:r>
              <a:rPr lang="ru-RU" sz="20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2000" b="1" dirty="0" smtClean="0">
                <a:solidFill>
                  <a:schemeClr val="bg1"/>
                </a:solidFill>
              </a:rPr>
              <a:t> у фрагментах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Отелло, </a:t>
            </a:r>
            <a:r>
              <a:rPr lang="ru-RU" sz="2400" b="1" dirty="0" err="1" smtClean="0"/>
              <a:t>венеціанський</a:t>
            </a:r>
            <a:r>
              <a:rPr lang="ru-RU" sz="2400" b="1" dirty="0" smtClean="0"/>
              <a:t> мавр  </a:t>
            </a:r>
            <a:r>
              <a:rPr lang="ru-RU" sz="2400" b="1" dirty="0" err="1" smtClean="0"/>
              <a:t>головний</a:t>
            </a:r>
            <a:r>
              <a:rPr lang="ru-RU" sz="2400" b="1" dirty="0" smtClean="0"/>
              <a:t> герой —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єси</a:t>
            </a:r>
            <a:r>
              <a:rPr lang="ru-RU" sz="2400" b="1" dirty="0" smtClean="0"/>
              <a:t> У</a:t>
            </a:r>
            <a:r>
              <a:rPr lang="uk-UA" sz="2400" b="1" dirty="0" smtClean="0"/>
              <a:t>і</a:t>
            </a:r>
            <a:r>
              <a:rPr lang="ru-RU" sz="2400" b="1" dirty="0" err="1" smtClean="0"/>
              <a:t>льяма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Шекспіра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написаної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біля</a:t>
            </a:r>
            <a:r>
              <a:rPr lang="ru-RU" sz="2400" b="1" dirty="0" smtClean="0"/>
              <a:t> 1604 року</a:t>
            </a:r>
            <a:endParaRPr lang="ru-RU" sz="2400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Драма </a:t>
            </a:r>
            <a:r>
              <a:rPr lang="ru-RU" sz="4000" b="1" dirty="0" smtClean="0">
                <a:solidFill>
                  <a:schemeClr val="bg1"/>
                </a:solidFill>
              </a:rPr>
              <a:t>– </a:t>
            </a:r>
            <a:r>
              <a:rPr lang="ru-RU" sz="3600" b="1" dirty="0" err="1" smtClean="0">
                <a:solidFill>
                  <a:schemeClr val="bg1"/>
                </a:solidFill>
              </a:rPr>
              <a:t>п</a:t>
            </a:r>
            <a:r>
              <a:rPr lang="en-US" sz="3600" b="1" dirty="0" smtClean="0">
                <a:solidFill>
                  <a:schemeClr val="bg1"/>
                </a:solidFill>
              </a:rPr>
              <a:t>’</a:t>
            </a:r>
            <a:r>
              <a:rPr lang="uk-UA" sz="3600" b="1" dirty="0" err="1" smtClean="0">
                <a:solidFill>
                  <a:schemeClr val="bg1"/>
                </a:solidFill>
              </a:rPr>
              <a:t>єса</a:t>
            </a:r>
            <a:r>
              <a:rPr lang="uk-UA" sz="3600" b="1" dirty="0" smtClean="0">
                <a:solidFill>
                  <a:schemeClr val="bg1"/>
                </a:solidFill>
              </a:rPr>
              <a:t> в якій присутні два жанри – трагедія й комедія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072097" cy="42972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956</TotalTime>
  <Words>618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Тема6</vt:lpstr>
      <vt:lpstr>Тема: Театр як синтез мистецтв. Основні елементи художньо-образної мови театрального мистецтва</vt:lpstr>
      <vt:lpstr>  МЕТА: Навчити орієнтуватись у світі театральних професій. Зосереджувати увагу на розвиток дій, на долі героїв, використовувати соціальний досвід одержаний від перегляду театралізованого дійства, співпереживати за долі героїв.  Виховувати засобами театрального мистецтва.  </vt:lpstr>
      <vt:lpstr>Слайд 3</vt:lpstr>
      <vt:lpstr> Театр — це така кафедра, з якої можна сказати світу багато доброго. Микола Гоголь 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Прийом: Мікрофон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10</cp:revision>
  <dcterms:created xsi:type="dcterms:W3CDTF">2010-02-22T18:54:57Z</dcterms:created>
  <dcterms:modified xsi:type="dcterms:W3CDTF">2010-03-06T15:44:56Z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