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Почигайло\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04800"/>
            <a:ext cx="2819400" cy="4197773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Рабочий стол\Почигайло\1313053698_9544678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55386" y="2133600"/>
            <a:ext cx="5988614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Почигайло\comp-2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4813300" cy="3609975"/>
          </a:xfrm>
          <a:prstGeom prst="rect">
            <a:avLst/>
          </a:prstGeom>
          <a:noFill/>
        </p:spPr>
      </p:pic>
      <p:pic>
        <p:nvPicPr>
          <p:cNvPr id="2051" name="Picture 3" descr="C:\Documents and Settings\Admin\Рабочий стол\Почигайло\imaes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3124200"/>
            <a:ext cx="5172808" cy="3362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\Почигайло\imbv ges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066800"/>
            <a:ext cx="6807200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Рабочий стол\Почигайло\imiopes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1000"/>
            <a:ext cx="4857750" cy="3027541"/>
          </a:xfrm>
          <a:prstGeom prst="rect">
            <a:avLst/>
          </a:prstGeom>
          <a:noFill/>
        </p:spPr>
      </p:pic>
      <p:pic>
        <p:nvPicPr>
          <p:cNvPr id="4099" name="Picture 3" descr="C:\Documents and Settings\Admin\Рабочий стол\Почигайло\imwweses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2590800"/>
            <a:ext cx="4724400" cy="38681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</cp:revision>
  <dcterms:modified xsi:type="dcterms:W3CDTF">2011-11-23T12:05:39Z</dcterms:modified>
</cp:coreProperties>
</file>