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D7485-B5AF-402A-B9BD-6AEBA4A21385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E64879-87C9-45FC-A0AC-FBF8814BDD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2985471" cy="254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00042"/>
            <a:ext cx="3810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857628"/>
            <a:ext cx="2714636" cy="271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643314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NOD32 - </a:t>
            </a:r>
            <a:r>
              <a:rPr lang="ru-RU" b="1" dirty="0" err="1" smtClean="0">
                <a:solidFill>
                  <a:srgbClr val="00B050"/>
                </a:solidFill>
              </a:rPr>
              <a:t>антивірусний</a:t>
            </a:r>
            <a:r>
              <a:rPr lang="ru-RU" b="1" dirty="0" smtClean="0">
                <a:solidFill>
                  <a:srgbClr val="00B050"/>
                </a:solidFill>
              </a:rPr>
              <a:t> пакет, </a:t>
            </a:r>
            <a:r>
              <a:rPr lang="ru-RU" b="1" dirty="0" err="1" smtClean="0">
                <a:solidFill>
                  <a:srgbClr val="00B050"/>
                </a:solidFill>
              </a:rPr>
              <a:t>що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випускається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словацької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фірмою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ESET. </a:t>
            </a:r>
            <a:r>
              <a:rPr lang="ru-RU" b="1" dirty="0" smtClean="0">
                <a:solidFill>
                  <a:srgbClr val="00B050"/>
                </a:solidFill>
              </a:rPr>
              <a:t>Перша </a:t>
            </a:r>
            <a:r>
              <a:rPr lang="ru-RU" b="1" dirty="0" err="1" smtClean="0">
                <a:solidFill>
                  <a:srgbClr val="00B050"/>
                </a:solidFill>
              </a:rPr>
              <a:t>версія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була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випущена</a:t>
            </a:r>
            <a:r>
              <a:rPr lang="ru-RU" b="1" dirty="0" smtClean="0">
                <a:solidFill>
                  <a:srgbClr val="00B050"/>
                </a:solidFill>
              </a:rPr>
              <a:t> в </a:t>
            </a:r>
            <a:r>
              <a:rPr lang="ru-RU" b="1" dirty="0" err="1" smtClean="0">
                <a:solidFill>
                  <a:srgbClr val="00B050"/>
                </a:solidFill>
              </a:rPr>
              <a:t>кінці</a:t>
            </a:r>
            <a:r>
              <a:rPr lang="ru-RU" b="1" dirty="0" smtClean="0">
                <a:solidFill>
                  <a:srgbClr val="00B050"/>
                </a:solidFill>
              </a:rPr>
              <a:t> 1987 </a:t>
            </a:r>
            <a:r>
              <a:rPr lang="ru-RU" b="1" dirty="0" err="1" smtClean="0">
                <a:solidFill>
                  <a:srgbClr val="00B050"/>
                </a:solidFill>
              </a:rPr>
              <a:t>році</a:t>
            </a:r>
            <a:r>
              <a:rPr lang="ru-RU" b="1" dirty="0" smtClean="0">
                <a:solidFill>
                  <a:srgbClr val="00B050"/>
                </a:solidFill>
              </a:rPr>
              <a:t>. 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розшифровувалася</a:t>
            </a:r>
            <a:r>
              <a:rPr lang="ru-RU" dirty="0" smtClean="0"/>
              <a:t> як </a:t>
            </a:r>
            <a:r>
              <a:rPr lang="en-US" dirty="0" err="1" smtClean="0"/>
              <a:t>Nemocnica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Okraji</a:t>
            </a:r>
            <a:r>
              <a:rPr lang="en-US" dirty="0" smtClean="0"/>
              <a:t> </a:t>
            </a:r>
            <a:r>
              <a:rPr lang="en-US" dirty="0" err="1" smtClean="0"/>
              <a:t>Disku</a:t>
            </a:r>
            <a:r>
              <a:rPr lang="en-US" dirty="0" smtClean="0"/>
              <a:t> («</a:t>
            </a:r>
            <a:r>
              <a:rPr lang="ru-RU" dirty="0" err="1" smtClean="0"/>
              <a:t>Лікарня</a:t>
            </a:r>
            <a:r>
              <a:rPr lang="ru-RU" dirty="0" smtClean="0"/>
              <a:t> на краю диска », перифраз </a:t>
            </a:r>
            <a:r>
              <a:rPr lang="ru-RU" dirty="0" err="1" smtClean="0"/>
              <a:t>назви</a:t>
            </a:r>
            <a:r>
              <a:rPr lang="ru-RU" dirty="0" smtClean="0"/>
              <a:t> популярного </a:t>
            </a:r>
            <a:r>
              <a:rPr lang="ru-RU" dirty="0" err="1" smtClean="0"/>
              <a:t>тоді</a:t>
            </a:r>
            <a:r>
              <a:rPr lang="ru-RU" dirty="0" smtClean="0"/>
              <a:t> в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 </a:t>
            </a:r>
            <a:r>
              <a:rPr lang="ru-RU" dirty="0" err="1" smtClean="0"/>
              <a:t>телесеріалу</a:t>
            </a:r>
            <a:r>
              <a:rPr lang="ru-RU" dirty="0" smtClean="0"/>
              <a:t>« </a:t>
            </a:r>
            <a:r>
              <a:rPr lang="ru-RU" dirty="0" err="1" smtClean="0"/>
              <a:t>Лікарня</a:t>
            </a:r>
            <a:r>
              <a:rPr lang="ru-RU" dirty="0" smtClean="0"/>
              <a:t> на </a:t>
            </a:r>
            <a:r>
              <a:rPr lang="ru-RU" dirty="0" err="1" smtClean="0"/>
              <a:t>околиці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»).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47625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092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Хронологія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версій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00240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1992 (?)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MS-DOS</a:t>
            </a:r>
          </a:p>
          <a:p>
            <a:r>
              <a:rPr lang="en-US" sz="2000" b="1" dirty="0" smtClean="0"/>
              <a:t>1995 (?)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1.0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95</a:t>
            </a:r>
          </a:p>
          <a:p>
            <a:r>
              <a:rPr lang="en-US" sz="2000" b="1" dirty="0" smtClean="0"/>
              <a:t>1997 (?)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1.5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98</a:t>
            </a:r>
          </a:p>
          <a:p>
            <a:r>
              <a:rPr lang="en-US" sz="2000" b="1" dirty="0" smtClean="0"/>
              <a:t>2003 (?)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2.0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XP</a:t>
            </a:r>
          </a:p>
          <a:p>
            <a:r>
              <a:rPr lang="en-US" sz="2000" b="1" dirty="0" smtClean="0"/>
              <a:t>2008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3.0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XP, Vista</a:t>
            </a:r>
          </a:p>
          <a:p>
            <a:r>
              <a:rPr lang="en-US" sz="2000" b="1" dirty="0" smtClean="0"/>
              <a:t>2009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4.0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XP, Vista, Windows 7</a:t>
            </a:r>
          </a:p>
          <a:p>
            <a:r>
              <a:rPr lang="en-US" sz="2000" b="1" dirty="0" smtClean="0"/>
              <a:t>2010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4.2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XP, Vista, Windows 7</a:t>
            </a:r>
          </a:p>
          <a:p>
            <a:r>
              <a:rPr lang="en-US" sz="2000" b="1" dirty="0" smtClean="0"/>
              <a:t>2011 </a:t>
            </a:r>
            <a:r>
              <a:rPr lang="ru-RU" sz="2000" b="1" dirty="0" err="1" smtClean="0"/>
              <a:t>рік</a:t>
            </a:r>
            <a:r>
              <a:rPr lang="ru-RU" sz="2000" b="1" dirty="0" smtClean="0"/>
              <a:t> - </a:t>
            </a:r>
            <a:r>
              <a:rPr lang="en-US" sz="2000" b="1" dirty="0" smtClean="0"/>
              <a:t>NOD32 5.0 </a:t>
            </a:r>
            <a:r>
              <a:rPr lang="ru-RU" sz="2000" b="1" dirty="0" smtClean="0"/>
              <a:t>для </a:t>
            </a:r>
            <a:r>
              <a:rPr lang="en-US" sz="2000" b="1" dirty="0" smtClean="0"/>
              <a:t>Windows XP, Vista, Windows 7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133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2012-04-24T11:52:56Z</dcterms:created>
  <dcterms:modified xsi:type="dcterms:W3CDTF">2012-04-24T12:17:52Z</dcterms:modified>
</cp:coreProperties>
</file>