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5773-B2DB-4BC4-84CE-F3025590A317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67069-91D8-4417-875B-5956E7703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5773-B2DB-4BC4-84CE-F3025590A317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67069-91D8-4417-875B-5956E7703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5773-B2DB-4BC4-84CE-F3025590A317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67069-91D8-4417-875B-5956E7703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5773-B2DB-4BC4-84CE-F3025590A317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67069-91D8-4417-875B-5956E7703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5773-B2DB-4BC4-84CE-F3025590A317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67069-91D8-4417-875B-5956E7703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5773-B2DB-4BC4-84CE-F3025590A317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67069-91D8-4417-875B-5956E7703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5773-B2DB-4BC4-84CE-F3025590A317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67069-91D8-4417-875B-5956E7703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5773-B2DB-4BC4-84CE-F3025590A317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67069-91D8-4417-875B-5956E7703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5773-B2DB-4BC4-84CE-F3025590A317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67069-91D8-4417-875B-5956E7703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5773-B2DB-4BC4-84CE-F3025590A317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67069-91D8-4417-875B-5956E7703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5773-B2DB-4BC4-84CE-F3025590A317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267069-91D8-4417-875B-5956E77031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945773-B2DB-4BC4-84CE-F3025590A317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267069-91D8-4417-875B-5956E770311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5095904" cy="4076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571876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428736"/>
            <a:ext cx="721523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-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одн</a:t>
            </a:r>
            <a:r>
              <a:rPr lang="uk-UA" sz="2800" dirty="0">
                <a:solidFill>
                  <a:schemeClr val="accent4">
                    <a:lumMod val="75000"/>
                  </a:schemeClr>
                </a:solidFill>
              </a:rPr>
              <a:t>а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з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небагатьох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антивірусних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програм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в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світі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що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володіє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власною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унікальною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технологією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детектування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і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лікування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шкідливих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програм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;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має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власну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службу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вірусного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моніторингу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та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аналітичну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лабораторію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Це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обумовлює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високу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швидкість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реакції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фахівців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компанії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на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нові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вірусні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загрози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здатність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надати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допомогу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клієнтам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у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вирішенні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проблем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будь-якої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складності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в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лічені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години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ru-RU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t="38660" r="56563" b="48968"/>
          <a:stretch>
            <a:fillRect/>
          </a:stretch>
        </p:blipFill>
        <p:spPr bwMode="auto">
          <a:xfrm>
            <a:off x="2643174" y="714356"/>
            <a:ext cx="300039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1000100" y="1214422"/>
            <a:ext cx="7429552" cy="4000528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chemeClr val="accent4">
                    <a:lumMod val="75000"/>
                  </a:schemeClr>
                </a:solidFill>
              </a:rPr>
              <a:t>Антивірусні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4">
                    <a:lumMod val="75000"/>
                  </a:schemeClr>
                </a:solidFill>
              </a:rPr>
              <a:t>продукти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</a:rPr>
              <a:t>Dr.Web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4">
                    <a:lumMod val="75000"/>
                  </a:schemeClr>
                </a:solidFill>
              </a:rPr>
              <a:t>розробляються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4">
                    <a:lumMod val="75000"/>
                  </a:schemeClr>
                </a:solidFill>
              </a:rPr>
              <a:t>з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1992 року </a:t>
            </a:r>
            <a:r>
              <a:rPr lang="ru-RU" sz="3200" b="1" dirty="0" err="1" smtClean="0">
                <a:solidFill>
                  <a:schemeClr val="accent4">
                    <a:lumMod val="75000"/>
                  </a:schemeClr>
                </a:solidFill>
              </a:rPr>
              <a:t>і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4">
                    <a:lumMod val="75000"/>
                  </a:schemeClr>
                </a:solidFill>
              </a:rPr>
              <a:t>незмінно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4">
                    <a:lumMod val="75000"/>
                  </a:schemeClr>
                </a:solidFill>
              </a:rPr>
              <a:t>демонструють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4">
                    <a:lumMod val="75000"/>
                  </a:schemeClr>
                </a:solidFill>
              </a:rPr>
              <a:t>чудові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4">
                    <a:lumMod val="75000"/>
                  </a:schemeClr>
                </a:solidFill>
              </a:rPr>
              <a:t>результати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4">
                    <a:lumMod val="75000"/>
                  </a:schemeClr>
                </a:solidFill>
              </a:rPr>
              <a:t>детектування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4">
                    <a:lumMod val="75000"/>
                  </a:schemeClr>
                </a:solidFill>
              </a:rPr>
              <a:t>шкідливих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4">
                    <a:lumMod val="75000"/>
                  </a:schemeClr>
                </a:solidFill>
              </a:rPr>
              <a:t>програм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sz="3200" b="1" dirty="0" err="1" smtClean="0">
                <a:solidFill>
                  <a:schemeClr val="accent4">
                    <a:lumMod val="75000"/>
                  </a:schemeClr>
                </a:solidFill>
              </a:rPr>
              <a:t>відповідають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4">
                    <a:lumMod val="75000"/>
                  </a:schemeClr>
                </a:solidFill>
              </a:rPr>
              <a:t>світовим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стандартам </a:t>
            </a:r>
            <a:r>
              <a:rPr lang="ru-RU" sz="3200" b="1" dirty="0" err="1" smtClean="0">
                <a:solidFill>
                  <a:schemeClr val="accent4">
                    <a:lumMod val="75000"/>
                  </a:schemeClr>
                </a:solidFill>
              </a:rPr>
              <a:t>безпеки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571480"/>
            <a:ext cx="7670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Антивірус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забезпечує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714488"/>
            <a:ext cx="74295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dirty="0" err="1" smtClean="0"/>
              <a:t>Швидку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реакцію</a:t>
            </a:r>
            <a:r>
              <a:rPr lang="ru-RU" sz="2800" dirty="0" smtClean="0"/>
              <a:t> на </a:t>
            </a:r>
            <a:r>
              <a:rPr lang="ru-RU" sz="2800" dirty="0" err="1" smtClean="0"/>
              <a:t>появу</a:t>
            </a:r>
            <a:r>
              <a:rPr lang="ru-RU" sz="2800" dirty="0" smtClean="0"/>
              <a:t> </a:t>
            </a:r>
            <a:r>
              <a:rPr lang="ru-RU" sz="2800" dirty="0" err="1" smtClean="0"/>
              <a:t>нових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вірусів</a:t>
            </a:r>
            <a:r>
              <a:rPr lang="ru-RU" sz="2800" dirty="0" smtClean="0"/>
              <a:t>;</a:t>
            </a:r>
          </a:p>
          <a:p>
            <a:pPr>
              <a:buFont typeface="Wingdings" pitchFamily="2" charset="2"/>
              <a:buChar char="ü"/>
            </a:pPr>
            <a:endParaRPr lang="uk-UA" sz="2800" dirty="0" smtClean="0"/>
          </a:p>
          <a:p>
            <a:pPr>
              <a:buFont typeface="Wingdings" pitchFamily="2" charset="2"/>
              <a:buChar char="ü"/>
            </a:pPr>
            <a:r>
              <a:rPr lang="uk-UA" sz="2800" dirty="0" smtClean="0"/>
              <a:t> </a:t>
            </a:r>
            <a:r>
              <a:rPr lang="ru-RU" sz="2800" dirty="0" err="1" smtClean="0"/>
              <a:t>Ефективну</a:t>
            </a:r>
            <a:r>
              <a:rPr lang="ru-RU" sz="2800" dirty="0" smtClean="0"/>
              <a:t> </a:t>
            </a:r>
            <a:r>
              <a:rPr lang="ru-RU" sz="2800" dirty="0" err="1" smtClean="0"/>
              <a:t>технічну</a:t>
            </a:r>
            <a:r>
              <a:rPr lang="ru-RU" sz="2800" dirty="0" smtClean="0"/>
              <a:t> </a:t>
            </a:r>
            <a:r>
              <a:rPr lang="ru-RU" sz="2800" dirty="0" err="1" smtClean="0"/>
              <a:t>підтримку</a:t>
            </a:r>
            <a:r>
              <a:rPr lang="ru-RU" sz="2800" dirty="0" smtClean="0"/>
              <a:t>;</a:t>
            </a:r>
          </a:p>
          <a:p>
            <a:pPr>
              <a:buFont typeface="Wingdings" pitchFamily="2" charset="2"/>
              <a:buChar char="ü"/>
            </a:pPr>
            <a:endParaRPr lang="ru-RU" sz="2800" dirty="0" smtClean="0"/>
          </a:p>
          <a:p>
            <a:pPr>
              <a:buFont typeface="Wingdings" pitchFamily="2" charset="2"/>
              <a:buChar char="ü"/>
            </a:pPr>
            <a:r>
              <a:rPr lang="uk-UA" sz="2800" dirty="0"/>
              <a:t> </a:t>
            </a:r>
            <a:r>
              <a:rPr lang="ru-RU" sz="2800" dirty="0" err="1" smtClean="0"/>
              <a:t>Мінімальні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системні</a:t>
            </a:r>
            <a:r>
              <a:rPr lang="ru-RU" sz="2800" dirty="0" smtClean="0"/>
              <a:t> </a:t>
            </a:r>
            <a:r>
              <a:rPr lang="ru-RU" sz="2800" dirty="0" err="1" smtClean="0"/>
              <a:t>вимоги</a:t>
            </a:r>
            <a:r>
              <a:rPr lang="ru-RU" sz="2800" dirty="0" smtClean="0"/>
              <a:t>; </a:t>
            </a:r>
          </a:p>
          <a:p>
            <a:pPr>
              <a:buFont typeface="Wingdings" pitchFamily="2" charset="2"/>
              <a:buChar char="ü"/>
            </a:pPr>
            <a:endParaRPr lang="ru-RU" sz="2800" dirty="0" smtClean="0"/>
          </a:p>
          <a:p>
            <a:pPr>
              <a:buFont typeface="Wingdings" pitchFamily="2" charset="2"/>
              <a:buChar char="ü"/>
            </a:pPr>
            <a:r>
              <a:rPr lang="uk-UA" sz="2800" dirty="0"/>
              <a:t> </a:t>
            </a:r>
            <a:r>
              <a:rPr lang="ru-RU" sz="2800" dirty="0" err="1" smtClean="0"/>
              <a:t>Коректну</a:t>
            </a:r>
            <a:r>
              <a:rPr lang="ru-RU" sz="2800" dirty="0" smtClean="0"/>
              <a:t> роботу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даними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бухгалтерських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програм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uk-UA" sz="2800" dirty="0"/>
              <a:t> </a:t>
            </a:r>
            <a:r>
              <a:rPr lang="ru-RU" sz="2800" dirty="0" err="1" smtClean="0"/>
              <a:t>Надійний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захист</a:t>
            </a:r>
            <a:r>
              <a:rPr lang="ru-RU" sz="2800" dirty="0" smtClean="0"/>
              <a:t> на </a:t>
            </a:r>
            <a:r>
              <a:rPr lang="ru-RU" sz="2800" dirty="0" err="1" smtClean="0"/>
              <a:t>всіх</a:t>
            </a:r>
            <a:r>
              <a:rPr lang="ru-RU" sz="2800" dirty="0" smtClean="0"/>
              <a:t> платформах.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83343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Характерні</a:t>
            </a:r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особливості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714488"/>
            <a:ext cx="807249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ru-RU" dirty="0" smtClean="0"/>
              <a:t>Характерною </a:t>
            </a:r>
            <a:r>
              <a:rPr lang="ru-RU" dirty="0" err="1" smtClean="0"/>
              <a:t>особливістю</a:t>
            </a:r>
            <a:r>
              <a:rPr lang="ru-RU" dirty="0" smtClean="0"/>
              <a:t> </a:t>
            </a:r>
            <a:r>
              <a:rPr lang="ru-RU" dirty="0" err="1" smtClean="0"/>
              <a:t>антивіруса</a:t>
            </a:r>
            <a:r>
              <a:rPr lang="ru-RU" dirty="0" smtClean="0"/>
              <a:t> </a:t>
            </a:r>
            <a:r>
              <a:rPr lang="en-US" dirty="0" smtClean="0"/>
              <a:t>Dr. Web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установки на </a:t>
            </a:r>
            <a:r>
              <a:rPr lang="ru-RU" dirty="0" err="1" smtClean="0"/>
              <a:t>заражену</a:t>
            </a:r>
            <a:r>
              <a:rPr lang="ru-RU" dirty="0" smtClean="0"/>
              <a:t> машину. В </a:t>
            </a:r>
            <a:r>
              <a:rPr lang="ru-RU" dirty="0" err="1" smtClean="0"/>
              <a:t>процесі</a:t>
            </a:r>
            <a:r>
              <a:rPr lang="ru-RU" dirty="0" smtClean="0"/>
              <a:t> установки проводиться </a:t>
            </a:r>
            <a:r>
              <a:rPr lang="ru-RU" dirty="0" err="1" smtClean="0"/>
              <a:t>сканування</a:t>
            </a:r>
            <a:r>
              <a:rPr lang="ru-RU" dirty="0" smtClean="0"/>
              <a:t> </a:t>
            </a:r>
            <a:r>
              <a:rPr lang="ru-RU" dirty="0" err="1" smtClean="0"/>
              <a:t>пам'яті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файлів</a:t>
            </a:r>
            <a:r>
              <a:rPr lang="ru-RU" dirty="0" smtClean="0"/>
              <a:t> </a:t>
            </a:r>
            <a:r>
              <a:rPr lang="ru-RU" dirty="0" err="1" smtClean="0"/>
              <a:t>автозавантаження</a:t>
            </a:r>
            <a:r>
              <a:rPr lang="ru-RU" dirty="0" smtClean="0"/>
              <a:t>, перед </a:t>
            </a:r>
            <a:r>
              <a:rPr lang="ru-RU" dirty="0" err="1" smtClean="0"/>
              <a:t>скануванням</a:t>
            </a:r>
            <a:r>
              <a:rPr lang="ru-RU" dirty="0" smtClean="0"/>
              <a:t> проводиться </a:t>
            </a:r>
            <a:r>
              <a:rPr lang="ru-RU" dirty="0" err="1" smtClean="0"/>
              <a:t>оновлення</a:t>
            </a:r>
            <a:r>
              <a:rPr lang="ru-RU" dirty="0" smtClean="0"/>
              <a:t> </a:t>
            </a:r>
            <a:r>
              <a:rPr lang="ru-RU" dirty="0" err="1" smtClean="0"/>
              <a:t>вірусної</a:t>
            </a:r>
            <a:r>
              <a:rPr lang="ru-RU" dirty="0" smtClean="0"/>
              <a:t> </a:t>
            </a:r>
            <a:r>
              <a:rPr lang="ru-RU" dirty="0" err="1" smtClean="0"/>
              <a:t>бази</a:t>
            </a:r>
            <a:r>
              <a:rPr lang="ru-RU" dirty="0" smtClean="0"/>
              <a:t>.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випуски</a:t>
            </a:r>
            <a:r>
              <a:rPr lang="ru-RU" dirty="0" smtClean="0"/>
              <a:t> </a:t>
            </a:r>
            <a:r>
              <a:rPr lang="ru-RU" dirty="0" err="1" smtClean="0"/>
              <a:t>оновлень</a:t>
            </a:r>
            <a:r>
              <a:rPr lang="ru-RU" dirty="0" smtClean="0"/>
              <a:t> </a:t>
            </a:r>
            <a:r>
              <a:rPr lang="ru-RU" dirty="0" err="1" smtClean="0"/>
              <a:t>вірусних</a:t>
            </a:r>
            <a:r>
              <a:rPr lang="ru-RU" dirty="0" smtClean="0"/>
              <a:t> баз </a:t>
            </a:r>
            <a:r>
              <a:rPr lang="ru-RU" dirty="0" err="1" smtClean="0"/>
              <a:t>з'являються</a:t>
            </a:r>
            <a:r>
              <a:rPr lang="ru-RU" dirty="0" smtClean="0"/>
              <a:t> </a:t>
            </a:r>
            <a:r>
              <a:rPr lang="ru-RU" dirty="0" err="1" smtClean="0"/>
              <a:t>кожні</a:t>
            </a:r>
            <a:r>
              <a:rPr lang="ru-RU" dirty="0" smtClean="0"/>
              <a:t> </a:t>
            </a:r>
            <a:r>
              <a:rPr lang="ru-RU" dirty="0" err="1" smtClean="0"/>
              <a:t>декілька</a:t>
            </a:r>
            <a:r>
              <a:rPr lang="ru-RU" dirty="0" smtClean="0"/>
              <a:t> годин,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частіше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/>
              <a:t>Origins </a:t>
            </a:r>
            <a:r>
              <a:rPr lang="en-US" dirty="0" smtClean="0"/>
              <a:t>Tracing — </a:t>
            </a:r>
            <a:r>
              <a:rPr lang="ru-RU" dirty="0" smtClean="0"/>
              <a:t>алгоритм </a:t>
            </a:r>
            <a:r>
              <a:rPr lang="ru-RU" dirty="0" err="1" smtClean="0"/>
              <a:t>несигнатурного</a:t>
            </a:r>
            <a:r>
              <a:rPr lang="ru-RU" dirty="0" smtClean="0"/>
              <a:t>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шкідливих</a:t>
            </a:r>
            <a:r>
              <a:rPr lang="ru-RU" dirty="0" smtClean="0"/>
              <a:t> </a:t>
            </a:r>
            <a:r>
              <a:rPr lang="ru-RU" dirty="0" err="1" smtClean="0"/>
              <a:t>об'єктів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доповнює</a:t>
            </a:r>
            <a:r>
              <a:rPr lang="ru-RU" dirty="0" smtClean="0"/>
              <a:t> </a:t>
            </a:r>
            <a:r>
              <a:rPr lang="ru-RU" dirty="0" err="1" smtClean="0"/>
              <a:t>традиційні</a:t>
            </a:r>
            <a:r>
              <a:rPr lang="ru-RU" dirty="0" smtClean="0"/>
              <a:t> </a:t>
            </a:r>
            <a:r>
              <a:rPr lang="ru-RU" dirty="0" err="1" smtClean="0"/>
              <a:t>сигнатурний</a:t>
            </a:r>
            <a:r>
              <a:rPr lang="ru-RU" dirty="0" smtClean="0"/>
              <a:t> </a:t>
            </a:r>
            <a:r>
              <a:rPr lang="ru-RU" dirty="0" err="1" smtClean="0"/>
              <a:t>пошук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евристичний</a:t>
            </a:r>
            <a:r>
              <a:rPr lang="ru-RU" dirty="0" smtClean="0"/>
              <a:t> </a:t>
            </a:r>
            <a:r>
              <a:rPr lang="ru-RU" dirty="0" err="1" smtClean="0"/>
              <a:t>аналізатор</a:t>
            </a:r>
            <a:r>
              <a:rPr lang="ru-RU" dirty="0" smtClean="0"/>
              <a:t>,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підвищити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невідомих</a:t>
            </a:r>
            <a:r>
              <a:rPr lang="ru-RU" dirty="0" smtClean="0"/>
              <a:t> </a:t>
            </a:r>
            <a:r>
              <a:rPr lang="ru-RU" dirty="0" err="1" smtClean="0"/>
              <a:t>шкідливих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/>
              <a:t>Dr</a:t>
            </a:r>
            <a:r>
              <a:rPr lang="en-US" dirty="0" smtClean="0"/>
              <a:t>. Web Shield — </a:t>
            </a:r>
            <a:r>
              <a:rPr lang="ru-RU" dirty="0" err="1" smtClean="0"/>
              <a:t>механізм</a:t>
            </a:r>
            <a:r>
              <a:rPr lang="ru-RU" dirty="0" smtClean="0"/>
              <a:t> </a:t>
            </a:r>
            <a:r>
              <a:rPr lang="ru-RU" dirty="0" err="1" smtClean="0"/>
              <a:t>боротьби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руткітами</a:t>
            </a:r>
            <a:r>
              <a:rPr lang="ru-RU" dirty="0" smtClean="0"/>
              <a:t>, </a:t>
            </a:r>
            <a:r>
              <a:rPr lang="ru-RU" dirty="0" err="1" smtClean="0"/>
              <a:t>реалізований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драйвера компонент </a:t>
            </a:r>
            <a:r>
              <a:rPr lang="ru-RU" dirty="0" err="1" smtClean="0"/>
              <a:t>антивірусного</a:t>
            </a:r>
            <a:r>
              <a:rPr lang="ru-RU" dirty="0" smtClean="0"/>
              <a:t> сканера, </a:t>
            </a:r>
            <a:r>
              <a:rPr lang="ru-RU" dirty="0" err="1" smtClean="0"/>
              <a:t>забезпечує</a:t>
            </a:r>
            <a:r>
              <a:rPr lang="ru-RU" dirty="0" smtClean="0"/>
              <a:t> доступ до </a:t>
            </a:r>
            <a:r>
              <a:rPr lang="ru-RU" dirty="0" err="1" smtClean="0"/>
              <a:t>вірусних</a:t>
            </a:r>
            <a:r>
              <a:rPr lang="ru-RU" dirty="0" smtClean="0"/>
              <a:t> </a:t>
            </a:r>
            <a:r>
              <a:rPr lang="ru-RU" dirty="0" err="1" smtClean="0"/>
              <a:t>об'єктів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ховаються</a:t>
            </a:r>
            <a:r>
              <a:rPr lang="ru-RU" dirty="0" smtClean="0"/>
              <a:t> в </a:t>
            </a:r>
            <a:r>
              <a:rPr lang="ru-RU" dirty="0" err="1" smtClean="0"/>
              <a:t>глибинах</a:t>
            </a:r>
            <a:r>
              <a:rPr lang="ru-RU" dirty="0" smtClean="0"/>
              <a:t> </a:t>
            </a:r>
            <a:r>
              <a:rPr lang="ru-RU" dirty="0" err="1" smtClean="0"/>
              <a:t>операційної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ru-RU" dirty="0" err="1" smtClean="0"/>
              <a:t>підтримка</a:t>
            </a:r>
            <a:r>
              <a:rPr lang="ru-RU" dirty="0" smtClean="0"/>
              <a:t>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існуючих</a:t>
            </a:r>
            <a:r>
              <a:rPr lang="ru-RU" dirty="0" smtClean="0"/>
              <a:t> </a:t>
            </a:r>
            <a:r>
              <a:rPr lang="ru-RU" dirty="0" err="1" smtClean="0"/>
              <a:t>форматів</a:t>
            </a:r>
            <a:r>
              <a:rPr lang="ru-RU" dirty="0" smtClean="0"/>
              <a:t> </a:t>
            </a:r>
            <a:r>
              <a:rPr lang="ru-RU" dirty="0" err="1" smtClean="0"/>
              <a:t>упакованих</a:t>
            </a:r>
            <a:r>
              <a:rPr lang="ru-RU" dirty="0" smtClean="0"/>
              <a:t> </a:t>
            </a:r>
            <a:r>
              <a:rPr lang="ru-RU" dirty="0" err="1" smtClean="0"/>
              <a:t>файлів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архівів</a:t>
            </a:r>
            <a:r>
              <a:rPr lang="ru-RU" dirty="0" smtClean="0"/>
              <a:t>, у тому </a:t>
            </a:r>
            <a:r>
              <a:rPr lang="ru-RU" dirty="0" err="1" smtClean="0"/>
              <a:t>числі</a:t>
            </a:r>
            <a:r>
              <a:rPr lang="ru-RU" dirty="0" smtClean="0"/>
              <a:t>, </a:t>
            </a:r>
            <a:r>
              <a:rPr lang="ru-RU" dirty="0" err="1" smtClean="0"/>
              <a:t>багатотомних</a:t>
            </a:r>
            <a:r>
              <a:rPr lang="ru-RU" dirty="0" smtClean="0"/>
              <a:t> </a:t>
            </a:r>
            <a:r>
              <a:rPr lang="ru-RU" dirty="0" err="1" smtClean="0"/>
              <a:t>архівів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саморозпаковуються</a:t>
            </a:r>
            <a:r>
              <a:rPr lang="ru-RU" dirty="0" smtClean="0"/>
              <a:t>. У </a:t>
            </a:r>
            <a:r>
              <a:rPr lang="ru-RU" dirty="0" err="1" smtClean="0"/>
              <a:t>цей</a:t>
            </a:r>
            <a:r>
              <a:rPr lang="ru-RU" dirty="0" smtClean="0"/>
              <a:t> час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підтримка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4000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архівів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пакувальників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83343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Характерні</a:t>
            </a:r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особливості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571612"/>
            <a:ext cx="792961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ru-RU" dirty="0" err="1" smtClean="0"/>
              <a:t>оновлення</a:t>
            </a:r>
            <a:r>
              <a:rPr lang="ru-RU" dirty="0" smtClean="0"/>
              <a:t> </a:t>
            </a:r>
            <a:r>
              <a:rPr lang="ru-RU" dirty="0" err="1" smtClean="0"/>
              <a:t>вірусних</a:t>
            </a:r>
            <a:r>
              <a:rPr lang="ru-RU" dirty="0" smtClean="0"/>
              <a:t> баз </a:t>
            </a:r>
            <a:r>
              <a:rPr lang="ru-RU" dirty="0" err="1" smtClean="0"/>
              <a:t>виробляються</a:t>
            </a:r>
            <a:r>
              <a:rPr lang="ru-RU" dirty="0" smtClean="0"/>
              <a:t> </a:t>
            </a:r>
            <a:r>
              <a:rPr lang="ru-RU" dirty="0" err="1" smtClean="0"/>
              <a:t>негайно</a:t>
            </a:r>
            <a:r>
              <a:rPr lang="ru-RU" dirty="0" smtClean="0"/>
              <a:t> у </a:t>
            </a:r>
            <a:r>
              <a:rPr lang="ru-RU" dirty="0" err="1" smtClean="0"/>
              <a:t>міру</a:t>
            </a:r>
            <a:r>
              <a:rPr lang="ru-RU" dirty="0" smtClean="0"/>
              <a:t>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вірусів</a:t>
            </a:r>
            <a:r>
              <a:rPr lang="ru-RU" dirty="0" smtClean="0"/>
              <a:t>, до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 на годину. </a:t>
            </a:r>
            <a:r>
              <a:rPr lang="ru-RU" dirty="0" err="1" smtClean="0"/>
              <a:t>Розробники</a:t>
            </a:r>
            <a:r>
              <a:rPr lang="ru-RU" dirty="0" smtClean="0"/>
              <a:t> </a:t>
            </a:r>
            <a:r>
              <a:rPr lang="ru-RU" dirty="0" err="1" smtClean="0"/>
              <a:t>антивірусного</a:t>
            </a:r>
            <a:r>
              <a:rPr lang="ru-RU" dirty="0" smtClean="0"/>
              <a:t> продукту </a:t>
            </a:r>
            <a:r>
              <a:rPr lang="ru-RU" dirty="0" err="1" smtClean="0"/>
              <a:t>відмовилися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випуску</a:t>
            </a:r>
            <a:r>
              <a:rPr lang="ru-RU" dirty="0" smtClean="0"/>
              <a:t> </a:t>
            </a:r>
            <a:r>
              <a:rPr lang="ru-RU" dirty="0" err="1" smtClean="0"/>
              <a:t>оновлень</a:t>
            </a:r>
            <a:r>
              <a:rPr lang="ru-RU" dirty="0" smtClean="0"/>
              <a:t> </a:t>
            </a:r>
            <a:r>
              <a:rPr lang="ru-RU" dirty="0" err="1" smtClean="0"/>
              <a:t>вірусних</a:t>
            </a:r>
            <a:r>
              <a:rPr lang="ru-RU" dirty="0" smtClean="0"/>
              <a:t> баз за </a:t>
            </a:r>
            <a:r>
              <a:rPr lang="ru-RU" dirty="0" err="1" smtClean="0"/>
              <a:t>графіком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вірусні</a:t>
            </a:r>
            <a:r>
              <a:rPr lang="ru-RU" dirty="0" smtClean="0"/>
              <a:t> </a:t>
            </a:r>
            <a:r>
              <a:rPr lang="ru-RU" dirty="0" err="1" smtClean="0"/>
              <a:t>епідемії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не </a:t>
            </a:r>
            <a:r>
              <a:rPr lang="ru-RU" dirty="0" err="1" smtClean="0"/>
              <a:t>підкоряються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компактна </a:t>
            </a:r>
            <a:r>
              <a:rPr lang="ru-RU" dirty="0" err="1" smtClean="0"/>
              <a:t>вірусна</a:t>
            </a:r>
            <a:r>
              <a:rPr lang="ru-RU" dirty="0" smtClean="0"/>
              <a:t> база </a:t>
            </a:r>
            <a:r>
              <a:rPr lang="ru-RU" dirty="0" err="1" smtClean="0"/>
              <a:t>і</a:t>
            </a:r>
            <a:r>
              <a:rPr lang="ru-RU" dirty="0" smtClean="0"/>
              <a:t> невеликий </a:t>
            </a:r>
            <a:r>
              <a:rPr lang="ru-RU" dirty="0" err="1" smtClean="0"/>
              <a:t>розмір</a:t>
            </a:r>
            <a:r>
              <a:rPr lang="ru-RU" dirty="0" smtClean="0"/>
              <a:t> </a:t>
            </a:r>
            <a:r>
              <a:rPr lang="ru-RU" dirty="0" err="1" smtClean="0"/>
              <a:t>оновлень</a:t>
            </a:r>
            <a:r>
              <a:rPr lang="ru-RU" dirty="0" smtClean="0"/>
              <a:t>. Один </a:t>
            </a:r>
            <a:r>
              <a:rPr lang="ru-RU" dirty="0" err="1" smtClean="0"/>
              <a:t>запис</a:t>
            </a:r>
            <a:r>
              <a:rPr lang="ru-RU" dirty="0" smtClean="0"/>
              <a:t> у </a:t>
            </a:r>
            <a:r>
              <a:rPr lang="ru-RU" dirty="0" err="1" smtClean="0"/>
              <a:t>вірусній</a:t>
            </a:r>
            <a:r>
              <a:rPr lang="ru-RU" dirty="0" smtClean="0"/>
              <a:t> </a:t>
            </a:r>
            <a:r>
              <a:rPr lang="ru-RU" dirty="0" err="1" smtClean="0"/>
              <a:t>базі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визначати</a:t>
            </a:r>
            <a:r>
              <a:rPr lang="ru-RU" dirty="0" smtClean="0"/>
              <a:t> десятки, а часто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тисячі</a:t>
            </a:r>
            <a:r>
              <a:rPr lang="ru-RU" dirty="0" smtClean="0"/>
              <a:t> </a:t>
            </a:r>
            <a:r>
              <a:rPr lang="ru-RU" dirty="0" err="1" smtClean="0"/>
              <a:t>подібних</a:t>
            </a:r>
            <a:r>
              <a:rPr lang="ru-RU" dirty="0" smtClean="0"/>
              <a:t> </a:t>
            </a:r>
            <a:r>
              <a:rPr lang="ru-RU" dirty="0" err="1" smtClean="0"/>
              <a:t>вірусів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невеликий </a:t>
            </a:r>
            <a:r>
              <a:rPr lang="ru-RU" dirty="0" err="1" smtClean="0"/>
              <a:t>розмір</a:t>
            </a:r>
            <a:r>
              <a:rPr lang="ru-RU" dirty="0" smtClean="0"/>
              <a:t> </a:t>
            </a:r>
            <a:r>
              <a:rPr lang="ru-RU" dirty="0" smtClean="0"/>
              <a:t>дистрибутива.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кроссплатформенність</a:t>
            </a:r>
            <a:r>
              <a:rPr lang="ru-RU" dirty="0" smtClean="0"/>
              <a:t> </a:t>
            </a:r>
            <a:r>
              <a:rPr lang="ru-RU" dirty="0" smtClean="0"/>
              <a:t>—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err="1" smtClean="0"/>
              <a:t>єдина</a:t>
            </a:r>
            <a:r>
              <a:rPr lang="ru-RU" dirty="0" smtClean="0"/>
              <a:t> </a:t>
            </a:r>
            <a:r>
              <a:rPr lang="ru-RU" dirty="0" err="1" smtClean="0"/>
              <a:t>вірусна</a:t>
            </a:r>
            <a:r>
              <a:rPr lang="ru-RU" dirty="0" smtClean="0"/>
              <a:t> база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єдине</a:t>
            </a:r>
            <a:r>
              <a:rPr lang="ru-RU" dirty="0" smtClean="0"/>
              <a:t> ядро </a:t>
            </a:r>
            <a:r>
              <a:rPr lang="ru-RU" dirty="0" err="1" smtClean="0"/>
              <a:t>антивірусного</a:t>
            </a:r>
            <a:r>
              <a:rPr lang="ru-RU" dirty="0" smtClean="0"/>
              <a:t> </a:t>
            </a:r>
            <a:r>
              <a:rPr lang="ru-RU" dirty="0" smtClean="0"/>
              <a:t>сканера.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повноцінної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сканера без </a:t>
            </a:r>
            <a:r>
              <a:rPr lang="ru-RU" dirty="0" err="1" smtClean="0"/>
              <a:t>інсталяції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антивірус</a:t>
            </a:r>
            <a:r>
              <a:rPr lang="ru-RU" dirty="0" smtClean="0"/>
              <a:t> для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заражених</a:t>
            </a:r>
            <a:r>
              <a:rPr lang="ru-RU" dirty="0" smtClean="0"/>
              <a:t> систем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носіїв</a:t>
            </a:r>
            <a:r>
              <a:rPr lang="ru-RU" dirty="0" smtClean="0"/>
              <a:t> в </a:t>
            </a:r>
            <a:r>
              <a:rPr lang="ru-RU" dirty="0" err="1" smtClean="0"/>
              <a:t>режимі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для </a:t>
            </a:r>
            <a:r>
              <a:rPr lang="ru-RU" dirty="0" err="1" smtClean="0"/>
              <a:t>читання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поліморфних</a:t>
            </a:r>
            <a:r>
              <a:rPr lang="ru-RU" dirty="0" smtClean="0"/>
              <a:t>, </a:t>
            </a:r>
            <a:r>
              <a:rPr lang="ru-RU" dirty="0" err="1" smtClean="0"/>
              <a:t>шифрованих</a:t>
            </a:r>
            <a:r>
              <a:rPr lang="ru-RU" dirty="0" smtClean="0"/>
              <a:t> </a:t>
            </a:r>
            <a:r>
              <a:rPr lang="ru-RU" dirty="0" err="1" smtClean="0"/>
              <a:t>вірусів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руткітів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571480"/>
            <a:ext cx="750099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Продукти</a:t>
            </a:r>
            <a:r>
              <a:rPr lang="ru-RU" dirty="0" smtClean="0"/>
              <a:t> </a:t>
            </a:r>
            <a:r>
              <a:rPr lang="ru-RU" dirty="0" err="1" smtClean="0"/>
              <a:t>об'єднані</a:t>
            </a:r>
            <a:r>
              <a:rPr lang="ru-RU" dirty="0" smtClean="0"/>
              <a:t> в 5 </a:t>
            </a:r>
            <a:r>
              <a:rPr lang="ru-RU" dirty="0" err="1" smtClean="0"/>
              <a:t>груп</a:t>
            </a:r>
            <a:r>
              <a:rPr lang="ru-RU" dirty="0" smtClean="0"/>
              <a:t> по типу </a:t>
            </a:r>
            <a:r>
              <a:rPr lang="ru-RU" dirty="0" err="1" smtClean="0"/>
              <a:t>захищених</a:t>
            </a:r>
            <a:r>
              <a:rPr lang="ru-RU" dirty="0" smtClean="0"/>
              <a:t> </a:t>
            </a:r>
            <a:r>
              <a:rPr lang="ru-RU" dirty="0" err="1" smtClean="0"/>
              <a:t>об'єктів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полегшує</a:t>
            </a:r>
            <a:r>
              <a:rPr lang="ru-RU" dirty="0" smtClean="0"/>
              <a:t> </a:t>
            </a:r>
            <a:r>
              <a:rPr lang="ru-RU" dirty="0" err="1" smtClean="0"/>
              <a:t>пошук</a:t>
            </a:r>
            <a:r>
              <a:rPr lang="ru-RU" dirty="0" smtClean="0"/>
              <a:t> </a:t>
            </a:r>
            <a:r>
              <a:rPr lang="ru-RU" dirty="0" err="1" smtClean="0"/>
              <a:t>потрібного</a:t>
            </a:r>
            <a:r>
              <a:rPr lang="ru-RU" dirty="0" smtClean="0"/>
              <a:t> продукту. </a:t>
            </a:r>
            <a:r>
              <a:rPr lang="ru-RU" dirty="0" err="1" smtClean="0"/>
              <a:t>Ліцензування</a:t>
            </a:r>
            <a:r>
              <a:rPr lang="ru-RU" dirty="0" smtClean="0"/>
              <a:t> </a:t>
            </a:r>
            <a:r>
              <a:rPr lang="ru-RU" dirty="0" err="1" smtClean="0"/>
              <a:t>програмних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en-US" dirty="0" err="1" smtClean="0"/>
              <a:t>Dr.Web</a:t>
            </a:r>
            <a:r>
              <a:rPr lang="en-US" dirty="0" smtClean="0"/>
              <a:t> </a:t>
            </a:r>
            <a:r>
              <a:rPr lang="ru-RU" dirty="0" smtClean="0"/>
              <a:t>для кожного типу </a:t>
            </a:r>
            <a:r>
              <a:rPr lang="ru-RU" dirty="0" err="1" smtClean="0"/>
              <a:t>об'єкта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захищається</a:t>
            </a:r>
            <a:r>
              <a:rPr lang="ru-RU" dirty="0" smtClean="0"/>
              <a:t> проводиться </a:t>
            </a:r>
            <a:r>
              <a:rPr lang="ru-RU" dirty="0" err="1" smtClean="0"/>
              <a:t>окремо</a:t>
            </a:r>
            <a:r>
              <a:rPr lang="ru-RU" dirty="0" smtClean="0"/>
              <a:t>. 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вибрати</a:t>
            </a:r>
            <a:r>
              <a:rPr lang="ru-RU" dirty="0" smtClean="0"/>
              <a:t> </a:t>
            </a:r>
            <a:r>
              <a:rPr lang="ru-RU" dirty="0" err="1" smtClean="0"/>
              <a:t>базову</a:t>
            </a:r>
            <a:r>
              <a:rPr lang="ru-RU" dirty="0" smtClean="0"/>
              <a:t> </a:t>
            </a:r>
            <a:r>
              <a:rPr lang="ru-RU" dirty="0" err="1" smtClean="0"/>
              <a:t>ліцензію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, </a:t>
            </a:r>
            <a:r>
              <a:rPr lang="ru-RU" dirty="0" err="1" smtClean="0"/>
              <a:t>додаткові</a:t>
            </a:r>
            <a:r>
              <a:rPr lang="ru-RU" dirty="0" smtClean="0"/>
              <a:t> </a:t>
            </a:r>
            <a:r>
              <a:rPr lang="ru-RU" dirty="0" err="1" smtClean="0"/>
              <a:t>компоненти</a:t>
            </a:r>
            <a:r>
              <a:rPr lang="ru-RU" dirty="0" smtClean="0"/>
              <a:t>.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pPr>
              <a:buFont typeface="Wingdings" pitchFamily="2" charset="2"/>
              <a:buChar char="q"/>
            </a:pPr>
            <a:r>
              <a:rPr lang="uk-UA" dirty="0" smtClean="0"/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Dr.Web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Desktop Security Suite</a:t>
            </a:r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</a:rPr>
              <a:t>;</a:t>
            </a:r>
          </a:p>
          <a:p>
            <a:endParaRPr lang="uk-UA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uk-UA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Dr.Web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Server Security Suite</a:t>
            </a:r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</a:rPr>
              <a:t>;</a:t>
            </a:r>
          </a:p>
          <a:p>
            <a:pPr>
              <a:buFont typeface="Wingdings" pitchFamily="2" charset="2"/>
              <a:buChar char="q"/>
            </a:pPr>
            <a:endParaRPr lang="uk-UA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Dr.Web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Mail Security Suite</a:t>
            </a:r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</a:rPr>
              <a:t>;</a:t>
            </a:r>
          </a:p>
          <a:p>
            <a:pPr>
              <a:buFont typeface="Wingdings" pitchFamily="2" charset="2"/>
              <a:buChar char="q"/>
            </a:pPr>
            <a:endParaRPr lang="uk-UA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Dr.Web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Gateway Security Suite</a:t>
            </a:r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</a:rPr>
              <a:t>; </a:t>
            </a:r>
          </a:p>
          <a:p>
            <a:pPr>
              <a:buFont typeface="Wingdings" pitchFamily="2" charset="2"/>
              <a:buChar char="q"/>
            </a:pPr>
            <a:endParaRPr lang="uk-UA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Dr.Web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Mobile Security Suite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5449" y="2714620"/>
            <a:ext cx="3415629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2 1"/>
          <p:cNvSpPr/>
          <p:nvPr/>
        </p:nvSpPr>
        <p:spPr>
          <a:xfrm>
            <a:off x="714348" y="571480"/>
            <a:ext cx="8072462" cy="5500726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2011 — </a:t>
            </a:r>
            <a:r>
              <a:rPr lang="ru-RU" b="1" dirty="0" err="1" smtClean="0">
                <a:solidFill>
                  <a:schemeClr val="tx1"/>
                </a:solidFill>
              </a:rPr>
              <a:t>українське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відділення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компанії</a:t>
            </a:r>
            <a:r>
              <a:rPr lang="ru-RU" b="1" dirty="0" smtClean="0">
                <a:solidFill>
                  <a:schemeClr val="tx1"/>
                </a:solidFill>
              </a:rPr>
              <a:t> стало призером конкурсу «</a:t>
            </a:r>
            <a:r>
              <a:rPr lang="en-US" b="1" dirty="0" smtClean="0">
                <a:solidFill>
                  <a:schemeClr val="tx1"/>
                </a:solidFill>
              </a:rPr>
              <a:t>Ukrainian IT-Channel Award» </a:t>
            </a:r>
            <a:r>
              <a:rPr lang="ru-RU" b="1" dirty="0" smtClean="0">
                <a:solidFill>
                  <a:schemeClr val="tx1"/>
                </a:solidFill>
              </a:rPr>
              <a:t>у </a:t>
            </a:r>
            <a:r>
              <a:rPr lang="ru-RU" b="1" dirty="0" err="1" smtClean="0">
                <a:solidFill>
                  <a:schemeClr val="tx1"/>
                </a:solidFill>
              </a:rPr>
              <a:t>номінації</a:t>
            </a:r>
            <a:r>
              <a:rPr lang="ru-RU" b="1" dirty="0" smtClean="0">
                <a:solidFill>
                  <a:schemeClr val="tx1"/>
                </a:solidFill>
              </a:rPr>
              <a:t> «</a:t>
            </a:r>
            <a:r>
              <a:rPr lang="ru-RU" b="1" dirty="0" err="1" smtClean="0">
                <a:solidFill>
                  <a:schemeClr val="tx1"/>
                </a:solidFill>
              </a:rPr>
              <a:t>Кращий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вендор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програмного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забезпечення</a:t>
            </a:r>
            <a:r>
              <a:rPr lang="ru-RU" b="1" dirty="0" smtClean="0">
                <a:solidFill>
                  <a:schemeClr val="tx1"/>
                </a:solidFill>
              </a:rPr>
              <a:t>»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466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</cp:revision>
  <dcterms:created xsi:type="dcterms:W3CDTF">2012-04-17T11:27:09Z</dcterms:created>
  <dcterms:modified xsi:type="dcterms:W3CDTF">2012-04-18T11:10:20Z</dcterms:modified>
</cp:coreProperties>
</file>