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7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1895916-2175-4D95-9E01-897E033D4E62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13316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9D34FEBA-1449-4211-AEDE-03C6B043DD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1FD57-A3A8-4341-905F-D221B09D23F6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E7886-0FDD-4A84-96F0-A6E98514F7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3269ED-2005-43C1-B511-494DBAA61E0E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AA3C-A8BB-4C85-BFF4-9C0A8E3AFD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26FE8F-285A-4A66-A216-1DB779D4FA0D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3F5BE-BC94-4291-8A7D-3A2C24ABD0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727A6A-07A4-473D-A53D-2F2BA9F11D51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93FD8-82C6-4A8E-8803-30B118F07A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72F16-BF83-4720-A961-E67212411E4F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0D1F56-FD34-4DE8-8DE7-6DEC9314A2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1C8C6-2751-4507-87B4-2D44812AED74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5C6A2-A9C8-4503-814B-166697F61F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DCCA8-3CA5-46EB-A37B-EE3740752D08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8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65E86C-F459-454C-92AD-800A103116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B850B-405C-4BE3-9201-D8494A59FFAF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4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CC2DE-CF7E-4A11-8B0D-9A31431BAF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C47F-9E3A-4EBA-BBBA-A09AF0658D3F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3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EAC6D-0ABC-4919-96AD-80DC71E5DD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DC4DC-2FAA-4F82-BEF2-02C87058E36D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018E8-CDBC-4A9C-ABA6-FED1FBC8E6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7F63C-E50F-4993-8973-18D7BB22FB4F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6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3F2A5-D61A-4248-81A1-BFDF6129E4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Click="0" advTm="5000"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Місце для заголовка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заголовка</a:t>
            </a:r>
            <a:endParaRPr lang="ru-RU" smtClean="0"/>
          </a:p>
        </p:txBody>
      </p:sp>
      <p:sp>
        <p:nvSpPr>
          <p:cNvPr id="1027" name="Місце для тексту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 smtClean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8A231C5-5AC3-4EDD-98F7-640BD03E6EE0}" type="datetimeFigureOut">
              <a:rPr lang="ru-RU"/>
              <a:pPr>
                <a:defRPr/>
              </a:pPr>
              <a:t>24.10.2012</a:t>
            </a:fld>
            <a:endParaRPr lang="ru-RU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21FBF5B-AC21-431D-ABAE-8081B5A210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 advClick="0" advTm="6000">
    <p:wheel spokes="8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6000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Office PowerPoint</Application>
  <PresentationFormat>Экран (4:3)</PresentationFormat>
  <Paragraphs>0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Шаблон оформления</vt:lpstr>
      </vt:variant>
      <vt:variant>
        <vt:i4>12</vt:i4>
      </vt:variant>
      <vt:variant>
        <vt:lpstr>Заголовки слайдов</vt:lpstr>
      </vt:variant>
      <vt:variant>
        <vt:i4>45</vt:i4>
      </vt:variant>
    </vt:vector>
  </HeadingPairs>
  <TitlesOfParts>
    <vt:vector size="59" baseType="lpstr">
      <vt:lpstr>Arial</vt:lpstr>
      <vt:lpstr>Calibri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Grey Wolf</dc:creator>
  <cp:lastModifiedBy>Microsoft</cp:lastModifiedBy>
  <cp:revision>10</cp:revision>
  <dcterms:created xsi:type="dcterms:W3CDTF">2012-10-21T19:29:24Z</dcterms:created>
  <dcterms:modified xsi:type="dcterms:W3CDTF">2012-10-24T13:38:36Z</dcterms:modified>
</cp:coreProperties>
</file>