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8214" autoAdjust="0"/>
  </p:normalViewPr>
  <p:slideViewPr>
    <p:cSldViewPr>
      <p:cViewPr varScale="1">
        <p:scale>
          <a:sx n="80" d="100"/>
          <a:sy n="80" d="100"/>
        </p:scale>
        <p:origin x="-5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389C-1E46-465D-B3FF-AC64271480EA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3216E-18A2-4E05-BEFB-70C4B036D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B37E-F831-4FDD-86C1-C0E1FD64C4C2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E714D-2B0B-4040-B8BF-C1B59F32F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6DD65-6519-4366-9AD6-C7E026408C14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0A192-C0C0-4510-AAA2-0311C8F1F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6263-DE0F-4EE0-8A87-7375ECBEAF42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EF1C6-7FD6-4D1B-9465-FA38DF201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6C59-BE89-4FEA-BE39-7E804BAC817C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827BC-E2AB-440E-8EED-F383442F2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52662-026D-4F1A-8311-5035CA2BDD26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B3595-58CD-4CAD-8FDF-76AD98CC9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3412-8069-4AF6-B158-9CE256094847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7BB7-43A5-4814-873D-345816C0A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7EB86-5BDB-4111-B2C7-B4D96949FBC8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48A5-40BF-4A1E-8241-62D03F4ED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79BCA-A9F9-4310-9E1C-95AE0B9A109B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A4002-1093-414D-BC7C-7C4E81A3B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C80BF-B149-49D2-BF65-E90376677914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E5302-2FB3-45F4-B6E0-EE77A0347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8997-683C-4C8D-B544-3C21B02C4C33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07FE-472B-4D15-9255-0DA870153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C77E6C-BB95-467A-B9B5-55AD3B9A9E81}" type="datetimeFigureOut">
              <a:rPr lang="ru-RU"/>
              <a:pPr>
                <a:defRPr/>
              </a:pPr>
              <a:t>05.06.2013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F7F9C2-DCFB-48DC-A439-4C4CE6E72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5" name="Рисунок 4" descr="SAM_26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9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2" name="Picture 4" descr="DSC035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SAM_27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DSC_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466725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1" descr="SAM_306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SAM_389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 descr="SAM_31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59" name="Picture 4" descr="DSC_06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4452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6" name="Picture 6" descr="IMG_12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 descr="DSC035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Учні</cp:lastModifiedBy>
  <cp:revision>5</cp:revision>
  <dcterms:created xsi:type="dcterms:W3CDTF">2013-06-05T08:00:32Z</dcterms:created>
  <dcterms:modified xsi:type="dcterms:W3CDTF">2013-06-05T11:28:59Z</dcterms:modified>
</cp:coreProperties>
</file>