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44" r:id="rId6"/>
    <p:sldMasterId id="2147483756" r:id="rId7"/>
    <p:sldMasterId id="2147483768" r:id="rId8"/>
    <p:sldMasterId id="2147483780" r:id="rId9"/>
  </p:sldMasterIdLst>
  <p:sldIdLst>
    <p:sldId id="256" r:id="rId10"/>
    <p:sldId id="265" r:id="rId11"/>
    <p:sldId id="258" r:id="rId12"/>
    <p:sldId id="257" r:id="rId13"/>
    <p:sldId id="260" r:id="rId14"/>
    <p:sldId id="268" r:id="rId15"/>
    <p:sldId id="259" r:id="rId16"/>
    <p:sldId id="261" r:id="rId17"/>
    <p:sldId id="262" r:id="rId18"/>
    <p:sldId id="263" r:id="rId19"/>
    <p:sldId id="264" r:id="rId20"/>
    <p:sldId id="266" r:id="rId21"/>
    <p:sldId id="269" r:id="rId22"/>
    <p:sldId id="275" r:id="rId23"/>
    <p:sldId id="267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54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855B-6518-476D-8766-BA2C6D8E844E}" type="datetimeFigureOut">
              <a:rPr lang="uk-UA" smtClean="0"/>
              <a:pPr/>
              <a:t>13.03.2013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90FB-56E5-422B-9CFC-28FA3B66409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ра\Downloads\4e62b9d2c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499992" cy="570823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6525343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b="1" dirty="0" smtClean="0">
                <a:solidFill>
                  <a:srgbClr val="FF0000"/>
                </a:solidFill>
              </a:rPr>
              <a:t>"</a:t>
            </a:r>
            <a:r>
              <a:rPr lang="uk-UA" b="1" dirty="0">
                <a:solidFill>
                  <a:srgbClr val="FF0000"/>
                </a:solidFill>
              </a:rPr>
              <a:t>Любові пам’ять незабутня…" 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Жінки </a:t>
            </a:r>
            <a:r>
              <a:rPr lang="uk-UA" b="1" dirty="0">
                <a:solidFill>
                  <a:srgbClr val="FF0000"/>
                </a:solidFill>
              </a:rPr>
              <a:t>у долі Кобзаря 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uk-UA" sz="1200" i="1" dirty="0" smtClean="0">
                <a:solidFill>
                  <a:srgbClr val="FF0000"/>
                </a:solidFill>
              </a:rPr>
              <a:t>(</a:t>
            </a:r>
            <a:r>
              <a:rPr lang="uk-UA" sz="1200" i="1" dirty="0">
                <a:solidFill>
                  <a:srgbClr val="FF0000"/>
                </a:solidFill>
              </a:rPr>
              <a:t>інтегрований урок-взаємопроникнення </a:t>
            </a:r>
            <a:r>
              <a:rPr lang="uk-UA" sz="1200" dirty="0">
                <a:solidFill>
                  <a:srgbClr val="FF0000"/>
                </a:solidFill>
              </a:rPr>
              <a:t/>
            </a:r>
            <a:br>
              <a:rPr lang="uk-UA" sz="1200" dirty="0">
                <a:solidFill>
                  <a:srgbClr val="FF0000"/>
                </a:solidFill>
              </a:rPr>
            </a:br>
            <a:r>
              <a:rPr lang="uk-UA" sz="1200" i="1" dirty="0">
                <a:solidFill>
                  <a:srgbClr val="FF0000"/>
                </a:solidFill>
              </a:rPr>
              <a:t>/за технологією кооперативного навчання/)</a:t>
            </a:r>
            <a:r>
              <a:rPr lang="uk-UA" sz="1800" dirty="0"/>
              <a:t/>
            </a:r>
            <a:br>
              <a:rPr lang="uk-UA" sz="1800" dirty="0"/>
            </a:b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а\Downloads\87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2555776" y="0"/>
            <a:ext cx="4823915" cy="6525344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ра\Downloads\083.jpg"/>
          <p:cNvPicPr>
            <a:picLocks noChangeAspect="1" noChangeArrowheads="1"/>
          </p:cNvPicPr>
          <p:nvPr/>
        </p:nvPicPr>
        <p:blipFill>
          <a:blip r:embed="rId2" cstate="print"/>
          <a:srcRect l="1227" r="3059" b="2746"/>
          <a:stretch>
            <a:fillRect/>
          </a:stretch>
        </p:blipFill>
        <p:spPr bwMode="auto">
          <a:xfrm>
            <a:off x="1907704" y="-12022"/>
            <a:ext cx="5616624" cy="6681382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ра\Downloads\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554"/>
            <a:ext cx="4860032" cy="684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ра\Downloads\0604060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47664" y="-19465"/>
            <a:ext cx="5868144" cy="687746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Юра\Downloads\wallpapers_77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 </a:t>
            </a:r>
            <a:r>
              <a:rPr lang="uk-UA" dirty="0"/>
              <a:t>голови, де наче солов’ї</a:t>
            </a:r>
            <a:br>
              <a:rPr lang="uk-UA" dirty="0"/>
            </a:br>
            <a:r>
              <a:rPr lang="uk-UA" dirty="0"/>
              <a:t> Своє гніздо щодня зливають будні,</a:t>
            </a:r>
            <a:br>
              <a:rPr lang="uk-UA" dirty="0"/>
            </a:br>
            <a:r>
              <a:rPr lang="uk-UA" dirty="0"/>
              <a:t> Упав романс, як він любив її</a:t>
            </a:r>
            <a:br>
              <a:rPr lang="uk-UA" dirty="0"/>
            </a:br>
            <a:r>
              <a:rPr lang="uk-UA" dirty="0"/>
              <a:t> І говорив слова їй незабутні.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2800" dirty="0" smtClean="0"/>
              <a:t>                                                               </a:t>
            </a:r>
            <a:r>
              <a:rPr lang="uk-UA" sz="2800" i="1" dirty="0" smtClean="0"/>
              <a:t>Ліна </a:t>
            </a:r>
            <a:r>
              <a:rPr lang="uk-UA" sz="2800" i="1" dirty="0"/>
              <a:t>Костенко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ра\Downloads\shev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48064" cy="6864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ра\Downloads\02-thumb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2785145" cy="6143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Юра\Downloads\1527722-04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69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Юра\Downloads\i_php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03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ра\Downloads\Taras.jpeg"/>
          <p:cNvPicPr>
            <a:picLocks noChangeAspect="1" noChangeArrowheads="1"/>
          </p:cNvPicPr>
          <p:nvPr/>
        </p:nvPicPr>
        <p:blipFill>
          <a:blip r:embed="rId3" cstate="print"/>
          <a:srcRect l="5901" r="5901"/>
          <a:stretch>
            <a:fillRect/>
          </a:stretch>
        </p:blipFill>
        <p:spPr bwMode="auto">
          <a:xfrm>
            <a:off x="827584" y="404664"/>
            <a:ext cx="7536681" cy="60744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ра\Downloads\Image117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27784" y="332656"/>
            <a:ext cx="4505529" cy="623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Юра\Downloads\41495_600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051720" y="0"/>
            <a:ext cx="5076056" cy="687502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ра\Downloads\viewimg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47664" y="260648"/>
            <a:ext cx="6084168" cy="627808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ра\Downloads\Рєпніна_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425365" cy="6858000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Валка">
  <a:themeElements>
    <a:clrScheme name="Відтінки сірого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ічна">
  <a:themeElements>
    <a:clrScheme name="Технічна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ічн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іч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Ливарн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0</Words>
  <Application>Microsoft Office PowerPoint</Application>
  <PresentationFormat>Екран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слайдів</vt:lpstr>
      </vt:variant>
      <vt:variant>
        <vt:i4>15</vt:i4>
      </vt:variant>
    </vt:vector>
  </HeadingPairs>
  <TitlesOfParts>
    <vt:vector size="24" baseType="lpstr">
      <vt:lpstr>Валка</vt:lpstr>
      <vt:lpstr>Апекс</vt:lpstr>
      <vt:lpstr>Потік</vt:lpstr>
      <vt:lpstr>Сонцестояння</vt:lpstr>
      <vt:lpstr>Технічна</vt:lpstr>
      <vt:lpstr>Вестибюль</vt:lpstr>
      <vt:lpstr>Тема Office</vt:lpstr>
      <vt:lpstr>1_Тема Office</vt:lpstr>
      <vt:lpstr>2_Тема Office</vt:lpstr>
      <vt:lpstr>        "Любові пам’ять незабутня…"  Жінки у долі Кобзаря   (інтегрований урок-взаємопроникнення  /за технологією кооперативного навчання/)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На голови, де наче солов’ї  Своє гніздо щодня зливають будні,  Упав романс, як він любив її  І говорив слова їй незабутні.                                                                Ліна Костенко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"Любові пам’ять незабутня…"  Жінки у долі Кобзаря  (інтегрований урок-взаємопроникнення  /за технологією кооперативного навчання/)</dc:title>
  <dc:creator>Юра</dc:creator>
  <cp:lastModifiedBy>user</cp:lastModifiedBy>
  <cp:revision>10</cp:revision>
  <dcterms:created xsi:type="dcterms:W3CDTF">2013-03-11T20:17:53Z</dcterms:created>
  <dcterms:modified xsi:type="dcterms:W3CDTF">2013-03-13T11:38:18Z</dcterms:modified>
</cp:coreProperties>
</file>