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D25-79E7-4E18-A008-755D65F79A61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6619-5197-4966-A198-9EA2EEFEA57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D25-79E7-4E18-A008-755D65F79A61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6619-5197-4966-A198-9EA2EEFEA57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D25-79E7-4E18-A008-755D65F79A61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6619-5197-4966-A198-9EA2EEFEA57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D25-79E7-4E18-A008-755D65F79A61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6619-5197-4966-A198-9EA2EEFEA57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D25-79E7-4E18-A008-755D65F79A61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6619-5197-4966-A198-9EA2EEFEA57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D25-79E7-4E18-A008-755D65F79A61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6619-5197-4966-A198-9EA2EEFEA57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D25-79E7-4E18-A008-755D65F79A61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6619-5197-4966-A198-9EA2EEFEA57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D25-79E7-4E18-A008-755D65F79A61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6619-5197-4966-A198-9EA2EEFEA57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D25-79E7-4E18-A008-755D65F79A61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6619-5197-4966-A198-9EA2EEFEA57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D25-79E7-4E18-A008-755D65F79A61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6619-5197-4966-A198-9EA2EEFEA57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D25-79E7-4E18-A008-755D65F79A61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6619-5197-4966-A198-9EA2EEFEA57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1D25-79E7-4E18-A008-755D65F79A61}" type="datetimeFigureOut">
              <a:rPr lang="uk-UA" smtClean="0"/>
              <a:pPr/>
              <a:t>29.04.2013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F6619-5197-4966-A198-9EA2EEFEA57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а\Downloads\t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377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206680" cy="303876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err="1" smtClean="0">
                <a:solidFill>
                  <a:srgbClr val="FF0000"/>
                </a:solidFill>
              </a:rPr>
              <a:t>“Чорнобиль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>не має минулого </a:t>
            </a:r>
            <a:r>
              <a:rPr lang="uk-UA" b="1" i="1" dirty="0" err="1" smtClean="0">
                <a:solidFill>
                  <a:srgbClr val="FF0000"/>
                </a:solidFill>
              </a:rPr>
              <a:t>часу</a:t>
            </a:r>
            <a:r>
              <a:rPr lang="uk-UA" b="1" i="1" dirty="0" err="1" smtClean="0">
                <a:solidFill>
                  <a:srgbClr val="FF0000"/>
                </a:solidFill>
              </a:rPr>
              <a:t>”</a:t>
            </a:r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FF0000"/>
                </a:solidFill>
              </a:rPr>
              <a:t/>
            </a:r>
            <a:br>
              <a:rPr lang="uk-UA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Урок </a:t>
            </a:r>
            <a:r>
              <a:rPr lang="uk-UA" sz="2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пам</a:t>
            </a:r>
            <a:r>
              <a:rPr lang="en-US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’</a:t>
            </a:r>
            <a: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яті в 9д і 6кл.</a:t>
            </a:r>
            <a:b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Кл. керівник 9д </a:t>
            </a:r>
            <a:r>
              <a:rPr lang="uk-UA" sz="28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Радзіх</a:t>
            </a:r>
            <a: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С.Д.</a:t>
            </a:r>
            <a:r>
              <a:rPr lang="en-US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25/04/2013</a:t>
            </a:r>
            <a: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uk-UA" sz="28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 descr="E:\Рhoto\ДЦП\Чорнобиль\DSC03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Юра\Downloads\13213588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583362"/>
          </a:xfrm>
        </p:spPr>
        <p:txBody>
          <a:bodyPr>
            <a:normAutofit/>
          </a:bodyPr>
          <a:lstStyle/>
          <a:p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-214346" y="785794"/>
            <a:ext cx="8579913" cy="54476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Боже, подай у душі доброго вогню —</a:t>
            </a:r>
            <a:b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</a:br>
            <a: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	Хай воскресає світ животворящий,</a:t>
            </a:r>
            <a:b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</a:br>
            <a: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	Хай до нащадків </a:t>
            </a:r>
            <a:r>
              <a:rPr lang="uk-UA" sz="3600" b="1" dirty="0" err="1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озоветься</a:t>
            </a:r>
            <a: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 пращур,</a:t>
            </a:r>
            <a:b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</a:br>
            <a: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	Хай древній рід збере свою рідню.</a:t>
            </a:r>
            <a:b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</a:br>
            <a: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	Боже, </a:t>
            </a:r>
            <a:r>
              <a:rPr lang="uk-UA" sz="3600" b="1" dirty="0" err="1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очисть</a:t>
            </a:r>
            <a: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 від скверни воду нам і кров</a:t>
            </a:r>
            <a:b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</a:br>
            <a: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	Хай доля нас завчасно не займає...</a:t>
            </a:r>
            <a:b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</a:br>
            <a: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	Пошли нам, Боже, згоду і любов,</a:t>
            </a:r>
            <a:b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</a:br>
            <a:r>
              <a:rPr lang="uk-UA" sz="36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	І той вогонь, що в світі нас тримає.</a:t>
            </a:r>
            <a:r>
              <a:rPr lang="uk-UA" sz="60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/>
            </a:r>
            <a:br>
              <a:rPr lang="uk-UA" sz="60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</a:br>
            <a:endParaRPr lang="uk-UA" sz="6000" b="1" cap="none" spc="50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E:\Рhoto\ДЦП\Чорнобиль\DSC03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hoto\ДЦП\Чорнобиль\DSC03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</a:rPr>
              <a:t>Чорнобиль</a:t>
            </a:r>
            <a:r>
              <a:rPr lang="uk-UA" sz="2400" b="1" i="1" dirty="0">
                <a:solidFill>
                  <a:srgbClr val="FFFF00"/>
                </a:solidFill>
              </a:rPr>
              <a:t>... Трагедія... Пам'ять...</a:t>
            </a:r>
            <a:br>
              <a:rPr lang="uk-UA" sz="2400" b="1" i="1" dirty="0">
                <a:solidFill>
                  <a:srgbClr val="FFFF00"/>
                </a:solidFill>
              </a:rPr>
            </a:br>
            <a:r>
              <a:rPr lang="uk-UA" sz="2400" b="1" i="1" dirty="0">
                <a:solidFill>
                  <a:srgbClr val="FFFF00"/>
                </a:solidFill>
              </a:rPr>
              <a:t>Не можна про це не казати,</a:t>
            </a:r>
            <a:br>
              <a:rPr lang="uk-UA" sz="2400" b="1" i="1" dirty="0">
                <a:solidFill>
                  <a:srgbClr val="FFFF00"/>
                </a:solidFill>
              </a:rPr>
            </a:br>
            <a:r>
              <a:rPr lang="uk-UA" sz="2400" b="1" i="1" dirty="0">
                <a:solidFill>
                  <a:srgbClr val="FFFF00"/>
                </a:solidFill>
              </a:rPr>
              <a:t>Мовляв, це було вже давно.</a:t>
            </a:r>
            <a:br>
              <a:rPr lang="uk-UA" sz="2400" b="1" i="1" dirty="0">
                <a:solidFill>
                  <a:srgbClr val="FFFF00"/>
                </a:solidFill>
              </a:rPr>
            </a:br>
            <a:r>
              <a:rPr lang="uk-UA" sz="2400" b="1" i="1" dirty="0">
                <a:solidFill>
                  <a:srgbClr val="FFFF00"/>
                </a:solidFill>
              </a:rPr>
              <a:t>Перед очима батько-мати,</a:t>
            </a:r>
            <a:br>
              <a:rPr lang="uk-UA" sz="2400" b="1" i="1" dirty="0">
                <a:solidFill>
                  <a:srgbClr val="FFFF00"/>
                </a:solidFill>
              </a:rPr>
            </a:br>
            <a:r>
              <a:rPr lang="uk-UA" sz="2400" b="1" i="1" dirty="0">
                <a:solidFill>
                  <a:srgbClr val="FFFF00"/>
                </a:solidFill>
              </a:rPr>
              <a:t>І Україна, і Дніпро.</a:t>
            </a:r>
            <a:br>
              <a:rPr lang="uk-UA" sz="2400" b="1" i="1" dirty="0">
                <a:solidFill>
                  <a:srgbClr val="FFFF00"/>
                </a:solidFill>
              </a:rPr>
            </a:br>
            <a:r>
              <a:rPr lang="uk-UA" sz="2400" b="1" i="1" dirty="0">
                <a:solidFill>
                  <a:srgbClr val="FFFF00"/>
                </a:solidFill>
              </a:rPr>
              <a:t>Не можна ні про що мовчати,</a:t>
            </a:r>
            <a:br>
              <a:rPr lang="uk-UA" sz="2400" b="1" i="1" dirty="0">
                <a:solidFill>
                  <a:srgbClr val="FFFF00"/>
                </a:solidFill>
              </a:rPr>
            </a:br>
            <a:r>
              <a:rPr lang="uk-UA" sz="2400" b="1" i="1" dirty="0">
                <a:solidFill>
                  <a:srgbClr val="FFFF00"/>
                </a:solidFill>
              </a:rPr>
              <a:t>Горить тривогою чоло...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E:\Рhoto\ДЦП\Чорнобиль\DSC03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E:\Рhoto\ДЦП\Чорнобиль\DSC03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E:\Рhoto\ДЦП\Чорнобиль\DSC03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Юра\Downloads\Chornoby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583362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C00000"/>
                </a:solidFill>
              </a:rPr>
              <a:t>Чорнобиль  закутий  колючим  парканом</a:t>
            </a:r>
            <a:br>
              <a:rPr lang="uk-UA" sz="3600" dirty="0">
                <a:solidFill>
                  <a:srgbClr val="C00000"/>
                </a:solidFill>
              </a:rPr>
            </a:br>
            <a:r>
              <a:rPr lang="uk-UA" sz="3600" dirty="0">
                <a:solidFill>
                  <a:srgbClr val="C00000"/>
                </a:solidFill>
              </a:rPr>
              <a:t>Чорнобиль...  згадаємо  знову  і  знову</a:t>
            </a:r>
            <a:br>
              <a:rPr lang="uk-UA" sz="3600" dirty="0">
                <a:solidFill>
                  <a:srgbClr val="C00000"/>
                </a:solidFill>
              </a:rPr>
            </a:br>
            <a:r>
              <a:rPr lang="uk-UA" sz="3600" dirty="0">
                <a:solidFill>
                  <a:srgbClr val="C00000"/>
                </a:solidFill>
              </a:rPr>
              <a:t>Це  місце, окутане  темним  туманом - </a:t>
            </a:r>
            <a:br>
              <a:rPr lang="uk-UA" sz="3600" dirty="0">
                <a:solidFill>
                  <a:srgbClr val="C00000"/>
                </a:solidFill>
              </a:rPr>
            </a:br>
            <a:r>
              <a:rPr lang="uk-UA" sz="3600" dirty="0">
                <a:solidFill>
                  <a:srgbClr val="C00000"/>
                </a:solidFill>
              </a:rPr>
              <a:t>Це  пустка  одвічна - Чорнобильська  зона.</a:t>
            </a:r>
            <a:br>
              <a:rPr lang="uk-UA" sz="3600" dirty="0">
                <a:solidFill>
                  <a:srgbClr val="C00000"/>
                </a:solidFill>
              </a:rPr>
            </a:br>
            <a:endParaRPr lang="uk-UA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Рhoto\ДЦП\Чорнобиль\DSC03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0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Рhoto\ДЦП\Чорнобиль\DSC03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0"/>
          </a:xfrm>
        </p:spPr>
        <p:txBody>
          <a:bodyPr>
            <a:normAutofit/>
          </a:bodyPr>
          <a:lstStyle/>
          <a:p>
            <a:pPr algn="l"/>
            <a:r>
              <a:rPr lang="uk-UA" sz="2800" dirty="0">
                <a:solidFill>
                  <a:srgbClr val="FFFF00"/>
                </a:solidFill>
              </a:rPr>
              <a:t/>
            </a:r>
            <a:br>
              <a:rPr lang="uk-UA" sz="2800" dirty="0">
                <a:solidFill>
                  <a:srgbClr val="FFFF00"/>
                </a:solidFill>
              </a:rPr>
            </a:br>
            <a:endParaRPr lang="uk-UA" sz="2800" dirty="0">
              <a:solidFill>
                <a:srgbClr val="FFFF00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42910" y="142852"/>
            <a:ext cx="505933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 </a:t>
            </a:r>
            <a: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знаєш ти, </a:t>
            </a:r>
            <a:r>
              <a:rPr lang="uk-UA" sz="3600" b="1" cap="none" spc="0" dirty="0" err="1" smtClean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світе</a:t>
            </a:r>
            <a: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b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600" b="1" cap="none" spc="0" dirty="0" smtClean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</a:t>
            </a:r>
            <a:r>
              <a:rPr lang="uk-UA" sz="3600" b="1" cap="none" spc="0" dirty="0" err="1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сиво</a:t>
            </a:r>
            <a: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ридає полин,</a:t>
            </a:r>
            <a:b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тяжко, як тужно</a:t>
            </a:r>
            <a:b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Моєму народу болить!</a:t>
            </a:r>
            <a:br>
              <a:rPr lang="uk-UA" sz="3600" b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600" b="1" i="1" cap="none" spc="0" dirty="0">
                <a:ln w="1905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Б. Олійник</a:t>
            </a:r>
            <a:endParaRPr lang="uk-UA" sz="3600" b="1" cap="none" spc="0" dirty="0">
              <a:ln w="1905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</Words>
  <Application>Microsoft Office PowerPoint</Application>
  <PresentationFormat>Екран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Тема Office</vt:lpstr>
      <vt:lpstr>   “Чорнобиль  не має минулого часу”      Урок пам’яті в 9д і 6кл. Кл. керівник 9д Радзіх С.Д. 25/04/2013 </vt:lpstr>
      <vt:lpstr>Слайд 2</vt:lpstr>
      <vt:lpstr>Чорнобиль... Трагедія... Пам'ять... Не можна про це не казати, Мовляв, це було вже давно. Перед очима батько-мати, І Україна, і Дніпро. Не можна ні про що мовчати, Горить тривогою чоло... </vt:lpstr>
      <vt:lpstr>Слайд 4</vt:lpstr>
      <vt:lpstr>Слайд 5</vt:lpstr>
      <vt:lpstr>Слайд 6</vt:lpstr>
      <vt:lpstr>Чорнобиль  закутий  колючим  парканом Чорнобиль...  згадаємо  знову  і  знову Це  місце, окутане  темним  туманом -  Це  пустка  одвічна - Чорнобильська  зона. </vt:lpstr>
      <vt:lpstr>Слайд 8</vt:lpstr>
      <vt:lpstr>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“Чорнобиль  не має минулого часу”</dc:title>
  <dc:creator>Юра</dc:creator>
  <cp:lastModifiedBy>nnm</cp:lastModifiedBy>
  <cp:revision>4</cp:revision>
  <dcterms:created xsi:type="dcterms:W3CDTF">2013-04-28T19:41:17Z</dcterms:created>
  <dcterms:modified xsi:type="dcterms:W3CDTF">2013-04-29T07:15:18Z</dcterms:modified>
</cp:coreProperties>
</file>