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99A5E-99C5-4BCC-9194-347B6ED5B95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0BFB4-6299-4014-9AA2-D540BCB42EBF}">
      <dgm:prSet phldrT="[Текст]" custT="1"/>
      <dgm:spPr/>
      <dgm:t>
        <a:bodyPr/>
        <a:lstStyle/>
        <a:p>
          <a:pPr algn="ctr"/>
          <a:r>
            <a:rPr lang="ru-RU" sz="2000" b="1">
              <a:solidFill>
                <a:sysClr val="windowText" lastClr="000000"/>
              </a:solidFill>
            </a:rPr>
            <a:t>творча особистість</a:t>
          </a:r>
        </a:p>
      </dgm:t>
    </dgm:pt>
    <dgm:pt modelId="{8AD9960B-893B-4F6D-BAA3-7949B5216CDD}" type="parTrans" cxnId="{7FA99B44-BC3B-4FFC-B825-815F4956DE19}">
      <dgm:prSet/>
      <dgm:spPr/>
      <dgm:t>
        <a:bodyPr/>
        <a:lstStyle/>
        <a:p>
          <a:pPr algn="ctr"/>
          <a:endParaRPr lang="ru-RU"/>
        </a:p>
      </dgm:t>
    </dgm:pt>
    <dgm:pt modelId="{50061A66-52D6-4730-9BFF-AADFE96C043E}" type="sibTrans" cxnId="{7FA99B44-BC3B-4FFC-B825-815F4956DE19}">
      <dgm:prSet/>
      <dgm:spPr/>
      <dgm:t>
        <a:bodyPr/>
        <a:lstStyle/>
        <a:p>
          <a:pPr algn="ctr"/>
          <a:endParaRPr lang="ru-RU"/>
        </a:p>
      </dgm:t>
    </dgm:pt>
    <dgm:pt modelId="{453A9397-B093-4D37-8360-D5F87D9286DC}">
      <dgm:prSet phldrT="[Текст]"/>
      <dgm:spPr/>
      <dgm:t>
        <a:bodyPr/>
        <a:lstStyle/>
        <a:p>
          <a:pPr algn="ctr"/>
          <a:r>
            <a:rPr lang="ru-RU">
              <a:solidFill>
                <a:sysClr val="windowText" lastClr="000000"/>
              </a:solidFill>
            </a:rPr>
            <a:t>творча діяльність</a:t>
          </a:r>
        </a:p>
      </dgm:t>
    </dgm:pt>
    <dgm:pt modelId="{CECAFBCF-28A4-4D4C-B012-21E2298FB0E0}" type="parTrans" cxnId="{04E5DEBA-6DFB-475D-8218-91836A9DDC4F}">
      <dgm:prSet/>
      <dgm:spPr/>
      <dgm:t>
        <a:bodyPr/>
        <a:lstStyle/>
        <a:p>
          <a:pPr algn="ctr"/>
          <a:endParaRPr lang="ru-RU"/>
        </a:p>
      </dgm:t>
    </dgm:pt>
    <dgm:pt modelId="{3E4482BC-2892-4EB6-BCA2-34F0595B243F}" type="sibTrans" cxnId="{04E5DEBA-6DFB-475D-8218-91836A9DDC4F}">
      <dgm:prSet/>
      <dgm:spPr/>
      <dgm:t>
        <a:bodyPr/>
        <a:lstStyle/>
        <a:p>
          <a:pPr algn="ctr"/>
          <a:endParaRPr lang="ru-RU"/>
        </a:p>
      </dgm:t>
    </dgm:pt>
    <dgm:pt modelId="{F2D37E34-E653-47C0-9D22-9E95BC27CEE3}">
      <dgm:prSet phldrT="[Текст]"/>
      <dgm:spPr/>
      <dgm:t>
        <a:bodyPr/>
        <a:lstStyle/>
        <a:p>
          <a:pPr algn="ctr"/>
          <a:r>
            <a:rPr lang="ru-RU">
              <a:solidFill>
                <a:sysClr val="windowText" lastClr="000000"/>
              </a:solidFill>
            </a:rPr>
            <a:t>творче спілкування</a:t>
          </a:r>
        </a:p>
      </dgm:t>
    </dgm:pt>
    <dgm:pt modelId="{9B6EB242-720C-4EAD-83DC-CD2C12AD27D3}" type="parTrans" cxnId="{7052284B-80AD-420B-A446-0FA770D21F0F}">
      <dgm:prSet/>
      <dgm:spPr/>
      <dgm:t>
        <a:bodyPr/>
        <a:lstStyle/>
        <a:p>
          <a:pPr algn="ctr"/>
          <a:endParaRPr lang="ru-RU"/>
        </a:p>
      </dgm:t>
    </dgm:pt>
    <dgm:pt modelId="{D0793D3A-C861-417D-AE28-A5FD57E7ABE6}" type="sibTrans" cxnId="{7052284B-80AD-420B-A446-0FA770D21F0F}">
      <dgm:prSet/>
      <dgm:spPr/>
      <dgm:t>
        <a:bodyPr/>
        <a:lstStyle/>
        <a:p>
          <a:pPr algn="ctr"/>
          <a:endParaRPr lang="ru-RU"/>
        </a:p>
      </dgm:t>
    </dgm:pt>
    <dgm:pt modelId="{AB50E1BA-1D80-425B-A72E-A243B4C7EDF2}">
      <dgm:prSet phldrT="[Текст]"/>
      <dgm:spPr/>
      <dgm:t>
        <a:bodyPr/>
        <a:lstStyle/>
        <a:p>
          <a:pPr algn="ctr"/>
          <a:r>
            <a:rPr lang="ru-RU">
              <a:solidFill>
                <a:sysClr val="windowText" lastClr="000000"/>
              </a:solidFill>
            </a:rPr>
            <a:t>творчий пошук</a:t>
          </a:r>
        </a:p>
      </dgm:t>
    </dgm:pt>
    <dgm:pt modelId="{6EEA8167-E797-41C7-A967-D5D3A60C7668}" type="parTrans" cxnId="{D2CAF589-50AC-4C6B-AA45-D210BB88391F}">
      <dgm:prSet/>
      <dgm:spPr/>
      <dgm:t>
        <a:bodyPr/>
        <a:lstStyle/>
        <a:p>
          <a:pPr algn="ctr"/>
          <a:endParaRPr lang="ru-RU"/>
        </a:p>
      </dgm:t>
    </dgm:pt>
    <dgm:pt modelId="{C4FD87DD-9687-402D-931B-237657C9DD4E}" type="sibTrans" cxnId="{D2CAF589-50AC-4C6B-AA45-D210BB88391F}">
      <dgm:prSet/>
      <dgm:spPr/>
      <dgm:t>
        <a:bodyPr/>
        <a:lstStyle/>
        <a:p>
          <a:pPr algn="ctr"/>
          <a:endParaRPr lang="ru-RU"/>
        </a:p>
      </dgm:t>
    </dgm:pt>
    <dgm:pt modelId="{B691DAFC-B8C1-43FB-A676-F22FCFE8173A}">
      <dgm:prSet/>
      <dgm:spPr/>
      <dgm:t>
        <a:bodyPr/>
        <a:lstStyle/>
        <a:p>
          <a:pPr algn="ctr"/>
          <a:r>
            <a:rPr lang="ru-RU">
              <a:solidFill>
                <a:sysClr val="windowText" lastClr="000000"/>
              </a:solidFill>
            </a:rPr>
            <a:t>творча активність</a:t>
          </a:r>
        </a:p>
      </dgm:t>
    </dgm:pt>
    <dgm:pt modelId="{7DB4AFBC-B98B-4B8A-9A36-CB16EA9BD36C}" type="parTrans" cxnId="{AED46685-BBE4-4F25-8FF7-678BE5DA1179}">
      <dgm:prSet/>
      <dgm:spPr/>
      <dgm:t>
        <a:bodyPr/>
        <a:lstStyle/>
        <a:p>
          <a:pPr algn="ctr"/>
          <a:endParaRPr lang="ru-RU"/>
        </a:p>
      </dgm:t>
    </dgm:pt>
    <dgm:pt modelId="{0F08876D-0BC7-43AC-BDB5-2919FC08F43A}" type="sibTrans" cxnId="{AED46685-BBE4-4F25-8FF7-678BE5DA1179}">
      <dgm:prSet/>
      <dgm:spPr/>
      <dgm:t>
        <a:bodyPr/>
        <a:lstStyle/>
        <a:p>
          <a:pPr algn="ctr"/>
          <a:endParaRPr lang="ru-RU"/>
        </a:p>
      </dgm:t>
    </dgm:pt>
    <dgm:pt modelId="{C3C1AD39-8E36-49E2-B080-34AA2EC31939}">
      <dgm:prSet/>
      <dgm:spPr/>
      <dgm:t>
        <a:bodyPr/>
        <a:lstStyle/>
        <a:p>
          <a:pPr algn="ctr"/>
          <a:r>
            <a:rPr lang="ru-RU">
              <a:solidFill>
                <a:sysClr val="windowText" lastClr="000000"/>
              </a:solidFill>
            </a:rPr>
            <a:t>творче мислення</a:t>
          </a:r>
        </a:p>
      </dgm:t>
    </dgm:pt>
    <dgm:pt modelId="{65A1E553-1A57-435D-8B4E-887DFDD3E9B3}" type="parTrans" cxnId="{1AC68449-4C64-456A-856A-17D511740884}">
      <dgm:prSet/>
      <dgm:spPr/>
      <dgm:t>
        <a:bodyPr/>
        <a:lstStyle/>
        <a:p>
          <a:pPr algn="ctr"/>
          <a:endParaRPr lang="ru-RU"/>
        </a:p>
      </dgm:t>
    </dgm:pt>
    <dgm:pt modelId="{637B82A1-4DF6-4B0D-86AF-9AF1DA1F88AF}" type="sibTrans" cxnId="{1AC68449-4C64-456A-856A-17D511740884}">
      <dgm:prSet/>
      <dgm:spPr/>
      <dgm:t>
        <a:bodyPr/>
        <a:lstStyle/>
        <a:p>
          <a:pPr algn="ctr"/>
          <a:endParaRPr lang="ru-RU"/>
        </a:p>
      </dgm:t>
    </dgm:pt>
    <dgm:pt modelId="{E4140F0F-E9B6-463D-8B87-4DAC5F3EE79A}" type="pres">
      <dgm:prSet presAssocID="{44C99A5E-99C5-4BCC-9194-347B6ED5B9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9B83A-3339-4437-99F8-1172B7D850E4}" type="pres">
      <dgm:prSet presAssocID="{25F0BFB4-6299-4014-9AA2-D540BCB42EBF}" presName="centerShape" presStyleLbl="node0" presStyleIdx="0" presStyleCnt="1" custScaleX="156486" custScaleY="118272"/>
      <dgm:spPr/>
      <dgm:t>
        <a:bodyPr/>
        <a:lstStyle/>
        <a:p>
          <a:endParaRPr lang="ru-RU"/>
        </a:p>
      </dgm:t>
    </dgm:pt>
    <dgm:pt modelId="{717F6A7F-E7AD-4631-8613-A46B71E1B9B3}" type="pres">
      <dgm:prSet presAssocID="{CECAFBCF-28A4-4D4C-B012-21E2298FB0E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079EE547-2D86-4CE6-BCB9-E25296E3C342}" type="pres">
      <dgm:prSet presAssocID="{453A9397-B093-4D37-8360-D5F87D9286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4C5B7-BB92-42AA-B043-A3410353DA3B}" type="pres">
      <dgm:prSet presAssocID="{9B6EB242-720C-4EAD-83DC-CD2C12AD27D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88EAC7B-F59A-47CB-847D-580024879124}" type="pres">
      <dgm:prSet presAssocID="{F2D37E34-E653-47C0-9D22-9E95BC27CE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C597-2B9D-4E0A-A192-46BE1DB967D4}" type="pres">
      <dgm:prSet presAssocID="{6EEA8167-E797-41C7-A967-D5D3A60C766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FE3567F-3B79-4A85-A10E-21B9F384FDF4}" type="pres">
      <dgm:prSet presAssocID="{AB50E1BA-1D80-425B-A72E-A243B4C7EDF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14C42-A23C-41D6-AF59-46BC58A8F179}" type="pres">
      <dgm:prSet presAssocID="{7DB4AFBC-B98B-4B8A-9A36-CB16EA9BD36C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2F4FBF53-ED39-4804-BDF9-539F922C9EC8}" type="pres">
      <dgm:prSet presAssocID="{B691DAFC-B8C1-43FB-A676-F22FCFE817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8395F-11D2-4982-8A03-70BA4D0BD0AD}" type="pres">
      <dgm:prSet presAssocID="{65A1E553-1A57-435D-8B4E-887DFDD3E9B3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1CACBC1-7B20-4215-A880-10DF6485C74B}" type="pres">
      <dgm:prSet presAssocID="{C3C1AD39-8E36-49E2-B080-34AA2EC319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68449-4C64-456A-856A-17D511740884}" srcId="{25F0BFB4-6299-4014-9AA2-D540BCB42EBF}" destId="{C3C1AD39-8E36-49E2-B080-34AA2EC31939}" srcOrd="4" destOrd="0" parTransId="{65A1E553-1A57-435D-8B4E-887DFDD3E9B3}" sibTransId="{637B82A1-4DF6-4B0D-86AF-9AF1DA1F88AF}"/>
    <dgm:cxn modelId="{AED46685-BBE4-4F25-8FF7-678BE5DA1179}" srcId="{25F0BFB4-6299-4014-9AA2-D540BCB42EBF}" destId="{B691DAFC-B8C1-43FB-A676-F22FCFE8173A}" srcOrd="3" destOrd="0" parTransId="{7DB4AFBC-B98B-4B8A-9A36-CB16EA9BD36C}" sibTransId="{0F08876D-0BC7-43AC-BDB5-2919FC08F43A}"/>
    <dgm:cxn modelId="{E023458F-2B1E-4839-BB3B-DF4F539FE087}" type="presOf" srcId="{AB50E1BA-1D80-425B-A72E-A243B4C7EDF2}" destId="{FFE3567F-3B79-4A85-A10E-21B9F384FDF4}" srcOrd="0" destOrd="0" presId="urn:microsoft.com/office/officeart/2005/8/layout/radial4"/>
    <dgm:cxn modelId="{D2A64E0D-31B0-40BF-9840-E2D63C151E72}" type="presOf" srcId="{F2D37E34-E653-47C0-9D22-9E95BC27CEE3}" destId="{B88EAC7B-F59A-47CB-847D-580024879124}" srcOrd="0" destOrd="0" presId="urn:microsoft.com/office/officeart/2005/8/layout/radial4"/>
    <dgm:cxn modelId="{C6454788-5905-427B-98BD-8893C14D91D0}" type="presOf" srcId="{C3C1AD39-8E36-49E2-B080-34AA2EC31939}" destId="{11CACBC1-7B20-4215-A880-10DF6485C74B}" srcOrd="0" destOrd="0" presId="urn:microsoft.com/office/officeart/2005/8/layout/radial4"/>
    <dgm:cxn modelId="{3A9446E2-B118-4863-81F1-C7FAAC09B990}" type="presOf" srcId="{9B6EB242-720C-4EAD-83DC-CD2C12AD27D3}" destId="{2504C5B7-BB92-42AA-B043-A3410353DA3B}" srcOrd="0" destOrd="0" presId="urn:microsoft.com/office/officeart/2005/8/layout/radial4"/>
    <dgm:cxn modelId="{7FA99B44-BC3B-4FFC-B825-815F4956DE19}" srcId="{44C99A5E-99C5-4BCC-9194-347B6ED5B95B}" destId="{25F0BFB4-6299-4014-9AA2-D540BCB42EBF}" srcOrd="0" destOrd="0" parTransId="{8AD9960B-893B-4F6D-BAA3-7949B5216CDD}" sibTransId="{50061A66-52D6-4730-9BFF-AADFE96C043E}"/>
    <dgm:cxn modelId="{B3DC7987-D565-4E47-A919-26270555F401}" type="presOf" srcId="{44C99A5E-99C5-4BCC-9194-347B6ED5B95B}" destId="{E4140F0F-E9B6-463D-8B87-4DAC5F3EE79A}" srcOrd="0" destOrd="0" presId="urn:microsoft.com/office/officeart/2005/8/layout/radial4"/>
    <dgm:cxn modelId="{7052284B-80AD-420B-A446-0FA770D21F0F}" srcId="{25F0BFB4-6299-4014-9AA2-D540BCB42EBF}" destId="{F2D37E34-E653-47C0-9D22-9E95BC27CEE3}" srcOrd="1" destOrd="0" parTransId="{9B6EB242-720C-4EAD-83DC-CD2C12AD27D3}" sibTransId="{D0793D3A-C861-417D-AE28-A5FD57E7ABE6}"/>
    <dgm:cxn modelId="{D26481F9-B3B7-4DE2-8928-BF1123A5BB66}" type="presOf" srcId="{25F0BFB4-6299-4014-9AA2-D540BCB42EBF}" destId="{4A09B83A-3339-4437-99F8-1172B7D850E4}" srcOrd="0" destOrd="0" presId="urn:microsoft.com/office/officeart/2005/8/layout/radial4"/>
    <dgm:cxn modelId="{0943CA8B-60A1-486D-BED5-39FB29CBA754}" type="presOf" srcId="{6EEA8167-E797-41C7-A967-D5D3A60C7668}" destId="{33FBC597-2B9D-4E0A-A192-46BE1DB967D4}" srcOrd="0" destOrd="0" presId="urn:microsoft.com/office/officeart/2005/8/layout/radial4"/>
    <dgm:cxn modelId="{55382E1B-D290-4351-B22A-15F018FEF200}" type="presOf" srcId="{453A9397-B093-4D37-8360-D5F87D9286DC}" destId="{079EE547-2D86-4CE6-BCB9-E25296E3C342}" srcOrd="0" destOrd="0" presId="urn:microsoft.com/office/officeart/2005/8/layout/radial4"/>
    <dgm:cxn modelId="{77615243-6E88-4624-BE4F-56734E64E2F2}" type="presOf" srcId="{B691DAFC-B8C1-43FB-A676-F22FCFE8173A}" destId="{2F4FBF53-ED39-4804-BDF9-539F922C9EC8}" srcOrd="0" destOrd="0" presId="urn:microsoft.com/office/officeart/2005/8/layout/radial4"/>
    <dgm:cxn modelId="{10780FD0-C1D3-43E4-85F4-A02EA36FF996}" type="presOf" srcId="{7DB4AFBC-B98B-4B8A-9A36-CB16EA9BD36C}" destId="{58A14C42-A23C-41D6-AF59-46BC58A8F179}" srcOrd="0" destOrd="0" presId="urn:microsoft.com/office/officeart/2005/8/layout/radial4"/>
    <dgm:cxn modelId="{D2CAF589-50AC-4C6B-AA45-D210BB88391F}" srcId="{25F0BFB4-6299-4014-9AA2-D540BCB42EBF}" destId="{AB50E1BA-1D80-425B-A72E-A243B4C7EDF2}" srcOrd="2" destOrd="0" parTransId="{6EEA8167-E797-41C7-A967-D5D3A60C7668}" sibTransId="{C4FD87DD-9687-402D-931B-237657C9DD4E}"/>
    <dgm:cxn modelId="{04E5DEBA-6DFB-475D-8218-91836A9DDC4F}" srcId="{25F0BFB4-6299-4014-9AA2-D540BCB42EBF}" destId="{453A9397-B093-4D37-8360-D5F87D9286DC}" srcOrd="0" destOrd="0" parTransId="{CECAFBCF-28A4-4D4C-B012-21E2298FB0E0}" sibTransId="{3E4482BC-2892-4EB6-BCA2-34F0595B243F}"/>
    <dgm:cxn modelId="{32E2F22C-4BDD-4CDA-AFE4-B74CAD2FDDFE}" type="presOf" srcId="{65A1E553-1A57-435D-8B4E-887DFDD3E9B3}" destId="{8468395F-11D2-4982-8A03-70BA4D0BD0AD}" srcOrd="0" destOrd="0" presId="urn:microsoft.com/office/officeart/2005/8/layout/radial4"/>
    <dgm:cxn modelId="{C3899D8B-6BAA-4225-BBF5-3779802828E7}" type="presOf" srcId="{CECAFBCF-28A4-4D4C-B012-21E2298FB0E0}" destId="{717F6A7F-E7AD-4631-8613-A46B71E1B9B3}" srcOrd="0" destOrd="0" presId="urn:microsoft.com/office/officeart/2005/8/layout/radial4"/>
    <dgm:cxn modelId="{B54B9420-59FC-49A6-96CF-AFC998F72373}" type="presParOf" srcId="{E4140F0F-E9B6-463D-8B87-4DAC5F3EE79A}" destId="{4A09B83A-3339-4437-99F8-1172B7D850E4}" srcOrd="0" destOrd="0" presId="urn:microsoft.com/office/officeart/2005/8/layout/radial4"/>
    <dgm:cxn modelId="{B8DEE643-4B5C-4315-98CC-DFD9DD076D31}" type="presParOf" srcId="{E4140F0F-E9B6-463D-8B87-4DAC5F3EE79A}" destId="{717F6A7F-E7AD-4631-8613-A46B71E1B9B3}" srcOrd="1" destOrd="0" presId="urn:microsoft.com/office/officeart/2005/8/layout/radial4"/>
    <dgm:cxn modelId="{1BB22017-D2AA-481A-8470-94B7061C52AD}" type="presParOf" srcId="{E4140F0F-E9B6-463D-8B87-4DAC5F3EE79A}" destId="{079EE547-2D86-4CE6-BCB9-E25296E3C342}" srcOrd="2" destOrd="0" presId="urn:microsoft.com/office/officeart/2005/8/layout/radial4"/>
    <dgm:cxn modelId="{943540DE-AB5E-4F16-9A52-74E5BAEE7E94}" type="presParOf" srcId="{E4140F0F-E9B6-463D-8B87-4DAC5F3EE79A}" destId="{2504C5B7-BB92-42AA-B043-A3410353DA3B}" srcOrd="3" destOrd="0" presId="urn:microsoft.com/office/officeart/2005/8/layout/radial4"/>
    <dgm:cxn modelId="{38A12F64-7E44-4B90-8FC1-CB105A837201}" type="presParOf" srcId="{E4140F0F-E9B6-463D-8B87-4DAC5F3EE79A}" destId="{B88EAC7B-F59A-47CB-847D-580024879124}" srcOrd="4" destOrd="0" presId="urn:microsoft.com/office/officeart/2005/8/layout/radial4"/>
    <dgm:cxn modelId="{7B75E209-0011-4BAB-A2A7-811134E22C89}" type="presParOf" srcId="{E4140F0F-E9B6-463D-8B87-4DAC5F3EE79A}" destId="{33FBC597-2B9D-4E0A-A192-46BE1DB967D4}" srcOrd="5" destOrd="0" presId="urn:microsoft.com/office/officeart/2005/8/layout/radial4"/>
    <dgm:cxn modelId="{105C0EB6-ECB1-4C73-8EE1-0594FCCB5D4A}" type="presParOf" srcId="{E4140F0F-E9B6-463D-8B87-4DAC5F3EE79A}" destId="{FFE3567F-3B79-4A85-A10E-21B9F384FDF4}" srcOrd="6" destOrd="0" presId="urn:microsoft.com/office/officeart/2005/8/layout/radial4"/>
    <dgm:cxn modelId="{7B728E49-3A0F-4407-8100-4042F171EF96}" type="presParOf" srcId="{E4140F0F-E9B6-463D-8B87-4DAC5F3EE79A}" destId="{58A14C42-A23C-41D6-AF59-46BC58A8F179}" srcOrd="7" destOrd="0" presId="urn:microsoft.com/office/officeart/2005/8/layout/radial4"/>
    <dgm:cxn modelId="{8DD512FB-1089-4C5E-A2E4-28B364896EAF}" type="presParOf" srcId="{E4140F0F-E9B6-463D-8B87-4DAC5F3EE79A}" destId="{2F4FBF53-ED39-4804-BDF9-539F922C9EC8}" srcOrd="8" destOrd="0" presId="urn:microsoft.com/office/officeart/2005/8/layout/radial4"/>
    <dgm:cxn modelId="{8EAE7AFF-CFE4-43B1-A164-CD3E9D88E90C}" type="presParOf" srcId="{E4140F0F-E9B6-463D-8B87-4DAC5F3EE79A}" destId="{8468395F-11D2-4982-8A03-70BA4D0BD0AD}" srcOrd="9" destOrd="0" presId="urn:microsoft.com/office/officeart/2005/8/layout/radial4"/>
    <dgm:cxn modelId="{2CF98FE4-7195-4756-BDE0-2D0F5C1A9AA7}" type="presParOf" srcId="{E4140F0F-E9B6-463D-8B87-4DAC5F3EE79A}" destId="{11CACBC1-7B20-4215-A880-10DF6485C74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09B83A-3339-4437-99F8-1172B7D850E4}">
      <dsp:nvSpPr>
        <dsp:cNvPr id="0" name=""/>
        <dsp:cNvSpPr/>
      </dsp:nvSpPr>
      <dsp:spPr>
        <a:xfrm>
          <a:off x="1892434" y="2292216"/>
          <a:ext cx="2551834" cy="1928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ysClr val="windowText" lastClr="000000"/>
              </a:solidFill>
            </a:rPr>
            <a:t>творча особистість</a:t>
          </a:r>
        </a:p>
      </dsp:txBody>
      <dsp:txXfrm>
        <a:off x="1892434" y="2292216"/>
        <a:ext cx="2551834" cy="1928674"/>
      </dsp:txXfrm>
    </dsp:sp>
    <dsp:sp modelId="{717F6A7F-E7AD-4631-8613-A46B71E1B9B3}">
      <dsp:nvSpPr>
        <dsp:cNvPr id="0" name=""/>
        <dsp:cNvSpPr/>
      </dsp:nvSpPr>
      <dsp:spPr>
        <a:xfrm rot="10800000">
          <a:off x="775072" y="3024177"/>
          <a:ext cx="1055906" cy="464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EE547-2D86-4CE6-BCB9-E25296E3C342}">
      <dsp:nvSpPr>
        <dsp:cNvPr id="0" name=""/>
        <dsp:cNvSpPr/>
      </dsp:nvSpPr>
      <dsp:spPr>
        <a:xfrm>
          <a:off x="485" y="2636883"/>
          <a:ext cx="1549175" cy="123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/>
              </a:solidFill>
            </a:rPr>
            <a:t>творча діяльність</a:t>
          </a:r>
        </a:p>
      </dsp:txBody>
      <dsp:txXfrm>
        <a:off x="485" y="2636883"/>
        <a:ext cx="1549175" cy="1239340"/>
      </dsp:txXfrm>
    </dsp:sp>
    <dsp:sp modelId="{2504C5B7-BB92-42AA-B043-A3410353DA3B}">
      <dsp:nvSpPr>
        <dsp:cNvPr id="0" name=""/>
        <dsp:cNvSpPr/>
      </dsp:nvSpPr>
      <dsp:spPr>
        <a:xfrm rot="13500000">
          <a:off x="1295406" y="1767981"/>
          <a:ext cx="1233500" cy="464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EAC7B-F59A-47CB-847D-580024879124}">
      <dsp:nvSpPr>
        <dsp:cNvPr id="0" name=""/>
        <dsp:cNvSpPr/>
      </dsp:nvSpPr>
      <dsp:spPr>
        <a:xfrm>
          <a:off x="701460" y="944579"/>
          <a:ext cx="1549175" cy="123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/>
              </a:solidFill>
            </a:rPr>
            <a:t>творче спілкування</a:t>
          </a:r>
        </a:p>
      </dsp:txBody>
      <dsp:txXfrm>
        <a:off x="701460" y="944579"/>
        <a:ext cx="1549175" cy="1239340"/>
      </dsp:txXfrm>
    </dsp:sp>
    <dsp:sp modelId="{33FBC597-2B9D-4E0A-A192-46BE1DB967D4}">
      <dsp:nvSpPr>
        <dsp:cNvPr id="0" name=""/>
        <dsp:cNvSpPr/>
      </dsp:nvSpPr>
      <dsp:spPr>
        <a:xfrm rot="16200000">
          <a:off x="2493177" y="1306073"/>
          <a:ext cx="1350349" cy="464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3567F-3B79-4A85-A10E-21B9F384FDF4}">
      <dsp:nvSpPr>
        <dsp:cNvPr id="0" name=""/>
        <dsp:cNvSpPr/>
      </dsp:nvSpPr>
      <dsp:spPr>
        <a:xfrm>
          <a:off x="2393764" y="243604"/>
          <a:ext cx="1549175" cy="123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/>
              </a:solidFill>
            </a:rPr>
            <a:t>творчий пошук</a:t>
          </a:r>
        </a:p>
      </dsp:txBody>
      <dsp:txXfrm>
        <a:off x="2393764" y="243604"/>
        <a:ext cx="1549175" cy="1239340"/>
      </dsp:txXfrm>
    </dsp:sp>
    <dsp:sp modelId="{58A14C42-A23C-41D6-AF59-46BC58A8F179}">
      <dsp:nvSpPr>
        <dsp:cNvPr id="0" name=""/>
        <dsp:cNvSpPr/>
      </dsp:nvSpPr>
      <dsp:spPr>
        <a:xfrm rot="18900000">
          <a:off x="3807797" y="1767981"/>
          <a:ext cx="1233500" cy="464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FBF53-ED39-4804-BDF9-539F922C9EC8}">
      <dsp:nvSpPr>
        <dsp:cNvPr id="0" name=""/>
        <dsp:cNvSpPr/>
      </dsp:nvSpPr>
      <dsp:spPr>
        <a:xfrm>
          <a:off x="4086068" y="944579"/>
          <a:ext cx="1549175" cy="123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/>
              </a:solidFill>
            </a:rPr>
            <a:t>творча активність</a:t>
          </a:r>
        </a:p>
      </dsp:txBody>
      <dsp:txXfrm>
        <a:off x="4086068" y="944579"/>
        <a:ext cx="1549175" cy="1239340"/>
      </dsp:txXfrm>
    </dsp:sp>
    <dsp:sp modelId="{8468395F-11D2-4982-8A03-70BA4D0BD0AD}">
      <dsp:nvSpPr>
        <dsp:cNvPr id="0" name=""/>
        <dsp:cNvSpPr/>
      </dsp:nvSpPr>
      <dsp:spPr>
        <a:xfrm>
          <a:off x="4505724" y="3024177"/>
          <a:ext cx="1055906" cy="46475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CBC1-7B20-4215-A880-10DF6485C74B}">
      <dsp:nvSpPr>
        <dsp:cNvPr id="0" name=""/>
        <dsp:cNvSpPr/>
      </dsp:nvSpPr>
      <dsp:spPr>
        <a:xfrm>
          <a:off x="4787043" y="2636883"/>
          <a:ext cx="1549175" cy="1239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solidFill>
                <a:sysClr val="windowText" lastClr="000000"/>
              </a:solidFill>
            </a:rPr>
            <a:t>творче мислення</a:t>
          </a:r>
        </a:p>
      </dsp:txBody>
      <dsp:txXfrm>
        <a:off x="4787043" y="2636883"/>
        <a:ext cx="1549175" cy="123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8E01-4152-4D64-AE7D-9423AD15CF35}" type="datetimeFigureOut">
              <a:rPr lang="uk-UA" smtClean="0"/>
              <a:pPr/>
              <a:t>09.03.2003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6E5D-2D12-448A-A5A3-B750E154B5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96%D0%BD%D1%96%D1%81%D1%82%D0%B5%D1%80%D1%81%D1%82%D0%B2%D0%BE_%D0%BE%D1%81%D0%B2%D1%96%D1%82%D0%B8_%D1%96_%D0%BD%D0%B0%D1%83%D0%BA%D0%B8,_%D0%BC%D0%BE%D0%BB%D0%BE%D0%B4%D1%96_%D1%82%D0%B0_%D1%81%D0%BF%D0%BE%D1%80%D1%82%D1%83_%D0%A3%D0%BA%D1%80%D0%B0%D1%97%D0%BD%D0%B8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Igor'%20Krutoj%20-%20Angel%20hranitel'%20(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sz="2400" b="1" dirty="0">
                <a:hlinkClick r:id="rId3"/>
              </a:rPr>
              <a:t>Міністерство освіти і науки, молоді та спорту України 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dirty="0"/>
              <a:t>Заклад освіти І-ІІІ ступенів</a:t>
            </a:r>
            <a:br>
              <a:rPr lang="uk-UA" sz="2400" dirty="0"/>
            </a:br>
            <a:r>
              <a:rPr lang="uk-UA" sz="2400" dirty="0"/>
              <a:t>"Тернопільський обласний навчально-реабілітаційний центр"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b="1" dirty="0"/>
              <a:t>Науково-практичний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семінар</a:t>
            </a:r>
            <a:r>
              <a:rPr lang="uk-UA" sz="2400" b="1" dirty="0" smtClean="0"/>
              <a:t>:</a:t>
            </a:r>
            <a:br>
              <a:rPr lang="uk-UA" sz="2400" b="1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"Аналіз рівня освіченості, ерудованості та реабілітації школярів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на </a:t>
            </a:r>
            <a:r>
              <a:rPr lang="uk-UA" sz="2400" b="1" dirty="0"/>
              <a:t>кожному етапі навчання"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i="1" dirty="0"/>
              <a:t>(17 травня 2013р.)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 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				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			</a:t>
            </a:r>
            <a:r>
              <a:rPr lang="uk-UA" sz="2400" b="1" dirty="0" smtClean="0"/>
              <a:t>	     </a:t>
            </a:r>
            <a:r>
              <a:rPr lang="uk-UA" sz="2400" b="1" i="1" dirty="0" smtClean="0"/>
              <a:t>Старший учитель 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i="1" dirty="0"/>
              <a:t>			</a:t>
            </a:r>
            <a:r>
              <a:rPr lang="uk-UA" sz="2400" b="1" i="1" dirty="0" smtClean="0"/>
              <a:t>	  української </a:t>
            </a:r>
            <a:r>
              <a:rPr lang="uk-UA" sz="2400" b="1" i="1" dirty="0"/>
              <a:t>мови 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                                       		 </a:t>
            </a:r>
            <a:r>
              <a:rPr lang="uk-UA" sz="2400" b="1" i="1" dirty="0" smtClean="0"/>
              <a:t>та </a:t>
            </a:r>
            <a:r>
              <a:rPr lang="uk-UA" sz="2400" b="1" i="1" dirty="0"/>
              <a:t>літератури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i="1" dirty="0"/>
              <a:t>	 		   </a:t>
            </a:r>
            <a:r>
              <a:rPr lang="uk-UA" sz="2400" b="1" i="1" dirty="0" smtClean="0"/>
              <a:t> </a:t>
            </a:r>
            <a:r>
              <a:rPr lang="uk-UA" sz="2400" b="1" i="1" dirty="0" err="1"/>
              <a:t>Радзіх</a:t>
            </a:r>
            <a:r>
              <a:rPr lang="uk-UA" sz="2400" b="1" i="1" dirty="0"/>
              <a:t> С.Д.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6" name="Igor' Krutoj - Angel hranitel' (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Юра\Downloads\65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r"/>
            <a:r>
              <a:rPr lang="uk-UA" sz="2800" b="1" i="1" dirty="0" smtClean="0">
                <a:solidFill>
                  <a:srgbClr val="FFC000"/>
                </a:solidFill>
              </a:rPr>
              <a:t>Сучасник </a:t>
            </a:r>
            <a:br>
              <a:rPr lang="uk-UA" sz="2800" b="1" i="1" dirty="0" smtClean="0">
                <a:solidFill>
                  <a:srgbClr val="FFC000"/>
                </a:solidFill>
              </a:rPr>
            </a:br>
            <a:r>
              <a:rPr lang="uk-UA" sz="2800" b="1" i="1" dirty="0" smtClean="0">
                <a:solidFill>
                  <a:srgbClr val="FFC000"/>
                </a:solidFill>
              </a:rPr>
              <a:t>поколінь </a:t>
            </a:r>
            <a:br>
              <a:rPr lang="uk-UA" sz="2800" b="1" i="1" dirty="0" smtClean="0">
                <a:solidFill>
                  <a:srgbClr val="FFC000"/>
                </a:solidFill>
              </a:rPr>
            </a:br>
            <a:r>
              <a:rPr lang="uk-UA" sz="2800" b="1" i="1" dirty="0" smtClean="0">
                <a:solidFill>
                  <a:srgbClr val="FFC000"/>
                </a:solidFill>
              </a:rPr>
              <a:t>прийдешнього</a:t>
            </a:r>
            <a:r>
              <a:rPr lang="uk-UA" sz="2800" b="1" i="1" dirty="0">
                <a:solidFill>
                  <a:srgbClr val="FFC000"/>
                </a:solidFill>
              </a:rPr>
              <a:t>... </a:t>
            </a:r>
            <a:r>
              <a:rPr lang="uk-UA" sz="2800" dirty="0">
                <a:solidFill>
                  <a:srgbClr val="FFC000"/>
                </a:solidFill>
              </a:rPr>
              <a:t/>
            </a:r>
            <a:br>
              <a:rPr lang="uk-UA" sz="2800" dirty="0">
                <a:solidFill>
                  <a:srgbClr val="FFC000"/>
                </a:solidFill>
              </a:rPr>
            </a:br>
            <a:r>
              <a:rPr lang="uk-UA" sz="2800" i="1" dirty="0" smtClean="0">
                <a:solidFill>
                  <a:srgbClr val="FFC000"/>
                </a:solidFill>
              </a:rPr>
              <a:t>(</a:t>
            </a:r>
            <a:r>
              <a:rPr lang="uk-UA" sz="2800" i="1" dirty="0">
                <a:solidFill>
                  <a:srgbClr val="FFC000"/>
                </a:solidFill>
              </a:rPr>
              <a:t>урок пошуку </a:t>
            </a:r>
            <a:r>
              <a:rPr lang="uk-UA" sz="2800" i="1" dirty="0" smtClean="0">
                <a:solidFill>
                  <a:srgbClr val="FFC000"/>
                </a:solidFill>
              </a:rPr>
              <a:t/>
            </a:r>
            <a:br>
              <a:rPr lang="uk-UA" sz="2800" i="1" dirty="0" smtClean="0">
                <a:solidFill>
                  <a:srgbClr val="FFC000"/>
                </a:solidFill>
              </a:rPr>
            </a:br>
            <a:r>
              <a:rPr lang="uk-UA" sz="2800" i="1" dirty="0" smtClean="0">
                <a:solidFill>
                  <a:srgbClr val="FFC000"/>
                </a:solidFill>
              </a:rPr>
              <a:t>істини</a:t>
            </a:r>
            <a:r>
              <a:rPr lang="uk-UA" sz="2800" i="1" dirty="0">
                <a:solidFill>
                  <a:srgbClr val="FFC000"/>
                </a:solidFill>
              </a:rPr>
              <a:t>, присвячений </a:t>
            </a:r>
            <a:r>
              <a:rPr lang="uk-UA" sz="2800" dirty="0">
                <a:solidFill>
                  <a:srgbClr val="FFC000"/>
                </a:solidFill>
              </a:rPr>
              <a:t/>
            </a:r>
            <a:br>
              <a:rPr lang="uk-UA" sz="2800" dirty="0">
                <a:solidFill>
                  <a:srgbClr val="FFC000"/>
                </a:solidFill>
              </a:rPr>
            </a:br>
            <a:r>
              <a:rPr lang="uk-UA" sz="2800" i="1" dirty="0">
                <a:solidFill>
                  <a:srgbClr val="FFC000"/>
                </a:solidFill>
              </a:rPr>
              <a:t> 120-річчю </a:t>
            </a:r>
            <a:r>
              <a:rPr lang="uk-UA" sz="2800" i="1" dirty="0" smtClean="0">
                <a:solidFill>
                  <a:srgbClr val="FFC000"/>
                </a:solidFill>
              </a:rPr>
              <a:t/>
            </a:r>
            <a:br>
              <a:rPr lang="uk-UA" sz="2800" i="1" dirty="0" smtClean="0">
                <a:solidFill>
                  <a:srgbClr val="FFC000"/>
                </a:solidFill>
              </a:rPr>
            </a:br>
            <a:r>
              <a:rPr lang="uk-UA" sz="2800" i="1" dirty="0" smtClean="0">
                <a:solidFill>
                  <a:srgbClr val="FFC000"/>
                </a:solidFill>
              </a:rPr>
              <a:t>від  </a:t>
            </a:r>
            <a:r>
              <a:rPr lang="uk-UA" sz="2800" i="1" dirty="0">
                <a:solidFill>
                  <a:srgbClr val="FFC000"/>
                </a:solidFill>
              </a:rPr>
              <a:t>дня народження </a:t>
            </a:r>
            <a:r>
              <a:rPr lang="uk-UA" sz="2800" i="1" dirty="0" smtClean="0">
                <a:solidFill>
                  <a:srgbClr val="FFC000"/>
                </a:solidFill>
              </a:rPr>
              <a:t/>
            </a:r>
            <a:br>
              <a:rPr lang="uk-UA" sz="2800" i="1" dirty="0" smtClean="0">
                <a:solidFill>
                  <a:srgbClr val="FFC000"/>
                </a:solidFill>
              </a:rPr>
            </a:br>
            <a:r>
              <a:rPr lang="uk-UA" sz="2800" i="1" dirty="0" smtClean="0">
                <a:solidFill>
                  <a:srgbClr val="FFC000"/>
                </a:solidFill>
              </a:rPr>
              <a:t>М.Г.Куліша)</a:t>
            </a:r>
            <a:r>
              <a:rPr lang="uk-UA" sz="2800" smtClean="0">
                <a:solidFill>
                  <a:srgbClr val="FFC000"/>
                </a:solidFill>
              </a:rPr>
              <a:t/>
            </a:r>
            <a:br>
              <a:rPr lang="uk-UA" sz="2800" smtClean="0">
                <a:solidFill>
                  <a:srgbClr val="FFC000"/>
                </a:solidFill>
              </a:rPr>
            </a:br>
            <a:r>
              <a:rPr lang="uk-UA" sz="2800" smtClean="0">
                <a:solidFill>
                  <a:srgbClr val="FFC000"/>
                </a:solidFill>
              </a:rPr>
              <a:t/>
            </a:r>
            <a:br>
              <a:rPr lang="uk-UA" sz="2800" smtClean="0">
                <a:solidFill>
                  <a:srgbClr val="FFC000"/>
                </a:solidFill>
              </a:rPr>
            </a:br>
            <a:r>
              <a:rPr lang="uk-UA" sz="2800" smtClean="0">
                <a:solidFill>
                  <a:srgbClr val="FFC000"/>
                </a:solidFill>
              </a:rPr>
              <a:t/>
            </a:r>
            <a:br>
              <a:rPr lang="uk-UA" sz="2800" smtClean="0">
                <a:solidFill>
                  <a:srgbClr val="FFC000"/>
                </a:solidFill>
              </a:rPr>
            </a:br>
            <a:r>
              <a:rPr lang="uk-UA" sz="1800" smtClean="0">
                <a:solidFill>
                  <a:srgbClr val="FFC000"/>
                </a:solidFill>
              </a:rPr>
              <a:t>Увесь </a:t>
            </a:r>
            <a:r>
              <a:rPr lang="uk-UA" sz="1800" dirty="0">
                <a:solidFill>
                  <a:srgbClr val="FFC000"/>
                </a:solidFill>
              </a:rPr>
              <a:t>смисл у вірі, </a:t>
            </a:r>
            <a:br>
              <a:rPr lang="uk-UA" sz="1800" dirty="0">
                <a:solidFill>
                  <a:srgbClr val="FFC000"/>
                </a:solidFill>
              </a:rPr>
            </a:br>
            <a:r>
              <a:rPr lang="uk-UA" sz="1800" dirty="0">
                <a:solidFill>
                  <a:srgbClr val="FFC000"/>
                </a:solidFill>
              </a:rPr>
              <a:t>і добре </a:t>
            </a:r>
            <a:r>
              <a:rPr lang="uk-UA" sz="1800" dirty="0" smtClean="0">
                <a:solidFill>
                  <a:srgbClr val="FFC000"/>
                </a:solidFill>
              </a:rPr>
              <a:t>,коли </a:t>
            </a:r>
            <a:r>
              <a:rPr lang="uk-UA" sz="1800" dirty="0">
                <a:solidFill>
                  <a:srgbClr val="FFC000"/>
                </a:solidFill>
              </a:rPr>
              <a:t>людина вірить.</a:t>
            </a:r>
            <a:br>
              <a:rPr lang="uk-UA" sz="1800" dirty="0">
                <a:solidFill>
                  <a:srgbClr val="FFC000"/>
                </a:solidFill>
              </a:rPr>
            </a:br>
            <a:r>
              <a:rPr lang="uk-UA" sz="1800" dirty="0">
                <a:solidFill>
                  <a:srgbClr val="FFC000"/>
                </a:solidFill>
              </a:rPr>
              <a:t>		</a:t>
            </a:r>
            <a:r>
              <a:rPr lang="uk-UA" sz="1800">
                <a:solidFill>
                  <a:srgbClr val="FFC000"/>
                </a:solidFill>
              </a:rPr>
              <a:t>                        </a:t>
            </a:r>
            <a:r>
              <a:rPr lang="uk-UA" sz="1800" smtClean="0">
                <a:solidFill>
                  <a:srgbClr val="FFC000"/>
                </a:solidFill>
              </a:rPr>
              <a:t/>
            </a:r>
            <a:br>
              <a:rPr lang="uk-UA" sz="1800" smtClean="0">
                <a:solidFill>
                  <a:srgbClr val="FFC000"/>
                </a:solidFill>
              </a:rPr>
            </a:br>
            <a:r>
              <a:rPr lang="uk-UA" sz="1800" smtClean="0">
                <a:solidFill>
                  <a:srgbClr val="FFC000"/>
                </a:solidFill>
              </a:rPr>
              <a:t/>
            </a:r>
            <a:br>
              <a:rPr lang="uk-UA" sz="1800" smtClean="0">
                <a:solidFill>
                  <a:srgbClr val="FFC000"/>
                </a:solidFill>
              </a:rPr>
            </a:br>
            <a:r>
              <a:rPr lang="uk-UA" sz="1800" smtClean="0">
                <a:solidFill>
                  <a:srgbClr val="FFC000"/>
                </a:solidFill>
              </a:rPr>
              <a:t/>
            </a:r>
            <a:br>
              <a:rPr lang="uk-UA" sz="1800" smtClean="0">
                <a:solidFill>
                  <a:srgbClr val="FFC000"/>
                </a:solidFill>
              </a:rPr>
            </a:br>
            <a:r>
              <a:rPr lang="uk-UA" sz="1800" smtClean="0">
                <a:solidFill>
                  <a:srgbClr val="FFC000"/>
                </a:solidFill>
              </a:rPr>
              <a:t/>
            </a:r>
            <a:br>
              <a:rPr lang="uk-UA" sz="1800" smtClean="0">
                <a:solidFill>
                  <a:srgbClr val="FFC000"/>
                </a:solidFill>
              </a:rPr>
            </a:br>
            <a:r>
              <a:rPr lang="uk-UA" sz="1800" smtClean="0">
                <a:solidFill>
                  <a:srgbClr val="FFC000"/>
                </a:solidFill>
              </a:rPr>
              <a:t/>
            </a:r>
            <a:br>
              <a:rPr lang="uk-UA" sz="1800" smtClean="0">
                <a:solidFill>
                  <a:srgbClr val="FFC000"/>
                </a:solidFill>
              </a:rPr>
            </a:br>
            <a:r>
              <a:rPr lang="uk-UA" sz="1800" smtClean="0">
                <a:solidFill>
                  <a:srgbClr val="FFC000"/>
                </a:solidFill>
              </a:rPr>
              <a:t> </a:t>
            </a:r>
            <a:r>
              <a:rPr lang="uk-UA" sz="1800" i="1" dirty="0">
                <a:solidFill>
                  <a:srgbClr val="FFC000"/>
                </a:solidFill>
              </a:rPr>
              <a:t>Микола Куліш </a:t>
            </a:r>
            <a:r>
              <a:rPr lang="uk-UA" sz="2800" dirty="0">
                <a:solidFill>
                  <a:srgbClr val="FFC000"/>
                </a:solidFill>
              </a:rPr>
              <a:t/>
            </a:r>
            <a:br>
              <a:rPr lang="uk-UA" sz="2800" dirty="0">
                <a:solidFill>
                  <a:srgbClr val="FFC000"/>
                </a:solidFill>
              </a:rPr>
            </a:br>
            <a:endParaRPr lang="uk-UA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Юра\Downloads\cc45a59661_214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b="1" i="1" dirty="0"/>
              <a:t/>
            </a:r>
            <a:br>
              <a:rPr lang="uk-UA" sz="3200" b="1" i="1" dirty="0"/>
            </a:br>
            <a:r>
              <a:rPr lang="uk-UA" sz="3200" b="1" i="1" dirty="0" smtClean="0"/>
              <a:t>Сага про </a:t>
            </a:r>
            <a:r>
              <a:rPr lang="uk-UA" sz="3200" b="1" i="1" dirty="0"/>
              <a:t>доньок князя Ярослава Мудрого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i="1" dirty="0"/>
              <a:t>(урок-дослідження історичної правди)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Юра\Downloads\2555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79702"/>
            <a:ext cx="8507288" cy="257829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Анна Ярославна – велика князівна Київської Русі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i="1" dirty="0">
                <a:solidFill>
                  <a:srgbClr val="FFFF00"/>
                </a:solidFill>
              </a:rPr>
              <a:t>(інтегрований урок-дослідження історичної правди,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i="1" dirty="0">
                <a:solidFill>
                  <a:srgbClr val="FFFF00"/>
                </a:solidFill>
              </a:rPr>
              <a:t> присвячений Міжнародному дню рідної мови)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4" name="Picture 4" descr="G:\DCIM\101MSDCF\DSC03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1" cy="6096000"/>
          </a:xfrm>
          <a:prstGeom prst="rect">
            <a:avLst/>
          </a:prstGeom>
          <a:noFill/>
        </p:spPr>
      </p:pic>
      <p:pic>
        <p:nvPicPr>
          <p:cNvPr id="25605" name="Picture 5" descr="G:\DCIM\101MSDCF\DSC03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762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Юра\Downloads\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31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/>
            <a:r>
              <a:rPr lang="uk-UA" sz="2000" b="1" dirty="0" err="1" smtClean="0">
                <a:solidFill>
                  <a:srgbClr val="FFFF00"/>
                </a:solidFill>
              </a:rPr>
              <a:t>“Любові</a:t>
            </a:r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r>
              <a:rPr lang="uk-UA" sz="2000" b="1" dirty="0">
                <a:solidFill>
                  <a:srgbClr val="FFFF00"/>
                </a:solidFill>
              </a:rPr>
              <a:t>пам’ять незабутня…"  </a:t>
            </a:r>
            <a:r>
              <a:rPr lang="uk-UA" sz="2000" b="1" dirty="0" smtClean="0">
                <a:solidFill>
                  <a:srgbClr val="FFFF00"/>
                </a:solidFill>
              </a:rPr>
              <a:t/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Жінки </a:t>
            </a:r>
            <a:r>
              <a:rPr lang="uk-UA" sz="2000" b="1" dirty="0">
                <a:solidFill>
                  <a:srgbClr val="FFFF00"/>
                </a:solidFill>
              </a:rPr>
              <a:t>у долі Кобзаря </a:t>
            </a:r>
            <a:r>
              <a:rPr lang="uk-UA" sz="2000" dirty="0">
                <a:solidFill>
                  <a:srgbClr val="FFFF00"/>
                </a:solidFill>
              </a:rPr>
              <a:t/>
            </a:r>
            <a:br>
              <a:rPr lang="uk-UA" sz="2000" dirty="0">
                <a:solidFill>
                  <a:srgbClr val="FFFF00"/>
                </a:solidFill>
              </a:rPr>
            </a:br>
            <a:r>
              <a:rPr lang="uk-UA" sz="2000" i="1" dirty="0">
                <a:solidFill>
                  <a:srgbClr val="FFFF00"/>
                </a:solidFill>
              </a:rPr>
              <a:t>(інтегрований урок-взаємопроникнення)</a:t>
            </a:r>
            <a:r>
              <a:rPr lang="uk-UA" sz="2000" dirty="0">
                <a:solidFill>
                  <a:srgbClr val="FFFF00"/>
                </a:solidFill>
              </a:rPr>
              <a:t/>
            </a:r>
            <a:br>
              <a:rPr lang="uk-UA" sz="2000" dirty="0">
                <a:solidFill>
                  <a:srgbClr val="FFFF00"/>
                </a:solidFill>
              </a:rPr>
            </a:br>
            <a:r>
              <a:rPr lang="uk-UA" sz="2000" dirty="0" smtClean="0">
                <a:solidFill>
                  <a:srgbClr val="FFFF00"/>
                </a:solidFill>
              </a:rPr>
              <a:t/>
            </a:r>
            <a:br>
              <a:rPr lang="uk-UA" sz="2000" dirty="0" smtClean="0">
                <a:solidFill>
                  <a:srgbClr val="FFFF00"/>
                </a:solidFill>
              </a:rPr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>
                <a:solidFill>
                  <a:srgbClr val="FFC000"/>
                </a:solidFill>
              </a:rPr>
              <a:t>На </a:t>
            </a:r>
            <a:r>
              <a:rPr lang="uk-UA" sz="2000" dirty="0">
                <a:solidFill>
                  <a:srgbClr val="FFC000"/>
                </a:solidFill>
              </a:rPr>
              <a:t>голови, де наче солов’ї</a:t>
            </a:r>
            <a:br>
              <a:rPr lang="uk-UA" sz="2000" dirty="0">
                <a:solidFill>
                  <a:srgbClr val="FFC000"/>
                </a:solidFill>
              </a:rPr>
            </a:br>
            <a:r>
              <a:rPr lang="uk-UA" sz="2000" dirty="0">
                <a:solidFill>
                  <a:srgbClr val="FFC000"/>
                </a:solidFill>
              </a:rPr>
              <a:t> Своє гніздо щодня зливають будні,</a:t>
            </a:r>
            <a:br>
              <a:rPr lang="uk-UA" sz="2000" dirty="0">
                <a:solidFill>
                  <a:srgbClr val="FFC000"/>
                </a:solidFill>
              </a:rPr>
            </a:br>
            <a:r>
              <a:rPr lang="uk-UA" sz="2000" dirty="0">
                <a:solidFill>
                  <a:srgbClr val="FFC000"/>
                </a:solidFill>
              </a:rPr>
              <a:t> Упав романс, як він любив її</a:t>
            </a:r>
            <a:br>
              <a:rPr lang="uk-UA" sz="2000" dirty="0">
                <a:solidFill>
                  <a:srgbClr val="FFC000"/>
                </a:solidFill>
              </a:rPr>
            </a:br>
            <a:r>
              <a:rPr lang="uk-UA" sz="2000" dirty="0">
                <a:solidFill>
                  <a:srgbClr val="FFC000"/>
                </a:solidFill>
              </a:rPr>
              <a:t> І говорив слова їй незабутні.</a:t>
            </a:r>
            <a:br>
              <a:rPr lang="uk-UA" sz="2000" dirty="0">
                <a:solidFill>
                  <a:srgbClr val="FFC000"/>
                </a:solidFill>
              </a:rPr>
            </a:br>
            <a:r>
              <a:rPr lang="uk-UA" sz="2000" dirty="0">
                <a:solidFill>
                  <a:srgbClr val="FFC000"/>
                </a:solidFill>
              </a:rPr>
              <a:t> </a:t>
            </a:r>
            <a:r>
              <a:rPr lang="uk-UA" sz="2000" i="1" dirty="0">
                <a:solidFill>
                  <a:srgbClr val="FFC000"/>
                </a:solidFill>
              </a:rPr>
              <a:t>Ліна Костенко</a:t>
            </a:r>
            <a:r>
              <a:rPr lang="uk-UA" sz="2000" dirty="0">
                <a:solidFill>
                  <a:srgbClr val="FFC000"/>
                </a:solidFill>
              </a:rPr>
              <a:t/>
            </a:r>
            <a:br>
              <a:rPr lang="uk-UA" sz="2000" dirty="0">
                <a:solidFill>
                  <a:srgbClr val="FFC000"/>
                </a:solidFill>
              </a:rPr>
            </a:br>
            <a:endParaRPr lang="uk-UA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G:\DCIM\101MSDCF\DSC03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0" cy="6096000"/>
          </a:xfrm>
          <a:prstGeom prst="rect">
            <a:avLst/>
          </a:prstGeom>
          <a:noFill/>
        </p:spPr>
      </p:pic>
      <p:pic>
        <p:nvPicPr>
          <p:cNvPr id="27655" name="Picture 7" descr="G:\DCIM\101MSDCF\DSC03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762000"/>
            <a:ext cx="8128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7656" name="Picture 8" descr="G:\DCIM\101MSDCF\DSC03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8128000" cy="6096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ownloads\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377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06680" cy="303876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err="1" smtClean="0">
                <a:solidFill>
                  <a:srgbClr val="FF0000"/>
                </a:solidFill>
              </a:rPr>
              <a:t>“Чорнобиль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не має минулого </a:t>
            </a:r>
            <a:r>
              <a:rPr lang="uk-UA" b="1" i="1" dirty="0" err="1" smtClean="0">
                <a:solidFill>
                  <a:srgbClr val="FF0000"/>
                </a:solidFill>
              </a:rPr>
              <a:t>часу”</a:t>
            </a: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Урок </a:t>
            </a:r>
            <a:r>
              <a:rPr lang="uk-UA" sz="2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пам</a:t>
            </a: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яті в 9д і 6кл.</a:t>
            </a:r>
            <a:b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Кл. керівник 9д </a:t>
            </a:r>
            <a:r>
              <a:rPr lang="uk-UA" sz="2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Радзіх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С.Д.</a:t>
            </a: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25/04/2013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uk-UA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hoto\ДЦП\Чорнобиль\DSC0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Чорнобиль</a:t>
            </a:r>
            <a:r>
              <a:rPr lang="uk-UA" sz="2400" b="1" i="1" dirty="0">
                <a:solidFill>
                  <a:srgbClr val="FFFF00"/>
                </a:solidFill>
              </a:rPr>
              <a:t>... Трагедія... Пам'ять...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Не можна про це не казати,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Мовляв, це було вже давно.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Перед очима батько-мати,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І Україна, і Дніпро.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Не можна ні про що мовчати,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Горить тривогою чоло...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hoto\ДЦП\Чорнобиль\DSC03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 algn="l"/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42910" y="142852"/>
            <a:ext cx="505933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 </a:t>
            </a: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знаєш ти,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світе</a:t>
            </a: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cap="none" spc="0" dirty="0" smtClean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  <a:r>
              <a:rPr lang="uk-UA" sz="3600" b="1" cap="none" spc="0" dirty="0" err="1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сиво</a:t>
            </a: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ридає полин,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тяжко, як тужно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Моєму народу болить!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i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Б. Олійник</a:t>
            </a:r>
            <a:endParaRPr lang="uk-UA" sz="3600" b="1" cap="none" spc="0" dirty="0">
              <a:ln w="1905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0070C0"/>
                </a:solidFill>
                <a:latin typeface="Arial Narrow" pitchFamily="34" charset="0"/>
              </a:rPr>
              <a:t>"Дитина не може чекати щастя. Вона нетерпляча. Вона хоче і повинна бути щасливою сьогодні, зараз. І який же я педагог, якщо кожна секунда спілкування зі мною не робить її щасливою, і радісною і, звичайно ж, розумною і досвідченою?"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i="1" dirty="0" smtClean="0">
                <a:solidFill>
                  <a:srgbClr val="7030A0"/>
                </a:solidFill>
              </a:rPr>
              <a:t>Ш</a:t>
            </a:r>
            <a:r>
              <a:rPr lang="uk-UA" sz="3600" i="1" dirty="0">
                <a:solidFill>
                  <a:srgbClr val="7030A0"/>
                </a:solidFill>
              </a:rPr>
              <a:t>. О. </a:t>
            </a:r>
            <a:r>
              <a:rPr lang="uk-UA" sz="3600" i="1" dirty="0" err="1">
                <a:solidFill>
                  <a:srgbClr val="7030A0"/>
                </a:solidFill>
              </a:rPr>
              <a:t>Амонашвілі</a:t>
            </a:r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Юра\Desktop\1331041596_354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Сучасний </a:t>
            </a: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урок - це твір мистецтва, де педагог </a:t>
            </a: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уміло </a:t>
            </a: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використовує всі можливості </a:t>
            </a: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для </a:t>
            </a: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розвитку особистості </a:t>
            </a:r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учня.</a:t>
            </a: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						</a:t>
            </a:r>
            <a:r>
              <a:rPr lang="uk-UA" sz="24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М.</a:t>
            </a:r>
            <a:r>
              <a:rPr lang="uk-UA" sz="2400" b="1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Ебнер-Ешенбах</a:t>
            </a:r>
            <a:r>
              <a:rPr lang="uk-UA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uk-U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Юра\Desktop\1331041593_877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800" dirty="0" err="1" smtClean="0">
                <a:solidFill>
                  <a:srgbClr val="FFFF00"/>
                </a:solidFill>
              </a:rPr>
              <a:t>“Ти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>
                <a:solidFill>
                  <a:srgbClr val="FFFF00"/>
                </a:solidFill>
              </a:rPr>
              <a:t>можеш</a:t>
            </a:r>
            <a:r>
              <a:rPr lang="uk-UA" sz="2800" dirty="0" smtClean="0">
                <a:solidFill>
                  <a:srgbClr val="FFFF00"/>
                </a:solidFill>
              </a:rPr>
              <a:t>!”- </a:t>
            </a:r>
            <a:r>
              <a:rPr lang="uk-UA" sz="2800" dirty="0">
                <a:solidFill>
                  <a:srgbClr val="FFFF00"/>
                </a:solidFill>
              </a:rPr>
              <a:t>повинен на­гадувати вчитель учневі.</a:t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</a:rPr>
              <a:t>«Він може!» - повинен нагадувати колектив.</a:t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</a:rPr>
              <a:t>«Я можу!» - повинен повірити в себе учень.</a:t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</a:rPr>
              <a:t>						</a:t>
            </a:r>
            <a:r>
              <a:rPr lang="uk-UA" sz="2800" i="1" dirty="0">
                <a:solidFill>
                  <a:srgbClr val="FFFF00"/>
                </a:solidFill>
              </a:rPr>
              <a:t>В.</a:t>
            </a:r>
            <a:r>
              <a:rPr lang="uk-UA" sz="2800" i="1" dirty="0" err="1">
                <a:solidFill>
                  <a:srgbClr val="FFFF00"/>
                </a:solidFill>
              </a:rPr>
              <a:t>Шаталов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331640" y="1124744"/>
          <a:ext cx="633670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357166"/>
            <a:ext cx="50149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одель творчої особистості учня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ра\Downloads\8g720c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000" i="1" dirty="0" smtClean="0">
                <a:solidFill>
                  <a:srgbClr val="7030A0"/>
                </a:solidFill>
              </a:rPr>
              <a:t>Уклін </a:t>
            </a:r>
            <a:r>
              <a:rPr lang="uk-UA" sz="2000" i="1" dirty="0">
                <a:solidFill>
                  <a:srgbClr val="7030A0"/>
                </a:solidFill>
              </a:rPr>
              <a:t>Тобі, Велика Соломіє!</a:t>
            </a:r>
            <a:br>
              <a:rPr lang="uk-UA" sz="2000" i="1" dirty="0">
                <a:solidFill>
                  <a:srgbClr val="7030A0"/>
                </a:solidFill>
              </a:rPr>
            </a:br>
            <a:r>
              <a:rPr lang="uk-UA" sz="2000" i="1" dirty="0">
                <a:solidFill>
                  <a:srgbClr val="7030A0"/>
                </a:solidFill>
              </a:rPr>
              <a:t>Ми від твоїх негаснучих щедрот</a:t>
            </a:r>
            <a:br>
              <a:rPr lang="uk-UA" sz="2000" i="1" dirty="0">
                <a:solidFill>
                  <a:srgbClr val="7030A0"/>
                </a:solidFill>
              </a:rPr>
            </a:br>
            <a:r>
              <a:rPr lang="uk-UA" sz="2000" i="1" dirty="0">
                <a:solidFill>
                  <a:srgbClr val="7030A0"/>
                </a:solidFill>
              </a:rPr>
              <a:t>Міцнішими стає</a:t>
            </a:r>
            <a:r>
              <a:rPr lang="ru-RU" sz="2000" i="1" dirty="0">
                <a:solidFill>
                  <a:srgbClr val="7030A0"/>
                </a:solidFill>
              </a:rPr>
              <a:t>м</a:t>
            </a:r>
            <a:r>
              <a:rPr lang="uk-UA" sz="2000" i="1" dirty="0">
                <a:solidFill>
                  <a:srgbClr val="7030A0"/>
                </a:solidFill>
              </a:rPr>
              <a:t>: живе і гріє</a:t>
            </a:r>
            <a:br>
              <a:rPr lang="uk-UA" sz="2000" i="1" dirty="0">
                <a:solidFill>
                  <a:srgbClr val="7030A0"/>
                </a:solidFill>
              </a:rPr>
            </a:br>
            <a:r>
              <a:rPr lang="uk-UA" sz="2000" i="1" dirty="0">
                <a:solidFill>
                  <a:srgbClr val="7030A0"/>
                </a:solidFill>
              </a:rPr>
              <a:t>Твоє ім’я, як пісня, як народ!</a:t>
            </a:r>
            <a:br>
              <a:rPr lang="uk-UA" sz="2000" i="1" dirty="0">
                <a:solidFill>
                  <a:srgbClr val="7030A0"/>
                </a:solidFill>
              </a:rPr>
            </a:br>
            <a:r>
              <a:rPr lang="uk-UA" sz="2000" i="1" dirty="0">
                <a:solidFill>
                  <a:srgbClr val="7030A0"/>
                </a:solidFill>
              </a:rPr>
              <a:t>											Дмитро Павличко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Солов’їний вінок України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i="1" dirty="0" smtClean="0"/>
              <a:t>(усний музично-літературний журнал,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i="1" dirty="0" smtClean="0"/>
              <a:t>присвячений Соломії Крушельницькій)</a:t>
            </a:r>
            <a:br>
              <a:rPr lang="uk-UA" sz="2400" i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i="1" dirty="0"/>
              <a:t/>
            </a:r>
            <a:br>
              <a:rPr lang="uk-UA" sz="2400" i="1" dirty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/>
              <a:t/>
            </a:r>
            <a:br>
              <a:rPr lang="uk-UA" sz="2400" i="1" dirty="0"/>
            </a:b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DCIM\101MSDCF\DSC03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8789"/>
            <a:ext cx="7092281" cy="5319211"/>
          </a:xfrm>
          <a:prstGeom prst="rect">
            <a:avLst/>
          </a:prstGeom>
          <a:noFill/>
        </p:spPr>
      </p:pic>
      <p:pic>
        <p:nvPicPr>
          <p:cNvPr id="3074" name="Picture 2" descr="G:\DCIM\101MSDCF\DSC0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0"/>
            <a:ext cx="8128000" cy="6096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348880"/>
          </a:xfrm>
        </p:spPr>
        <p:txBody>
          <a:bodyPr>
            <a:noAutofit/>
          </a:bodyPr>
          <a:lstStyle/>
          <a:p>
            <a:endParaRPr lang="uk-UA" sz="32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DCIM\101MSDCF\DSC03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1" cy="6096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Picture 3" descr="G:\DCIM\101MSDCF\DSC03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762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MSDCF\DSC03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700" b="1" dirty="0" smtClean="0">
                <a:solidFill>
                  <a:srgbClr val="FFFF00"/>
                </a:solidFill>
              </a:rPr>
              <a:t>Рідна мова чиста, як роса...</a:t>
            </a:r>
            <a:r>
              <a:rPr lang="uk-UA" sz="2700" dirty="0" smtClean="0">
                <a:solidFill>
                  <a:srgbClr val="FFFF00"/>
                </a:solidFill>
              </a:rPr>
              <a:t/>
            </a:r>
            <a:br>
              <a:rPr lang="uk-UA" sz="2700" dirty="0" smtClean="0">
                <a:solidFill>
                  <a:srgbClr val="FFFF00"/>
                </a:solidFill>
              </a:rPr>
            </a:br>
            <a:r>
              <a:rPr lang="uk-UA" sz="2700" i="1" dirty="0" smtClean="0">
                <a:solidFill>
                  <a:srgbClr val="FFFF00"/>
                </a:solidFill>
              </a:rPr>
              <a:t>(Інформаційно-пізнавальна година до </a:t>
            </a:r>
            <a:br>
              <a:rPr lang="uk-UA" sz="2700" i="1" dirty="0" smtClean="0">
                <a:solidFill>
                  <a:srgbClr val="FFFF00"/>
                </a:solidFill>
              </a:rPr>
            </a:br>
            <a:r>
              <a:rPr lang="uk-UA" sz="2700" i="1" dirty="0" smtClean="0">
                <a:solidFill>
                  <a:srgbClr val="FFFF00"/>
                </a:solidFill>
              </a:rPr>
              <a:t>Дня української писемності й мови,</a:t>
            </a:r>
            <a:r>
              <a:rPr lang="uk-UA" sz="2700" dirty="0" smtClean="0">
                <a:solidFill>
                  <a:srgbClr val="FFFF00"/>
                </a:solidFill>
              </a:rPr>
              <a:t/>
            </a:r>
            <a:br>
              <a:rPr lang="uk-UA" sz="2700" dirty="0" smtClean="0">
                <a:solidFill>
                  <a:srgbClr val="FFFF00"/>
                </a:solidFill>
              </a:rPr>
            </a:br>
            <a:r>
              <a:rPr lang="uk-UA" sz="2700" i="1" dirty="0" smtClean="0">
                <a:solidFill>
                  <a:srgbClr val="FFFF00"/>
                </a:solidFill>
              </a:rPr>
              <a:t>зустріч з громадським діячем, поетесою Дарією Чубатою)</a:t>
            </a:r>
            <a:endParaRPr lang="uk-UA" sz="2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7" name="Picture 3" descr="G:\DCIM\101MSDCF\DSC03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91</Words>
  <Application>Microsoft Office PowerPoint</Application>
  <PresentationFormat>Экран (4:3)</PresentationFormat>
  <Paragraphs>23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Міністерство освіти і науки, молоді та спорту України  Заклад освіти І-ІІІ ступенів "Тернопільський обласний навчально-реабілітаційний центр"     Науково-практичний семінар:  "Аналіз рівня освіченості, ерудованості та реабілітації школярів  на кожному етапі навчання" (17 травня 2013р.)                 Старший учитель        української мови                                            та літератури         Радзіх С.Д. </vt:lpstr>
      <vt:lpstr>             Сучасний урок - це твір мистецтва, де педагог  уміло використовує всі можливості  для розвитку особистості учня.        М.Ебнер-Ешенбах </vt:lpstr>
      <vt:lpstr>             “Ти можеш!”- повинен на­гадувати вчитель учневі. «Він може!» - повинен нагадувати колектив. «Я можу!» - повинен повірити в себе учень.       В.Шаталов</vt:lpstr>
      <vt:lpstr>  </vt:lpstr>
      <vt:lpstr>     Уклін Тобі, Велика Соломіє! Ми від твоїх негаснучих щедрот Міцнішими стаєм: живе і гріє Твоє ім’я, як пісня, як народ!            Дмитро Павличко           Солов’їний вінок України (усний музично-літературний журнал, присвячений Соломії Крушельницькій)      </vt:lpstr>
      <vt:lpstr>Слайд 6</vt:lpstr>
      <vt:lpstr>Слайд 7</vt:lpstr>
      <vt:lpstr>              Рідна мова чиста, як роса... (Інформаційно-пізнавальна година до  Дня української писемності й мови, зустріч з громадським діячем, поетесою Дарією Чубатою)</vt:lpstr>
      <vt:lpstr>Слайд 9</vt:lpstr>
      <vt:lpstr>Сучасник  поколінь  прийдешнього...  (урок пошуку  істини, присвячений   120-річчю  від  дня народження  М.Г.Куліша)   Увесь смисл у вірі,  і добре ,коли людина вірить.                                 Микола Куліш  </vt:lpstr>
      <vt:lpstr>            Сага про доньок князя Ярослава Мудрого (урок-дослідження історичної правди) </vt:lpstr>
      <vt:lpstr>Анна Ярославна – велика князівна Київської Русі (інтегрований урок-дослідження історичної правди,  присвячений Міжнародному дню рідної мови) </vt:lpstr>
      <vt:lpstr>Слайд 13</vt:lpstr>
      <vt:lpstr>“Любові пам’ять незабутня…"   Жінки у долі Кобзаря  (інтегрований урок-взаємопроникнення)              На голови, де наче солов’ї  Своє гніздо щодня зливають будні,  Упав романс, як він любив її  І говорив слова їй незабутні.  Ліна Костенко </vt:lpstr>
      <vt:lpstr>Слайд 15</vt:lpstr>
      <vt:lpstr>   “Чорнобиль  не має минулого часу”      Урок пам’яті в 9д і 6кл. Кл. керівник 9д Радзіх С.Д. 25/04/2013 </vt:lpstr>
      <vt:lpstr>Чорнобиль... Трагедія... Пам'ять... Не можна про це не казати, Мовляв, це було вже давно. Перед очима батько-мати, І Україна, і Дніпро. Не можна ні про що мовчати, Горить тривогою чоло... </vt:lpstr>
      <vt:lpstr> </vt:lpstr>
      <vt:lpstr>"Дитина не може чекати щастя. Вона нетерпляча. Вона хоче і повинна бути щасливою сьогодні, зараз. І який же я педагог, якщо кожна секунда спілкування зі мною не робить її щасливою, і радісною і, звичайно ж, розумною і досвідченою?"  Ш. О. Амонашвілі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 і науки, молоді та спорту України  Заклад освіти І-ІІІ ступенів "Тернопільський обласний навчально-реабілітаційний центр"     Науково-практичний семінар: "Аналіз рівня освіченості, ерудованості та реабілітації школярів на кожному етапі навчання" (17 травня 2013р.)            Старший вчитель         української мови  та літератури              Радзіх С.Д.</dc:title>
  <dc:creator>Юра</dc:creator>
  <cp:lastModifiedBy>XTreme</cp:lastModifiedBy>
  <cp:revision>16</cp:revision>
  <dcterms:created xsi:type="dcterms:W3CDTF">2013-05-05T09:39:15Z</dcterms:created>
  <dcterms:modified xsi:type="dcterms:W3CDTF">2003-03-09T20:09:06Z</dcterms:modified>
</cp:coreProperties>
</file>