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8EF3-A68C-498C-A18E-AFDAA178339D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50CA-9960-42F6-A5DC-63B5FEE71B9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8;&#1072;\Downloads\-%20Ty%20poslana%20mne%20bogom%20(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- Ty poslana mne bogom 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Юра\Downloads\zahist_dit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16632"/>
            <a:ext cx="9106202" cy="6381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Рідна </a:t>
            </a:r>
            <a:r>
              <a:rPr lang="uk-UA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мова чиста, як роса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(інформаційно-пізнавальна година </a:t>
            </a: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 української писемності й </a:t>
            </a: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мови,</a:t>
            </a:r>
            <a:b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зустріч з Тернопільською поетесою Дарією Чубатою)</a:t>
            </a:r>
            <a:r>
              <a:rPr lang="uk-UA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Старший вчитель української мови та літератури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Радзіх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С.Д.,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учні 9д кл., 10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310480"/>
          </a:xfrm>
        </p:spPr>
        <p:txBody>
          <a:bodyPr>
            <a:normAutofit fontScale="47500" lnSpcReduction="20000"/>
          </a:bodyPr>
          <a:lstStyle/>
          <a:p>
            <a:r>
              <a:rPr lang="uk-UA" i="1" dirty="0" smtClean="0"/>
              <a:t> 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Юра\Downloads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Юра\Downloads\DSC0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Юра\Downloads\277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Юра\Downloads\13214447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Юра\Desktop\фото мама\мова\DSC03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Юра\Desktop\фото мама\мова\DSC0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C:\Users\Юра\Desktop\фото мама\соломія\DSC0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Юра\Desktop\фото мама\соломія\DSC0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C:\Users\Юра\Downloads\1301835656_25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C:\Users\Юра\Downloads\1300650245_75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Юра\Downloads\2475img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5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Юра\Downloads\1301835774_06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Юра\Downloads\1316870502_899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9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Юра\Downloads\1331041585_79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Юра\Downloads\1331041586_62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C:\Users\Юра\Downloads\1331041587_005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Юра\Downloads\1331041588_78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C:\Users\Юра\Downloads\1331041600_18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C:\Users\Юра\Downloads\1331047513_489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C:\Users\Юра\Downloads\1321892503_643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C:\Users\Юра\Downloads\47932022_1251156377_ukraine_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550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C:\Users\Юра\Downloads\no-khoteli-by-zhit-za-granic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C:\Users\Юра\Downloads\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Юра\Downloads\1296562674-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Юра\Downloads\187944_html_57c48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Юра\Downloads\x_88fda8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Юра\Downloads\35a4ef81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Юра\Downloads\b5f3952728e1c70ae5af4c57200e7a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Юра\Downloads\pict_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Екран (4:3)</PresentationFormat>
  <Paragraphs>2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Тема Office</vt:lpstr>
      <vt:lpstr>                Рідна мова чиста, як роса (інформаційно-пізнавальна година  до Дня української писемності й мови, зустріч з Тернопільською поетесою Дарією Чубатою)  Старший вчитель української мови та літератури Радзіх С.Д., учні 9д кл., 10 кл.  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7</cp:revision>
  <dcterms:created xsi:type="dcterms:W3CDTF">2013-02-20T16:24:39Z</dcterms:created>
  <dcterms:modified xsi:type="dcterms:W3CDTF">2013-06-04T10:56:17Z</dcterms:modified>
</cp:coreProperties>
</file>