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73" r:id="rId10"/>
    <p:sldId id="256" r:id="rId11"/>
    <p:sldId id="257" r:id="rId12"/>
    <p:sldId id="259" r:id="rId13"/>
    <p:sldId id="261" r:id="rId14"/>
    <p:sldId id="263" r:id="rId15"/>
    <p:sldId id="264" r:id="rId16"/>
    <p:sldId id="265" r:id="rId17"/>
    <p:sldId id="262" r:id="rId18"/>
    <p:sldId id="267" r:id="rId19"/>
    <p:sldId id="266" r:id="rId20"/>
    <p:sldId id="269" r:id="rId21"/>
    <p:sldId id="270" r:id="rId22"/>
    <p:sldId id="272" r:id="rId23"/>
    <p:sldId id="274" r:id="rId24"/>
    <p:sldId id="275" r:id="rId25"/>
    <p:sldId id="276" r:id="rId26"/>
    <p:sldId id="277" r:id="rId27"/>
    <p:sldId id="279" r:id="rId28"/>
    <p:sldId id="280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road-012-rd-0012"/>
          <p:cNvPicPr>
            <a:picLocks noChangeAspect="1" noChangeArrowheads="1"/>
          </p:cNvPicPr>
          <p:nvPr/>
        </p:nvPicPr>
        <p:blipFill>
          <a:blip r:embed="rId2" cstate="print"/>
          <a:srcRect l="12552" t="15686" r="12552" b="156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oad-012-rd-0012"/>
          <p:cNvPicPr>
            <a:picLocks noChangeAspect="1" noChangeArrowheads="1"/>
          </p:cNvPicPr>
          <p:nvPr/>
        </p:nvPicPr>
        <p:blipFill>
          <a:blip r:embed="rId13" cstate="print"/>
          <a:srcRect l="12552" t="15686" r="12552" b="156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solidFill>
            <a:srgbClr val="FFFFFF">
              <a:alpha val="8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823C48-D638-4CFA-B254-36E401EF70A5}" type="datetimeFigureOut">
              <a:rPr lang="uk-UA" smtClean="0"/>
              <a:pPr/>
              <a:t>21.02.2013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F7AD3E-79EF-46B5-A7B9-C1FF0860DA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Юра\Downloads\mp_art_730_5_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67744" y="49379"/>
            <a:ext cx="4932040" cy="680862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Анна Ярославна – </a:t>
            </a:r>
            <a:b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Georgia" pitchFamily="18" charset="0"/>
              </a:rPr>
              <a:t>велика князівна Київської Русі</a:t>
            </a:r>
            <a:r>
              <a:rPr lang="uk-UA" sz="40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4000" i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uk-UA" sz="2700" i="1" dirty="0" smtClean="0">
                <a:solidFill>
                  <a:srgbClr val="FF0000"/>
                </a:solidFill>
                <a:latin typeface="Georgia" pitchFamily="18" charset="0"/>
              </a:rPr>
              <a:t>інтегрований урок-дослідження історичної правди,</a:t>
            </a:r>
            <a:r>
              <a:rPr lang="uk-UA" sz="27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27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700" i="1" dirty="0" smtClean="0">
                <a:solidFill>
                  <a:srgbClr val="FF0000"/>
                </a:solidFill>
                <a:latin typeface="Georgia" pitchFamily="18" charset="0"/>
              </a:rPr>
              <a:t> присвячений Міжнародному </a:t>
            </a:r>
            <a:r>
              <a:rPr lang="uk-UA" sz="2700" i="1" dirty="0" smtClean="0">
                <a:solidFill>
                  <a:srgbClr val="FF0000"/>
                </a:solidFill>
                <a:latin typeface="Georgia" pitchFamily="18" charset="0"/>
              </a:rPr>
              <a:t>Дню </a:t>
            </a:r>
            <a:r>
              <a:rPr lang="uk-UA" sz="2700" i="1" dirty="0" smtClean="0">
                <a:solidFill>
                  <a:srgbClr val="FF0000"/>
                </a:solidFill>
                <a:latin typeface="Georgia" pitchFamily="18" charset="0"/>
              </a:rPr>
              <a:t>рідної мови</a:t>
            </a:r>
            <a:r>
              <a:rPr lang="uk-UA" i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ра\Downloads\image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339752" y="0"/>
            <a:ext cx="5325035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Юра\Downloads\0009-008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979712" y="0"/>
            <a:ext cx="5220072" cy="681957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а\Downloads\images (2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55576" y="0"/>
            <a:ext cx="7596336" cy="68882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Юра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79513" y="332656"/>
            <a:ext cx="8733376" cy="60486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ра\Downloads\abba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0"/>
            <a:ext cx="5076056" cy="679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Юра\Downloads\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79712" y="0"/>
            <a:ext cx="4950299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Юра\Downloads\anna-jarosla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Юра\Downloads\big.jpe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ра\Downloads\images (5)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548680"/>
            <a:ext cx="4703846" cy="6115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ownloads\images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555776" y="260648"/>
            <a:ext cx="4211960" cy="63873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Юра\Downloads\nastol.com.ua-3133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Юра\Downloads\mp_art_730_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9379"/>
            <a:ext cx="4932040" cy="680862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>
                <a:solidFill>
                  <a:srgbClr val="00B050"/>
                </a:solidFill>
                <a:latin typeface="Georgia" pitchFamily="18" charset="0"/>
              </a:rPr>
              <a:t>Анна Ярославна – </a:t>
            </a:r>
            <a:br>
              <a:rPr lang="uk-UA" sz="4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4000" b="1" dirty="0" smtClean="0">
                <a:solidFill>
                  <a:srgbClr val="00B050"/>
                </a:solidFill>
                <a:latin typeface="Georgia" pitchFamily="18" charset="0"/>
              </a:rPr>
              <a:t>велика князівна Київської Русі</a:t>
            </a:r>
            <a:r>
              <a:rPr lang="uk-UA" sz="4000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4000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4000" i="1" dirty="0" smtClean="0">
                <a:solidFill>
                  <a:srgbClr val="00B050"/>
                </a:solidFill>
                <a:latin typeface="Georgia" pitchFamily="18" charset="0"/>
              </a:rPr>
              <a:t>(</a:t>
            </a:r>
            <a:r>
              <a:rPr lang="uk-UA" sz="2700" i="1" dirty="0" smtClean="0">
                <a:solidFill>
                  <a:srgbClr val="00B050"/>
                </a:solidFill>
                <a:latin typeface="Georgia" pitchFamily="18" charset="0"/>
              </a:rPr>
              <a:t>інтегрований урок-дослідження історичної правди,</a:t>
            </a:r>
            <a:r>
              <a:rPr lang="uk-UA" sz="2700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sz="2700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uk-UA" sz="2700" i="1" dirty="0" smtClean="0">
                <a:solidFill>
                  <a:srgbClr val="00B050"/>
                </a:solidFill>
                <a:latin typeface="Georgia" pitchFamily="18" charset="0"/>
              </a:rPr>
              <a:t> присвячений Міжнародному </a:t>
            </a:r>
            <a:r>
              <a:rPr lang="uk-UA" sz="2700" i="1" dirty="0" smtClean="0">
                <a:solidFill>
                  <a:srgbClr val="00B050"/>
                </a:solidFill>
                <a:latin typeface="Georgia" pitchFamily="18" charset="0"/>
              </a:rPr>
              <a:t>Дню </a:t>
            </a:r>
            <a:r>
              <a:rPr lang="uk-UA" sz="2700" i="1" dirty="0" smtClean="0">
                <a:solidFill>
                  <a:srgbClr val="00B050"/>
                </a:solidFill>
                <a:latin typeface="Georgia" pitchFamily="18" charset="0"/>
              </a:rPr>
              <a:t>рідної мови</a:t>
            </a:r>
            <a:r>
              <a:rPr lang="uk-UA" i="1" dirty="0" smtClean="0">
                <a:solidFill>
                  <a:srgbClr val="00B050"/>
                </a:solidFill>
                <a:latin typeface="Georgia" pitchFamily="18" charset="0"/>
              </a:rPr>
              <a:t>)</a:t>
            </a:r>
            <a:r>
              <a:rPr lang="uk-UA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uk-UA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uk-UA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C:\Users\Юра\Downloads\45124_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а\Downloads\nestor_chronicler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95736" y="0"/>
            <a:ext cx="4932040" cy="688430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Юра\Downloads\8076959_2edbca9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1" y="0"/>
            <a:ext cx="91320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а\Downloads\images (1)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835696" y="0"/>
            <a:ext cx="5464542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а\Downloads\images (3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91680" y="0"/>
            <a:ext cx="5947394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а\Downloads\images (4)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691680" y="0"/>
            <a:ext cx="5580112" cy="690607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1" name="Picture 3" descr="C:\Users\Юра\Downloads\06122501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66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ік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скрава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Міська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0</Words>
  <Application>Microsoft Office PowerPoint</Application>
  <PresentationFormat>Екран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Тема Office</vt:lpstr>
      <vt:lpstr>Потік</vt:lpstr>
      <vt:lpstr>1_Потік</vt:lpstr>
      <vt:lpstr>Валка</vt:lpstr>
      <vt:lpstr>Апекс</vt:lpstr>
      <vt:lpstr>Папір</vt:lpstr>
      <vt:lpstr>Яскрава</vt:lpstr>
      <vt:lpstr>1_Папір</vt:lpstr>
      <vt:lpstr>Тема5</vt:lpstr>
      <vt:lpstr>      Анна Ярославна –  велика князівна Київської Русі (інтегрований урок-дослідження історичної правди,  присвячений Міжнародному Дню рідної мови)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Анна Ярославна –  велика князівна Київської Русі (інтегрований урок-дослідження історичної правди,  присвячений Міжнародному Дню рідної мови)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Guru</cp:lastModifiedBy>
  <cp:revision>6</cp:revision>
  <dcterms:created xsi:type="dcterms:W3CDTF">2013-01-27T12:31:57Z</dcterms:created>
  <dcterms:modified xsi:type="dcterms:W3CDTF">2013-02-21T08:16:27Z</dcterms:modified>
</cp:coreProperties>
</file>