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57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photoAlbum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23EB-DE91-456F-A333-DCC0D3C7642E}" type="datetimeFigureOut">
              <a:rPr lang="uk-UA" smtClean="0"/>
              <a:pPr/>
              <a:t>29.04.2013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D803B-20BD-451B-8F39-69DFC64BD76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23EB-DE91-456F-A333-DCC0D3C7642E}" type="datetimeFigureOut">
              <a:rPr lang="uk-UA" smtClean="0"/>
              <a:pPr/>
              <a:t>29.04.2013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D803B-20BD-451B-8F39-69DFC64BD76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23EB-DE91-456F-A333-DCC0D3C7642E}" type="datetimeFigureOut">
              <a:rPr lang="uk-UA" smtClean="0"/>
              <a:pPr/>
              <a:t>29.04.2013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D803B-20BD-451B-8F39-69DFC64BD76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23EB-DE91-456F-A333-DCC0D3C7642E}" type="datetimeFigureOut">
              <a:rPr lang="uk-UA" smtClean="0"/>
              <a:pPr/>
              <a:t>29.04.2013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D803B-20BD-451B-8F39-69DFC64BD76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23EB-DE91-456F-A333-DCC0D3C7642E}" type="datetimeFigureOut">
              <a:rPr lang="uk-UA" smtClean="0"/>
              <a:pPr/>
              <a:t>29.04.2013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D803B-20BD-451B-8F39-69DFC64BD76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23EB-DE91-456F-A333-DCC0D3C7642E}" type="datetimeFigureOut">
              <a:rPr lang="uk-UA" smtClean="0"/>
              <a:pPr/>
              <a:t>29.04.2013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D803B-20BD-451B-8F39-69DFC64BD76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23EB-DE91-456F-A333-DCC0D3C7642E}" type="datetimeFigureOut">
              <a:rPr lang="uk-UA" smtClean="0"/>
              <a:pPr/>
              <a:t>29.04.2013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D803B-20BD-451B-8F39-69DFC64BD76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23EB-DE91-456F-A333-DCC0D3C7642E}" type="datetimeFigureOut">
              <a:rPr lang="uk-UA" smtClean="0"/>
              <a:pPr/>
              <a:t>29.04.2013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D803B-20BD-451B-8F39-69DFC64BD76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23EB-DE91-456F-A333-DCC0D3C7642E}" type="datetimeFigureOut">
              <a:rPr lang="uk-UA" smtClean="0"/>
              <a:pPr/>
              <a:t>29.04.2013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D803B-20BD-451B-8F39-69DFC64BD76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23EB-DE91-456F-A333-DCC0D3C7642E}" type="datetimeFigureOut">
              <a:rPr lang="uk-UA" smtClean="0"/>
              <a:pPr/>
              <a:t>29.04.2013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D803B-20BD-451B-8F39-69DFC64BD76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23EB-DE91-456F-A333-DCC0D3C7642E}" type="datetimeFigureOut">
              <a:rPr lang="uk-UA" smtClean="0"/>
              <a:pPr/>
              <a:t>29.04.2013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D803B-20BD-451B-8F39-69DFC64BD76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123EB-DE91-456F-A333-DCC0D3C7642E}" type="datetimeFigureOut">
              <a:rPr lang="uk-UA" smtClean="0"/>
              <a:pPr/>
              <a:t>29.04.2013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D803B-20BD-451B-8F39-69DFC64BD76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tsdea.archives.gov.ua/img/chaes/e1.jpg"/>
          <p:cNvPicPr>
            <a:picLocks noChangeAspect="1" noChangeArrowheads="1"/>
          </p:cNvPicPr>
          <p:nvPr/>
        </p:nvPicPr>
        <p:blipFill>
          <a:blip r:embed="rId2"/>
          <a:srcRect t="6452" b="12903"/>
          <a:stretch>
            <a:fillRect/>
          </a:stretch>
        </p:blipFill>
        <p:spPr bwMode="auto">
          <a:xfrm>
            <a:off x="2500298" y="2214554"/>
            <a:ext cx="3986219" cy="42862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42852"/>
            <a:ext cx="7772400" cy="1470025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bg2">
                    <a:lumMod val="25000"/>
                  </a:schemeClr>
                </a:solidFill>
              </a:rPr>
              <a:t>Мітинг-реквієм</a:t>
            </a:r>
            <a:endParaRPr lang="uk-UA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57290" y="1357298"/>
            <a:ext cx="7429552" cy="828684"/>
          </a:xfrm>
        </p:spPr>
        <p:txBody>
          <a:bodyPr>
            <a:noAutofit/>
          </a:bodyPr>
          <a:lstStyle/>
          <a:p>
            <a:r>
              <a:rPr lang="uk-UA" sz="4800" b="1" dirty="0" err="1" smtClean="0">
                <a:solidFill>
                  <a:srgbClr val="7030A0"/>
                </a:solidFill>
                <a:latin typeface="Monotype Corsiva" pitchFamily="66" charset="0"/>
              </a:rPr>
              <a:t>“</a:t>
            </a:r>
            <a:r>
              <a:rPr lang="uk-UA" sz="4800" b="1" dirty="0" err="1" smtClean="0">
                <a:solidFill>
                  <a:srgbClr val="7030A0"/>
                </a:solidFill>
                <a:latin typeface="Monotype Corsiva" pitchFamily="66" charset="0"/>
              </a:rPr>
              <a:t>Пам</a:t>
            </a:r>
            <a:r>
              <a:rPr lang="en-US" sz="4800" b="1" dirty="0" smtClean="0">
                <a:solidFill>
                  <a:srgbClr val="7030A0"/>
                </a:solidFill>
                <a:latin typeface="Monotype Corsiva" pitchFamily="66" charset="0"/>
              </a:rPr>
              <a:t>’</a:t>
            </a:r>
            <a:r>
              <a:rPr lang="uk-UA" sz="4800" b="1" dirty="0" smtClean="0">
                <a:solidFill>
                  <a:srgbClr val="7030A0"/>
                </a:solidFill>
                <a:latin typeface="Monotype Corsiva" pitchFamily="66" charset="0"/>
              </a:rPr>
              <a:t>яті </a:t>
            </a:r>
            <a:r>
              <a:rPr lang="uk-UA" sz="4800" b="1" dirty="0" smtClean="0">
                <a:solidFill>
                  <a:srgbClr val="7030A0"/>
                </a:solidFill>
                <a:latin typeface="Monotype Corsiva" pitchFamily="66" charset="0"/>
              </a:rPr>
              <a:t>героїв </a:t>
            </a:r>
            <a:r>
              <a:rPr lang="uk-UA" sz="4800" b="1" dirty="0" err="1" smtClean="0">
                <a:solidFill>
                  <a:srgbClr val="7030A0"/>
                </a:solidFill>
                <a:latin typeface="Monotype Corsiva" pitchFamily="66" charset="0"/>
              </a:rPr>
              <a:t>Чорнобиля”</a:t>
            </a:r>
            <a:endParaRPr lang="uk-UA" sz="48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0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2459"/>
          <a:stretch>
            <a:fillRect/>
          </a:stretch>
        </p:blipFill>
        <p:spPr>
          <a:xfrm rot="16200000">
            <a:off x="642559" y="357281"/>
            <a:ext cx="7358326" cy="5643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0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0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0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Изображение 00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l="31146" t="23093" r="33698" b="41996"/>
          <a:stretch>
            <a:fillRect/>
          </a:stretch>
        </p:blipFill>
        <p:spPr>
          <a:xfrm>
            <a:off x="5929290" y="0"/>
            <a:ext cx="3214710" cy="2143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0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0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0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42910" y="571480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Покладання квітів до </a:t>
            </a:r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ятника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героям Чорнобиля</a:t>
            </a:r>
            <a:endParaRPr lang="uk-UA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0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r="25790"/>
          <a:stretch>
            <a:fillRect/>
          </a:stretch>
        </p:blipFill>
        <p:spPr>
          <a:xfrm rot="16200000">
            <a:off x="1069160" y="359567"/>
            <a:ext cx="6858000" cy="6138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053104" y="1126924"/>
            <a:ext cx="6858001" cy="4604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0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58775"/>
            <a:ext cx="9144000" cy="61388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71604" y="428604"/>
            <a:ext cx="64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7030A0"/>
                </a:solidFill>
              </a:rPr>
              <a:t>Мітинг-реквієм </a:t>
            </a:r>
            <a:r>
              <a:rPr lang="uk-UA" sz="2400" b="1" dirty="0" err="1" smtClean="0">
                <a:solidFill>
                  <a:srgbClr val="7030A0"/>
                </a:solidFill>
              </a:rPr>
              <a:t>“Пам</a:t>
            </a:r>
            <a:r>
              <a:rPr lang="en-US" sz="2400" b="1" dirty="0" smtClean="0">
                <a:solidFill>
                  <a:srgbClr val="7030A0"/>
                </a:solidFill>
              </a:rPr>
              <a:t>’</a:t>
            </a:r>
            <a:r>
              <a:rPr lang="uk-UA" sz="2400" b="1" dirty="0" smtClean="0">
                <a:solidFill>
                  <a:srgbClr val="7030A0"/>
                </a:solidFill>
              </a:rPr>
              <a:t>яті </a:t>
            </a:r>
            <a:r>
              <a:rPr lang="uk-UA" sz="2400" b="1" dirty="0" err="1" smtClean="0">
                <a:solidFill>
                  <a:srgbClr val="7030A0"/>
                </a:solidFill>
              </a:rPr>
              <a:t>героїв-Чорнобильців”</a:t>
            </a:r>
            <a:endParaRPr lang="uk-UA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23</Words>
  <Application>Microsoft Office PowerPoint</Application>
  <PresentationFormat>Екран (4:3)</PresentationFormat>
  <Paragraphs>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2" baseType="lpstr">
      <vt:lpstr>Тема Office</vt:lpstr>
      <vt:lpstr>Мітинг-реквієм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Мітинг-реквієм</dc:title>
  <dc:creator>nnm</dc:creator>
  <cp:lastModifiedBy>nnm</cp:lastModifiedBy>
  <cp:revision>3</cp:revision>
  <dcterms:created xsi:type="dcterms:W3CDTF">2013-04-29T09:41:16Z</dcterms:created>
  <dcterms:modified xsi:type="dcterms:W3CDTF">2013-04-29T10:21:29Z</dcterms:modified>
</cp:coreProperties>
</file>