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2" r:id="rId3"/>
    <p:sldId id="260" r:id="rId4"/>
    <p:sldId id="281" r:id="rId5"/>
    <p:sldId id="259" r:id="rId6"/>
    <p:sldId id="258" r:id="rId7"/>
    <p:sldId id="266" r:id="rId8"/>
    <p:sldId id="261" r:id="rId9"/>
    <p:sldId id="267" r:id="rId10"/>
    <p:sldId id="280" r:id="rId11"/>
    <p:sldId id="268" r:id="rId12"/>
    <p:sldId id="270" r:id="rId13"/>
    <p:sldId id="271" r:id="rId14"/>
    <p:sldId id="272" r:id="rId15"/>
    <p:sldId id="279" r:id="rId16"/>
    <p:sldId id="278" r:id="rId17"/>
    <p:sldId id="283" r:id="rId18"/>
    <p:sldId id="285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30B1D-FD90-4E77-B748-096329FF70AB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29EBB-9A99-43CD-A987-CBD32690B1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03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0EF31-20C1-43B3-82F1-4BA41168BB04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9EDD8-2AEE-4295-8025-C0BC25A31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4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9EDD8-2AEE-4295-8025-C0BC25A31CF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9EDD8-2AEE-4295-8025-C0BC25A31CF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B60FC3-96BC-4E28-956A-02DDFA7D063D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365A9DE-1D97-4AA8-B9AD-24E42A4787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microsoft.com/office/2007/relationships/hdphoto" Target="../media/hdphoto2.wdp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04664"/>
            <a:ext cx="4645180" cy="285293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Вчитель основ християнської </a:t>
            </a:r>
            <a:r>
              <a:rPr lang="uk-UA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етики</a:t>
            </a:r>
            <a:r>
              <a:rPr lang="uk-UA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uk-UA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 </a:t>
            </a:r>
            <a:r>
              <a:rPr lang="uk-UA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художньої культури</a:t>
            </a:r>
            <a:endParaRPr lang="ru-RU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2844" y="5786454"/>
            <a:ext cx="9001156" cy="782638"/>
          </a:xfrm>
        </p:spPr>
        <p:txBody>
          <a:bodyPr>
            <a:noAutofit/>
          </a:bodyPr>
          <a:lstStyle/>
          <a:p>
            <a:pPr algn="ctr"/>
            <a:r>
              <a:rPr lang="uk-UA" sz="36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знань я навчаю, плекаю душу, виховую гідність і честь</a:t>
            </a:r>
            <a:endParaRPr lang="ru-RU" sz="36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7544" y="3501008"/>
            <a:ext cx="4288536" cy="16128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400" b="1" dirty="0" smtClean="0">
                <a:solidFill>
                  <a:srgbClr val="0070C0"/>
                </a:solidFill>
              </a:rPr>
              <a:t>Атаманчук Лілія Богданівна.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вища категорія</a:t>
            </a:r>
          </a:p>
          <a:p>
            <a:pPr>
              <a:buFont typeface="Wingdings" pitchFamily="2" charset="2"/>
              <a:buChar char="Ø"/>
            </a:pPr>
            <a:r>
              <a:rPr lang="uk-UA" sz="2000" b="1" dirty="0" smtClean="0"/>
              <a:t>стаж-22 роки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573724" cy="494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Снопик духовних порад</a:t>
            </a:r>
            <a:endParaRPr lang="ru-RU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4357694"/>
            <a:ext cx="257176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857628"/>
            <a:ext cx="2357485" cy="176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429132"/>
            <a:ext cx="2571768" cy="192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285860"/>
            <a:ext cx="2474501" cy="185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357298"/>
            <a:ext cx="2665012" cy="199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1357298"/>
            <a:ext cx="2666992" cy="20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6416816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Вертепне дійство</a:t>
            </a:r>
            <a:b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“Зійшла</a:t>
            </a: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зоря над </a:t>
            </a:r>
            <a:r>
              <a:rPr lang="uk-U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Вифлеємом”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122" name="Picture 2" descr="http://t0.gstatic.com/images?q=tbn:ANd9GcRcyvxbrTeElDJUdtpPoPU-h_00TPxz3jLxYDizIytwSEdyBF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214290"/>
            <a:ext cx="1905000" cy="1876425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85720" y="1285860"/>
            <a:ext cx="364333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643314"/>
            <a:ext cx="4000528" cy="300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Documents and Settings\Михайло\Рабочий стол\хр етика\Вуртеп\DSCN01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428736"/>
            <a:ext cx="2571768" cy="1928826"/>
          </a:xfrm>
          <a:prstGeom prst="rect">
            <a:avLst/>
          </a:prstGeom>
          <a:noFill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4143380"/>
            <a:ext cx="3141291" cy="235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Іду з дитинства до Тараса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29698" name="Picture 2" descr="C:\Documents and Settings\Михайло\Рабочий стол\хр етика\DSCN02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857520" cy="2143140"/>
          </a:xfrm>
          <a:prstGeom prst="rect">
            <a:avLst/>
          </a:prstGeom>
          <a:noFill/>
        </p:spPr>
      </p:pic>
      <p:pic>
        <p:nvPicPr>
          <p:cNvPr id="29699" name="Picture 3" descr="C:\Documents and Settings\Михайло\Рабочий стол\хр етика\DSCN0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285860"/>
            <a:ext cx="2952771" cy="2214578"/>
          </a:xfrm>
          <a:prstGeom prst="rect">
            <a:avLst/>
          </a:prstGeom>
          <a:noFill/>
        </p:spPr>
      </p:pic>
      <p:pic>
        <p:nvPicPr>
          <p:cNvPr id="29700" name="Picture 4" descr="C:\Documents and Settings\Михайло\Рабочий стол\Новая папка\Изображение 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85860"/>
            <a:ext cx="2500330" cy="3333951"/>
          </a:xfrm>
          <a:prstGeom prst="rect">
            <a:avLst/>
          </a:prstGeom>
          <a:noFill/>
        </p:spPr>
      </p:pic>
      <p:pic>
        <p:nvPicPr>
          <p:cNvPr id="29701" name="Picture 5" descr="C:\Documents and Settings\Михайло\Рабочий стол\Новая папка\Изображение 1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2783550" cy="2087551"/>
          </a:xfrm>
          <a:prstGeom prst="rect">
            <a:avLst/>
          </a:prstGeom>
          <a:noFill/>
        </p:spPr>
      </p:pic>
      <p:pic>
        <p:nvPicPr>
          <p:cNvPr id="29702" name="Picture 6" descr="E:\фотографії\Умань-2008\Изображение 1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286256"/>
            <a:ext cx="2974976" cy="22311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Великодні забави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30722" name="Picture 2" descr="C:\Documents and Settings\Михайло\Рабочий стол\сканер 6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214422"/>
            <a:ext cx="2857520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 descr="C:\Documents and Settings\Михайло\Рабочий стол\сканер 6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357298"/>
            <a:ext cx="2828945" cy="2121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5" name="Picture 5" descr="C:\Documents and Settings\Михайло\Рабочий стол\сканер 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500174"/>
            <a:ext cx="2857520" cy="214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7" name="Picture 7" descr="C:\Documents and Settings\Михайло\Рабочий стол\Батьківські збори 2011р 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0438"/>
            <a:ext cx="3214710" cy="2410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6" name="Picture 6" descr="C:\Documents and Settings\Михайло\Рабочий стол\Батьківські збори 2011р 0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929066"/>
            <a:ext cx="2833717" cy="212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C:\Documents and Settings\Михайло\Рабочий стол\сканер 7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143380"/>
            <a:ext cx="2903523" cy="2177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429132"/>
            <a:ext cx="2857520" cy="214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500570"/>
            <a:ext cx="286731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Маю я три матері</a:t>
            </a:r>
            <a:br>
              <a:rPr lang="uk-UA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та всі три хороші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928802"/>
            <a:ext cx="2838440" cy="212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5" y="1921635"/>
            <a:ext cx="2771825" cy="207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2643182"/>
            <a:ext cx="348847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Святковий концерт </a:t>
            </a:r>
            <a:b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“Молюсь</a:t>
            </a:r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за тебе, </a:t>
            </a:r>
            <a:r>
              <a:rPr lang="uk-UA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Україно”</a:t>
            </a:r>
            <a:endParaRPr lang="ru-RU" dirty="0"/>
          </a:p>
        </p:txBody>
      </p:sp>
      <p:pic>
        <p:nvPicPr>
          <p:cNvPr id="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14818"/>
            <a:ext cx="2951018" cy="221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65" y="1500174"/>
            <a:ext cx="247664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Documents and Settings\Михайло\Рабочий стол\хр етика\Фото хр етика\День незалежності 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2643206" cy="1982299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429132"/>
            <a:ext cx="257190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1928802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Під Твій покров святий</a:t>
            </a:r>
            <a:endParaRPr lang="ru-RU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6" name="Picture 2" descr="C:\Documents and Settings\Михайло\Рабочий стол\хр етика\Фото хр етика\Покрова 2011р 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428596" y="1285860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Михайло\Рабочий стол\хр етика\Фото хр етика\Покрова 2011р 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 bwMode="auto">
          <a:xfrm>
            <a:off x="4786314" y="1285860"/>
            <a:ext cx="4129086" cy="3096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Михайло\Рабочий стол\хр етика\Фото хр етика\Покрова 2011р 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857652" cy="289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929090" cy="283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Театралізоване дійство</a:t>
            </a:r>
            <a:br>
              <a:rPr lang="uk-UA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“чудесна</a:t>
            </a:r>
            <a:r>
              <a:rPr lang="uk-UA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ніч на </a:t>
            </a:r>
            <a:r>
              <a:rPr lang="uk-UA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миколая”</a:t>
            </a:r>
            <a:endParaRPr lang="ru-RU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000396" cy="2250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142984"/>
            <a:ext cx="3048022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71942"/>
            <a:ext cx="2857671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000504"/>
            <a:ext cx="3000396" cy="2250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1857364"/>
            <a:ext cx="4643470" cy="34824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</a:rPr>
              <a:t>Друковані роботи</a:t>
            </a:r>
            <a:endParaRPr lang="uk-UA" sz="6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>
              <a:latin typeface="Times New Roman"/>
              <a:ea typeface="Times New Roman"/>
            </a:endParaRPr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4416" b="3830"/>
          <a:stretch/>
        </p:blipFill>
        <p:spPr bwMode="auto">
          <a:xfrm>
            <a:off x="5220072" y="1700808"/>
            <a:ext cx="3152788" cy="4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micha\Pictures\img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50" y="1679915"/>
            <a:ext cx="3456384" cy="4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43901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5" y="1071546"/>
            <a:ext cx="7713685" cy="200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Духовна діяльність школи на шпальтах газет</a:t>
            </a:r>
            <a:endParaRPr lang="ru-RU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85720" y="642918"/>
            <a:ext cx="6500858" cy="639762"/>
          </a:xfrm>
        </p:spPr>
        <p:txBody>
          <a:bodyPr/>
          <a:lstStyle/>
          <a:p>
            <a:r>
              <a:rPr lang="uk-UA" b="1" dirty="0" err="1" smtClean="0">
                <a:solidFill>
                  <a:srgbClr val="7030A0"/>
                </a:solidFill>
              </a:rPr>
              <a:t>“божий</a:t>
            </a:r>
            <a:r>
              <a:rPr lang="uk-UA" b="1" dirty="0" smtClean="0">
                <a:solidFill>
                  <a:srgbClr val="7030A0"/>
                </a:solidFill>
              </a:rPr>
              <a:t> </a:t>
            </a:r>
            <a:r>
              <a:rPr lang="uk-UA" b="1" dirty="0" err="1" smtClean="0">
                <a:solidFill>
                  <a:srgbClr val="7030A0"/>
                </a:solidFill>
              </a:rPr>
              <a:t>сіяч”</a:t>
            </a:r>
            <a:r>
              <a:rPr lang="uk-UA" b="1" dirty="0" smtClean="0">
                <a:solidFill>
                  <a:srgbClr val="7030A0"/>
                </a:solidFill>
              </a:rPr>
              <a:t>  </a:t>
            </a:r>
            <a:r>
              <a:rPr lang="uk-UA" sz="1400" b="1" dirty="0" smtClean="0">
                <a:solidFill>
                  <a:srgbClr val="7030A0"/>
                </a:solidFill>
              </a:rPr>
              <a:t>№5 травень 2011р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0" y="3000372"/>
            <a:ext cx="4786346" cy="639762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7030A0"/>
                </a:solidFill>
              </a:rPr>
              <a:t>“Нова</a:t>
            </a:r>
            <a:r>
              <a:rPr lang="uk-UA" b="1" dirty="0" smtClean="0">
                <a:solidFill>
                  <a:srgbClr val="7030A0"/>
                </a:solidFill>
              </a:rPr>
              <a:t> </a:t>
            </a:r>
            <a:r>
              <a:rPr lang="uk-UA" b="1" dirty="0" err="1" smtClean="0">
                <a:solidFill>
                  <a:srgbClr val="7030A0"/>
                </a:solidFill>
              </a:rPr>
              <a:t>тернопільська”</a:t>
            </a:r>
            <a:r>
              <a:rPr lang="uk-UA" b="1" dirty="0" smtClean="0">
                <a:solidFill>
                  <a:srgbClr val="7030A0"/>
                </a:solidFill>
              </a:rPr>
              <a:t> </a:t>
            </a:r>
            <a:r>
              <a:rPr lang="uk-UA" sz="1400" b="1" dirty="0" smtClean="0">
                <a:solidFill>
                  <a:srgbClr val="7030A0"/>
                </a:solidFill>
              </a:rPr>
              <a:t>від 11-17.01.2012</a:t>
            </a:r>
            <a:endParaRPr lang="ru-RU" sz="14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932040" y="3584677"/>
            <a:ext cx="2357454" cy="311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500562" y="3143248"/>
            <a:ext cx="4071934" cy="428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1800" b="1" dirty="0" smtClean="0">
                <a:solidFill>
                  <a:srgbClr val="7030A0"/>
                </a:solidFill>
                <a:latin typeface="+mj-lt"/>
              </a:rPr>
              <a:t>“НОВА </a:t>
            </a:r>
            <a:r>
              <a:rPr lang="uk-UA" sz="1800" b="1" dirty="0" err="1" smtClean="0">
                <a:solidFill>
                  <a:srgbClr val="7030A0"/>
                </a:solidFill>
                <a:latin typeface="+mj-lt"/>
              </a:rPr>
              <a:t>ТЕРНОПІЛЬСЬКА”</a:t>
            </a:r>
            <a:r>
              <a:rPr lang="uk-UA" sz="1400" b="1" dirty="0" err="1" smtClean="0">
                <a:solidFill>
                  <a:srgbClr val="7030A0"/>
                </a:solidFill>
                <a:latin typeface="+mj-lt"/>
              </a:rPr>
              <a:t>від</a:t>
            </a:r>
            <a:r>
              <a:rPr lang="uk-UA" sz="18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uk-UA" sz="1400" b="1" dirty="0" smtClean="0">
                <a:solidFill>
                  <a:srgbClr val="7030A0"/>
                </a:solidFill>
              </a:rPr>
              <a:t>22-28.02.2012</a:t>
            </a:r>
            <a:endParaRPr lang="ru-RU" sz="1400" b="1" dirty="0">
              <a:solidFill>
                <a:srgbClr val="7030A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5" y="3471104"/>
            <a:ext cx="3357586" cy="32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9" grpId="0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photoua.net/photos/big/25/3418_cerkva2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16351" cy="72764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838200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Співпраця з церквою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Ювілей парафії Покрови пресвятої </a:t>
            </a:r>
            <a:r>
              <a:rPr lang="uk-UA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богородиці</a:t>
            </a:r>
            <a:r>
              <a:rPr lang="uk-UA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uk-UA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150-річчя</a:t>
            </a:r>
            <a:endParaRPr lang="ru-RU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785926"/>
            <a:ext cx="4214810" cy="785818"/>
          </a:xfrm>
        </p:spPr>
        <p:txBody>
          <a:bodyPr>
            <a:noAutofit/>
          </a:bodyPr>
          <a:lstStyle/>
          <a:p>
            <a:pPr algn="ctr"/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3438" y="1857364"/>
            <a:ext cx="4292241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3595703" cy="269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E:\фотографії\Цервка -150 років\АМС 4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142984"/>
            <a:ext cx="3598864" cy="2699147"/>
          </a:xfrm>
          <a:prstGeom prst="rect">
            <a:avLst/>
          </a:prstGeom>
          <a:noFill/>
        </p:spPr>
      </p:pic>
      <p:pic>
        <p:nvPicPr>
          <p:cNvPr id="9" name="Picture 5" descr="E:\фотографії\Цервка -150 років\АМС 4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71546"/>
            <a:ext cx="3643338" cy="2732505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000504"/>
            <a:ext cx="3595714" cy="269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Урочисте святе причастя</a:t>
            </a:r>
            <a:endParaRPr lang="ru-RU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122" name="Picture 2" descr="C:\Documents and Settings\Михайло\Рабочий стол\хр етика\Фото хр етика\Перше причастя 1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643050"/>
            <a:ext cx="3286148" cy="4381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3" name="Picture 3" descr="C:\Documents and Settings\Михайло\Рабочий стол\хр етика\Фото хр етика\Перше причастя 1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429132"/>
            <a:ext cx="285752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124" name="Picture 4" descr="C:\Documents and Settings\Михайло\Рабочий стол\хр етика\IMG_0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357694"/>
            <a:ext cx="2905152" cy="2179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714488"/>
            <a:ext cx="2814812" cy="2110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643050"/>
            <a:ext cx="2762417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графії\Зарваниця-школа\Зарваниця 0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320961">
            <a:off x="6195790" y="1552709"/>
            <a:ext cx="2559383" cy="19195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41248"/>
          </a:xfrm>
        </p:spPr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</a:rPr>
              <a:t>Духовними стежками рідного краю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3" descr="E:\фотографії\Зарваниця-школа\Зарваниця 0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627492">
            <a:off x="364832" y="1469316"/>
            <a:ext cx="2617750" cy="1963313"/>
          </a:xfrm>
          <a:prstGeom prst="rect">
            <a:avLst/>
          </a:prstGeom>
          <a:noFill/>
        </p:spPr>
      </p:pic>
      <p:pic>
        <p:nvPicPr>
          <p:cNvPr id="2050" name="Picture 2" descr="C:\Documents and Settings\Михайло\Рабочий стол\хр етика\DSCN3287.JPG"/>
          <p:cNvPicPr>
            <a:picLocks noChangeAspect="1" noChangeArrowheads="1"/>
          </p:cNvPicPr>
          <p:nvPr/>
        </p:nvPicPr>
        <p:blipFill>
          <a:blip r:embed="rId4" cstate="print">
            <a:lum bright="13000"/>
          </a:blip>
          <a:srcRect/>
          <a:stretch>
            <a:fillRect/>
          </a:stretch>
        </p:blipFill>
        <p:spPr bwMode="auto">
          <a:xfrm>
            <a:off x="3428992" y="1214422"/>
            <a:ext cx="2338253" cy="3117837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429132"/>
            <a:ext cx="2447905" cy="183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lum bright="9000"/>
          </a:blip>
          <a:srcRect/>
          <a:stretch>
            <a:fillRect/>
          </a:stretch>
        </p:blipFill>
        <p:spPr bwMode="auto">
          <a:xfrm>
            <a:off x="6500826" y="4500570"/>
            <a:ext cx="2357454" cy="176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429132"/>
            <a:ext cx="2928958" cy="21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998" y="2536269"/>
            <a:ext cx="4536770" cy="2821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71546"/>
          </a:xfrm>
        </p:spPr>
        <p:txBody>
          <a:bodyPr>
            <a:noAutofit/>
          </a:bodyPr>
          <a:lstStyle/>
          <a:p>
            <a:pPr algn="ctr"/>
            <a:r>
              <a:rPr lang="uk-UA" b="1" cap="none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Проща випускників школи  у </a:t>
            </a:r>
            <a:r>
              <a:rPr lang="uk-UA" b="1" cap="none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Зарваницю</a:t>
            </a:r>
            <a:endParaRPr lang="ru-RU" b="1" cap="none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4648200" y="5715016"/>
            <a:ext cx="4343400" cy="609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285860"/>
            <a:ext cx="333377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464" y="4000504"/>
            <a:ext cx="3424219" cy="256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285860"/>
            <a:ext cx="323869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4071942"/>
            <a:ext cx="3429024" cy="2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Конференція присвячена 120-річчю</a:t>
            </a:r>
            <a:b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з дня народження Й.Сліпого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7" name="Picture 3" descr="G:\Новая папка\DSCF08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09535" y="1547800"/>
            <a:ext cx="3238520" cy="2428891"/>
          </a:xfrm>
          <a:prstGeom prst="rect">
            <a:avLst/>
          </a:prstGeom>
          <a:noFill/>
        </p:spPr>
      </p:pic>
      <p:pic>
        <p:nvPicPr>
          <p:cNvPr id="1029" name="Picture 5" descr="G:\Новая папка\DSCF0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214422"/>
            <a:ext cx="3462228" cy="2596671"/>
          </a:xfrm>
          <a:prstGeom prst="rect">
            <a:avLst/>
          </a:prstGeom>
          <a:noFill/>
        </p:spPr>
      </p:pic>
      <p:pic>
        <p:nvPicPr>
          <p:cNvPr id="1030" name="Picture 6" descr="G:\Новая папка\DSCF07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929066"/>
            <a:ext cx="3619524" cy="2714644"/>
          </a:xfrm>
          <a:prstGeom prst="rect">
            <a:avLst/>
          </a:prstGeom>
          <a:noFill/>
        </p:spPr>
      </p:pic>
      <p:pic>
        <p:nvPicPr>
          <p:cNvPr id="13" name="Picture 7" descr="G:\Новая папка\DSCF07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643446"/>
            <a:ext cx="2786082" cy="2089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3.gstatic.com/images?q=tbn:ANd9GcSjcuGKjz1XP6cHleuTW4CXZP5mQWjvFuIF_MBaBgWZKC5s_OYkV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28604"/>
            <a:ext cx="3857652" cy="2928934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285728"/>
            <a:ext cx="8505398" cy="102078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Хресна  дорога</a:t>
            </a:r>
          </a:p>
          <a:p>
            <a:pPr algn="ctr"/>
            <a:r>
              <a:rPr lang="uk-UA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“Тернистий</a:t>
            </a:r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шлях Ісуса </a:t>
            </a:r>
            <a:r>
              <a:rPr lang="uk-UA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Христа”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2643206" cy="198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14818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214422"/>
            <a:ext cx="2046533" cy="272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214686"/>
            <a:ext cx="2000264" cy="266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Михайло\Рабочий стол\DSCN02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000504"/>
            <a:ext cx="3000396" cy="22501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1.gstatic.com/images?q=tbn:ANd9GcRmJfNbw7I0uF_9lIiQh-IhEPCmwlk0Myjykq6u_kcwtPHugC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67" y="1"/>
            <a:ext cx="9131734" cy="71184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Позакласна виховна робота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644</TotalTime>
  <Words>110</Words>
  <Application>Microsoft Office PowerPoint</Application>
  <PresentationFormat>Экран (4:3)</PresentationFormat>
  <Paragraphs>30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Вчитель основ християнської етики  та  художньої культури</vt:lpstr>
      <vt:lpstr>Співпраця з церквою</vt:lpstr>
      <vt:lpstr>Ювілей парафії Покрови пресвятої богородиці 150-річчя</vt:lpstr>
      <vt:lpstr>Урочисте святе причастя</vt:lpstr>
      <vt:lpstr>Духовними стежками рідного краю</vt:lpstr>
      <vt:lpstr>Проща випускників школи  у Зарваницю</vt:lpstr>
      <vt:lpstr>Конференція присвячена 120-річчю з дня народження Й.Сліпого</vt:lpstr>
      <vt:lpstr>Презентация PowerPoint</vt:lpstr>
      <vt:lpstr>Позакласна виховна робота</vt:lpstr>
      <vt:lpstr>Снопик духовних порад</vt:lpstr>
      <vt:lpstr>Вертепне дійство “Зійшла зоря над Вифлеємом”</vt:lpstr>
      <vt:lpstr> Іду з дитинства до Тараса</vt:lpstr>
      <vt:lpstr>Великодні забави</vt:lpstr>
      <vt:lpstr>Маю я три матері  та всі три хороші</vt:lpstr>
      <vt:lpstr>Святковий концерт  “Молюсь за тебе, Україно”</vt:lpstr>
      <vt:lpstr>Під Твій покров святий</vt:lpstr>
      <vt:lpstr>Театралізоване дійство “чудесна ніч на миколая”</vt:lpstr>
      <vt:lpstr>Друковані роботи</vt:lpstr>
      <vt:lpstr>Духовна діяльність школи на шпальтах газет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Вчителі основ християнської етики</dc:title>
  <dc:creator>Михайло</dc:creator>
  <cp:lastModifiedBy>micha</cp:lastModifiedBy>
  <cp:revision>77</cp:revision>
  <dcterms:created xsi:type="dcterms:W3CDTF">2012-03-08T15:06:47Z</dcterms:created>
  <dcterms:modified xsi:type="dcterms:W3CDTF">2014-02-11T20:17:22Z</dcterms:modified>
</cp:coreProperties>
</file>