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2" r:id="rId9"/>
    <p:sldId id="263" r:id="rId10"/>
    <p:sldId id="266" r:id="rId11"/>
    <p:sldId id="267" r:id="rId12"/>
    <p:sldId id="268" r:id="rId13"/>
    <p:sldId id="279" r:id="rId14"/>
    <p:sldId id="280" r:id="rId15"/>
    <p:sldId id="274" r:id="rId16"/>
    <p:sldId id="269" r:id="rId17"/>
    <p:sldId id="273" r:id="rId18"/>
    <p:sldId id="270" r:id="rId19"/>
    <p:sldId id="276" r:id="rId20"/>
    <p:sldId id="277" r:id="rId21"/>
    <p:sldId id="271" r:id="rId22"/>
    <p:sldId id="278" r:id="rId2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>
      <p:cViewPr varScale="1">
        <p:scale>
          <a:sx n="129" d="100"/>
          <a:sy n="129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1FCC9-017A-4904-8951-BD395656244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8B3E79-0412-48CA-A5A9-B22FF1BC09E0}">
      <dgm:prSet phldrT="[Текст]" custT="1"/>
      <dgm:spPr/>
      <dgm:t>
        <a:bodyPr/>
        <a:lstStyle/>
        <a:p>
          <a:endParaRPr lang="uk-UA" sz="1200" b="1" dirty="0" smtClean="0">
            <a:solidFill>
              <a:schemeClr val="tx1"/>
            </a:solidFill>
            <a:latin typeface="+mn-lt"/>
          </a:endParaRPr>
        </a:p>
        <a:p>
          <a:r>
            <a:rPr lang="uk-UA" sz="1100" b="1" dirty="0" smtClean="0">
              <a:solidFill>
                <a:schemeClr val="tx1"/>
              </a:solidFill>
              <a:latin typeface="+mn-lt"/>
            </a:rPr>
            <a:t>ОСОБИСТІСТЬ</a:t>
          </a:r>
          <a:endParaRPr lang="ru-RU" sz="1100" b="1" dirty="0">
            <a:solidFill>
              <a:schemeClr val="tx1"/>
            </a:solidFill>
            <a:latin typeface="+mn-lt"/>
          </a:endParaRPr>
        </a:p>
      </dgm:t>
    </dgm:pt>
    <dgm:pt modelId="{E0C0DB77-C63B-40F7-B09C-63D927DCBFF0}" type="parTrans" cxnId="{EC6CF756-EE53-48C1-A90C-6A3A677F30B6}">
      <dgm:prSet/>
      <dgm:spPr/>
      <dgm:t>
        <a:bodyPr/>
        <a:lstStyle/>
        <a:p>
          <a:endParaRPr lang="ru-RU"/>
        </a:p>
      </dgm:t>
    </dgm:pt>
    <dgm:pt modelId="{AFE44A0B-34E9-4244-B362-1CB1E9FB09E0}" type="sibTrans" cxnId="{EC6CF756-EE53-48C1-A90C-6A3A677F30B6}">
      <dgm:prSet/>
      <dgm:spPr/>
      <dgm:t>
        <a:bodyPr/>
        <a:lstStyle/>
        <a:p>
          <a:endParaRPr lang="ru-RU"/>
        </a:p>
      </dgm:t>
    </dgm:pt>
    <dgm:pt modelId="{C9B08CD4-EB98-469B-98C4-0AFBD785CDD2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ВПЛИВ КОЛЕКТИВНОГО ОСЕРЕДКУ</a:t>
          </a:r>
          <a:endParaRPr lang="ru-RU" sz="1200" b="1" dirty="0">
            <a:solidFill>
              <a:schemeClr val="tx1"/>
            </a:solidFill>
          </a:endParaRPr>
        </a:p>
      </dgm:t>
    </dgm:pt>
    <dgm:pt modelId="{CC207596-5674-4092-9611-CB66F055E176}" type="parTrans" cxnId="{807806CF-DDFF-4548-A019-6BB039272400}">
      <dgm:prSet/>
      <dgm:spPr/>
      <dgm:t>
        <a:bodyPr/>
        <a:lstStyle/>
        <a:p>
          <a:endParaRPr lang="ru-RU"/>
        </a:p>
      </dgm:t>
    </dgm:pt>
    <dgm:pt modelId="{6618D9A6-B811-4BE3-967E-36E621B701B4}" type="sibTrans" cxnId="{807806CF-DDFF-4548-A019-6BB039272400}">
      <dgm:prSet/>
      <dgm:spPr/>
      <dgm:t>
        <a:bodyPr/>
        <a:lstStyle/>
        <a:p>
          <a:endParaRPr lang="ru-RU"/>
        </a:p>
      </dgm:t>
    </dgm:pt>
    <dgm:pt modelId="{691954B9-2E6B-45A6-8C21-7355DA824CB8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ВПЛИВ ЗАСОБІВ ІНФОРМАЦІЇ</a:t>
          </a:r>
          <a:endParaRPr lang="ru-RU" sz="1200" b="1" dirty="0">
            <a:solidFill>
              <a:schemeClr val="tx1"/>
            </a:solidFill>
          </a:endParaRPr>
        </a:p>
      </dgm:t>
    </dgm:pt>
    <dgm:pt modelId="{370AAFF4-D7E2-484B-A0EB-B62ADD2BEFC0}" type="parTrans" cxnId="{82645700-DDD4-46E6-BE2B-B387E6D681C9}">
      <dgm:prSet/>
      <dgm:spPr/>
      <dgm:t>
        <a:bodyPr/>
        <a:lstStyle/>
        <a:p>
          <a:endParaRPr lang="ru-RU"/>
        </a:p>
      </dgm:t>
    </dgm:pt>
    <dgm:pt modelId="{F85BD4C8-8018-4020-BF63-529B666996F6}" type="sibTrans" cxnId="{82645700-DDD4-46E6-BE2B-B387E6D681C9}">
      <dgm:prSet/>
      <dgm:spPr/>
      <dgm:t>
        <a:bodyPr/>
        <a:lstStyle/>
        <a:p>
          <a:endParaRPr lang="ru-RU"/>
        </a:p>
      </dgm:t>
    </dgm:pt>
    <dgm:pt modelId="{1A4A5B12-18B6-4C34-8BC3-12D21D8DC156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ВПЛИВ УЧИТЕЛЯ</a:t>
          </a:r>
          <a:endParaRPr lang="ru-RU" sz="1200" b="1" dirty="0">
            <a:solidFill>
              <a:schemeClr val="tx1"/>
            </a:solidFill>
          </a:endParaRPr>
        </a:p>
      </dgm:t>
    </dgm:pt>
    <dgm:pt modelId="{BE1C8E80-81B9-4FC0-B2EE-826A2E60B24C}" type="parTrans" cxnId="{D3E57291-9D60-43B6-BC25-B85D479A23AE}">
      <dgm:prSet/>
      <dgm:spPr/>
      <dgm:t>
        <a:bodyPr/>
        <a:lstStyle/>
        <a:p>
          <a:endParaRPr lang="ru-RU"/>
        </a:p>
      </dgm:t>
    </dgm:pt>
    <dgm:pt modelId="{93678598-5898-4004-8F16-D08C3838293A}" type="sibTrans" cxnId="{D3E57291-9D60-43B6-BC25-B85D479A23AE}">
      <dgm:prSet/>
      <dgm:spPr/>
      <dgm:t>
        <a:bodyPr/>
        <a:lstStyle/>
        <a:p>
          <a:endParaRPr lang="ru-RU"/>
        </a:p>
      </dgm:t>
    </dgm:pt>
    <dgm:pt modelId="{35C4889C-8F76-41AF-944D-28E4001A82FF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ВПЛИВ СУСПІЛЬСТВА, ВЛАДИ</a:t>
          </a:r>
          <a:endParaRPr lang="ru-RU" sz="1200" b="1" dirty="0">
            <a:solidFill>
              <a:schemeClr val="tx1"/>
            </a:solidFill>
          </a:endParaRPr>
        </a:p>
      </dgm:t>
    </dgm:pt>
    <dgm:pt modelId="{7F86133D-64E7-4FF3-ACAF-3CE60BEA90DA}" type="parTrans" cxnId="{B3041250-1D8D-4070-A630-99F64D1D8FD3}">
      <dgm:prSet/>
      <dgm:spPr/>
      <dgm:t>
        <a:bodyPr/>
        <a:lstStyle/>
        <a:p>
          <a:endParaRPr lang="ru-RU"/>
        </a:p>
      </dgm:t>
    </dgm:pt>
    <dgm:pt modelId="{3DA2C2B0-35AF-488A-9122-6A95561BB927}" type="sibTrans" cxnId="{B3041250-1D8D-4070-A630-99F64D1D8FD3}">
      <dgm:prSet/>
      <dgm:spPr/>
      <dgm:t>
        <a:bodyPr/>
        <a:lstStyle/>
        <a:p>
          <a:endParaRPr lang="ru-RU"/>
        </a:p>
      </dgm:t>
    </dgm:pt>
    <dgm:pt modelId="{18FB25B4-7ACC-4350-845E-14C29E3A9DE7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САМОВДОСКО-НАЛЕННЯ</a:t>
          </a:r>
          <a:endParaRPr lang="ru-RU" sz="1200" b="1" dirty="0">
            <a:solidFill>
              <a:schemeClr val="tx1"/>
            </a:solidFill>
          </a:endParaRPr>
        </a:p>
      </dgm:t>
    </dgm:pt>
    <dgm:pt modelId="{DEBD4128-46C8-4E3E-A61C-E8F0F2E4E22D}" type="parTrans" cxnId="{F1F52D3B-40CD-407E-8539-6B9CBD77B1D7}">
      <dgm:prSet/>
      <dgm:spPr/>
      <dgm:t>
        <a:bodyPr/>
        <a:lstStyle/>
        <a:p>
          <a:endParaRPr lang="ru-RU"/>
        </a:p>
      </dgm:t>
    </dgm:pt>
    <dgm:pt modelId="{FEB1203E-7A91-41A3-BBE6-5B23DC5F3F5A}" type="sibTrans" cxnId="{F1F52D3B-40CD-407E-8539-6B9CBD77B1D7}">
      <dgm:prSet/>
      <dgm:spPr/>
      <dgm:t>
        <a:bodyPr/>
        <a:lstStyle/>
        <a:p>
          <a:endParaRPr lang="ru-RU"/>
        </a:p>
      </dgm:t>
    </dgm:pt>
    <dgm:pt modelId="{B0A07439-829B-43F5-A07E-DA7A4BA472E9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ВПЛИВ БАТЬКІВ</a:t>
          </a:r>
          <a:endParaRPr lang="ru-RU" sz="1200" b="1" dirty="0">
            <a:solidFill>
              <a:schemeClr val="tx1"/>
            </a:solidFill>
          </a:endParaRPr>
        </a:p>
      </dgm:t>
    </dgm:pt>
    <dgm:pt modelId="{7D0A2254-941F-40F0-8219-E10A40E70E6B}" type="parTrans" cxnId="{EA8D2F04-B8ED-4955-8538-04D317B2110E}">
      <dgm:prSet/>
      <dgm:spPr/>
      <dgm:t>
        <a:bodyPr/>
        <a:lstStyle/>
        <a:p>
          <a:endParaRPr lang="ru-RU"/>
        </a:p>
      </dgm:t>
    </dgm:pt>
    <dgm:pt modelId="{DC49D0CD-6A9B-4F36-8664-94649C881904}" type="sibTrans" cxnId="{EA8D2F04-B8ED-4955-8538-04D317B2110E}">
      <dgm:prSet/>
      <dgm:spPr/>
      <dgm:t>
        <a:bodyPr/>
        <a:lstStyle/>
        <a:p>
          <a:endParaRPr lang="ru-RU"/>
        </a:p>
      </dgm:t>
    </dgm:pt>
    <dgm:pt modelId="{4BFFD04C-5417-4447-96CA-ED0FB02523EB}" type="pres">
      <dgm:prSet presAssocID="{A3A1FCC9-017A-4904-8951-BD395656244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5D0177-03CE-4300-BD6B-845CDC233B89}" type="pres">
      <dgm:prSet presAssocID="{898B3E79-0412-48CA-A5A9-B22FF1BC09E0}" presName="centerShape" presStyleLbl="node0" presStyleIdx="0" presStyleCnt="1" custScaleX="130265" custLinFactNeighborX="1487" custLinFactNeighborY="-239"/>
      <dgm:spPr>
        <a:prstGeom prst="smileyFace">
          <a:avLst/>
        </a:prstGeom>
      </dgm:spPr>
      <dgm:t>
        <a:bodyPr/>
        <a:lstStyle/>
        <a:p>
          <a:endParaRPr lang="ru-RU"/>
        </a:p>
      </dgm:t>
    </dgm:pt>
    <dgm:pt modelId="{5CF5C750-9F72-4D59-9994-9383D6F7C467}" type="pres">
      <dgm:prSet presAssocID="{CC207596-5674-4092-9611-CB66F055E176}" presName="Name9" presStyleLbl="parChTrans1D2" presStyleIdx="0" presStyleCnt="6"/>
      <dgm:spPr/>
      <dgm:t>
        <a:bodyPr/>
        <a:lstStyle/>
        <a:p>
          <a:endParaRPr lang="ru-RU"/>
        </a:p>
      </dgm:t>
    </dgm:pt>
    <dgm:pt modelId="{1CB5A218-3435-4FF6-B933-C7F8A8DB8A0A}" type="pres">
      <dgm:prSet presAssocID="{CC207596-5674-4092-9611-CB66F055E176}" presName="connTx" presStyleLbl="parChTrans1D2" presStyleIdx="0" presStyleCnt="6"/>
      <dgm:spPr/>
      <dgm:t>
        <a:bodyPr/>
        <a:lstStyle/>
        <a:p>
          <a:endParaRPr lang="ru-RU"/>
        </a:p>
      </dgm:t>
    </dgm:pt>
    <dgm:pt modelId="{454FC61A-D564-44E9-B40C-CDBAF3468422}" type="pres">
      <dgm:prSet presAssocID="{C9B08CD4-EB98-469B-98C4-0AFBD785CDD2}" presName="node" presStyleLbl="node1" presStyleIdx="0" presStyleCnt="6" custScaleX="134187" custRadScaleRad="98577" custRadScaleInc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22E28-73E1-40E6-8A80-2880C6BC65DA}" type="pres">
      <dgm:prSet presAssocID="{370AAFF4-D7E2-484B-A0EB-B62ADD2BEFC0}" presName="Name9" presStyleLbl="parChTrans1D2" presStyleIdx="1" presStyleCnt="6"/>
      <dgm:spPr/>
      <dgm:t>
        <a:bodyPr/>
        <a:lstStyle/>
        <a:p>
          <a:endParaRPr lang="ru-RU"/>
        </a:p>
      </dgm:t>
    </dgm:pt>
    <dgm:pt modelId="{A2374988-3331-49AF-8A3E-313A1EEBD607}" type="pres">
      <dgm:prSet presAssocID="{370AAFF4-D7E2-484B-A0EB-B62ADD2BEFC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9563B51F-366A-41B9-B6ED-F3D8178EDA4A}" type="pres">
      <dgm:prSet presAssocID="{691954B9-2E6B-45A6-8C21-7355DA824CB8}" presName="node" presStyleLbl="node1" presStyleIdx="1" presStyleCnt="6" custScaleX="135630" custRadScaleRad="101131" custRadScaleInc="4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9B291-9462-4158-8445-1E5CF2D33AAE}" type="pres">
      <dgm:prSet presAssocID="{DEBD4128-46C8-4E3E-A61C-E8F0F2E4E22D}" presName="Name9" presStyleLbl="parChTrans1D2" presStyleIdx="2" presStyleCnt="6"/>
      <dgm:spPr/>
      <dgm:t>
        <a:bodyPr/>
        <a:lstStyle/>
        <a:p>
          <a:endParaRPr lang="ru-RU"/>
        </a:p>
      </dgm:t>
    </dgm:pt>
    <dgm:pt modelId="{31B2525B-5666-4E6A-93F1-08F9EA370FC4}" type="pres">
      <dgm:prSet presAssocID="{DEBD4128-46C8-4E3E-A61C-E8F0F2E4E22D}" presName="connTx" presStyleLbl="parChTrans1D2" presStyleIdx="2" presStyleCnt="6"/>
      <dgm:spPr/>
      <dgm:t>
        <a:bodyPr/>
        <a:lstStyle/>
        <a:p>
          <a:endParaRPr lang="ru-RU"/>
        </a:p>
      </dgm:t>
    </dgm:pt>
    <dgm:pt modelId="{E2AC9B28-C574-4EE3-B058-DA204C4B4B44}" type="pres">
      <dgm:prSet presAssocID="{18FB25B4-7ACC-4350-845E-14C29E3A9DE7}" presName="node" presStyleLbl="node1" presStyleIdx="2" presStyleCnt="6" custScaleX="148197" custLinFactNeighborX="1487" custLinFactNeighborY="-239" custRadScaleRad="99101" custRadScaleInc="-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AC376-957B-4967-926D-9BDBFA1B0AC2}" type="pres">
      <dgm:prSet presAssocID="{7D0A2254-941F-40F0-8219-E10A40E70E6B}" presName="Name9" presStyleLbl="parChTrans1D2" presStyleIdx="3" presStyleCnt="6"/>
      <dgm:spPr/>
      <dgm:t>
        <a:bodyPr/>
        <a:lstStyle/>
        <a:p>
          <a:endParaRPr lang="ru-RU"/>
        </a:p>
      </dgm:t>
    </dgm:pt>
    <dgm:pt modelId="{57FE61AD-5D9F-4976-9D65-A385C1EFB45E}" type="pres">
      <dgm:prSet presAssocID="{7D0A2254-941F-40F0-8219-E10A40E70E6B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A816DEF-B5DA-47BA-95B0-A9164C53A0A1}" type="pres">
      <dgm:prSet presAssocID="{B0A07439-829B-43F5-A07E-DA7A4BA472E9}" presName="node" presStyleLbl="node1" presStyleIdx="3" presStyleCnt="6" custLinFactNeighborX="1487" custLinFactNeighborY="-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CA919-EA2C-480A-A058-22E401FFABAF}" type="pres">
      <dgm:prSet presAssocID="{BE1C8E80-81B9-4FC0-B2EE-826A2E60B24C}" presName="Name9" presStyleLbl="parChTrans1D2" presStyleIdx="4" presStyleCnt="6"/>
      <dgm:spPr/>
      <dgm:t>
        <a:bodyPr/>
        <a:lstStyle/>
        <a:p>
          <a:endParaRPr lang="ru-RU"/>
        </a:p>
      </dgm:t>
    </dgm:pt>
    <dgm:pt modelId="{EA3A5551-A475-497E-B5E3-14345F129E22}" type="pres">
      <dgm:prSet presAssocID="{BE1C8E80-81B9-4FC0-B2EE-826A2E60B24C}" presName="connTx" presStyleLbl="parChTrans1D2" presStyleIdx="4" presStyleCnt="6"/>
      <dgm:spPr/>
      <dgm:t>
        <a:bodyPr/>
        <a:lstStyle/>
        <a:p>
          <a:endParaRPr lang="ru-RU"/>
        </a:p>
      </dgm:t>
    </dgm:pt>
    <dgm:pt modelId="{7B8FFEA3-62F6-4583-AA3B-528B1A3006CF}" type="pres">
      <dgm:prSet presAssocID="{1A4A5B12-18B6-4C34-8BC3-12D21D8DC15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C43AD-9219-480E-96C7-5424711939A8}" type="pres">
      <dgm:prSet presAssocID="{7F86133D-64E7-4FF3-ACAF-3CE60BEA90DA}" presName="Name9" presStyleLbl="parChTrans1D2" presStyleIdx="5" presStyleCnt="6"/>
      <dgm:spPr/>
      <dgm:t>
        <a:bodyPr/>
        <a:lstStyle/>
        <a:p>
          <a:endParaRPr lang="ru-RU"/>
        </a:p>
      </dgm:t>
    </dgm:pt>
    <dgm:pt modelId="{D0945121-FAC2-4F85-9477-306D3F1EB679}" type="pres">
      <dgm:prSet presAssocID="{7F86133D-64E7-4FF3-ACAF-3CE60BEA90DA}" presName="connTx" presStyleLbl="parChTrans1D2" presStyleIdx="5" presStyleCnt="6"/>
      <dgm:spPr/>
      <dgm:t>
        <a:bodyPr/>
        <a:lstStyle/>
        <a:p>
          <a:endParaRPr lang="ru-RU"/>
        </a:p>
      </dgm:t>
    </dgm:pt>
    <dgm:pt modelId="{B6FA3C4B-A26F-4B6E-A480-55F1F85FF375}" type="pres">
      <dgm:prSet presAssocID="{35C4889C-8F76-41AF-944D-28E4001A82FF}" presName="node" presStyleLbl="node1" presStyleIdx="5" presStyleCnt="6" custScaleX="141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1D1A1-1D04-4A78-A9D5-3E9D57F56894}" type="presOf" srcId="{B0A07439-829B-43F5-A07E-DA7A4BA472E9}" destId="{BA816DEF-B5DA-47BA-95B0-A9164C53A0A1}" srcOrd="0" destOrd="0" presId="urn:microsoft.com/office/officeart/2005/8/layout/radial1"/>
    <dgm:cxn modelId="{F87A09CB-AB83-4110-B246-D7B66513FCB9}" type="presOf" srcId="{7D0A2254-941F-40F0-8219-E10A40E70E6B}" destId="{57FE61AD-5D9F-4976-9D65-A385C1EFB45E}" srcOrd="1" destOrd="0" presId="urn:microsoft.com/office/officeart/2005/8/layout/radial1"/>
    <dgm:cxn modelId="{020C5FF1-7E4B-483C-A520-B395BE9CC270}" type="presOf" srcId="{691954B9-2E6B-45A6-8C21-7355DA824CB8}" destId="{9563B51F-366A-41B9-B6ED-F3D8178EDA4A}" srcOrd="0" destOrd="0" presId="urn:microsoft.com/office/officeart/2005/8/layout/radial1"/>
    <dgm:cxn modelId="{3CE77404-9DBE-4D1E-8F48-5F2FF5DFA144}" type="presOf" srcId="{BE1C8E80-81B9-4FC0-B2EE-826A2E60B24C}" destId="{619CA919-EA2C-480A-A058-22E401FFABAF}" srcOrd="0" destOrd="0" presId="urn:microsoft.com/office/officeart/2005/8/layout/radial1"/>
    <dgm:cxn modelId="{822DE298-FAE4-4DDF-BA67-C4D8CED5FC4C}" type="presOf" srcId="{DEBD4128-46C8-4E3E-A61C-E8F0F2E4E22D}" destId="{31B2525B-5666-4E6A-93F1-08F9EA370FC4}" srcOrd="1" destOrd="0" presId="urn:microsoft.com/office/officeart/2005/8/layout/radial1"/>
    <dgm:cxn modelId="{82645700-DDD4-46E6-BE2B-B387E6D681C9}" srcId="{898B3E79-0412-48CA-A5A9-B22FF1BC09E0}" destId="{691954B9-2E6B-45A6-8C21-7355DA824CB8}" srcOrd="1" destOrd="0" parTransId="{370AAFF4-D7E2-484B-A0EB-B62ADD2BEFC0}" sibTransId="{F85BD4C8-8018-4020-BF63-529B666996F6}"/>
    <dgm:cxn modelId="{D3E57291-9D60-43B6-BC25-B85D479A23AE}" srcId="{898B3E79-0412-48CA-A5A9-B22FF1BC09E0}" destId="{1A4A5B12-18B6-4C34-8BC3-12D21D8DC156}" srcOrd="4" destOrd="0" parTransId="{BE1C8E80-81B9-4FC0-B2EE-826A2E60B24C}" sibTransId="{93678598-5898-4004-8F16-D08C3838293A}"/>
    <dgm:cxn modelId="{EC6CF756-EE53-48C1-A90C-6A3A677F30B6}" srcId="{A3A1FCC9-017A-4904-8951-BD395656244A}" destId="{898B3E79-0412-48CA-A5A9-B22FF1BC09E0}" srcOrd="0" destOrd="0" parTransId="{E0C0DB77-C63B-40F7-B09C-63D927DCBFF0}" sibTransId="{AFE44A0B-34E9-4244-B362-1CB1E9FB09E0}"/>
    <dgm:cxn modelId="{807806CF-DDFF-4548-A019-6BB039272400}" srcId="{898B3E79-0412-48CA-A5A9-B22FF1BC09E0}" destId="{C9B08CD4-EB98-469B-98C4-0AFBD785CDD2}" srcOrd="0" destOrd="0" parTransId="{CC207596-5674-4092-9611-CB66F055E176}" sibTransId="{6618D9A6-B811-4BE3-967E-36E621B701B4}"/>
    <dgm:cxn modelId="{9C6D7BC3-B0CB-4174-B43D-55795CC552B2}" type="presOf" srcId="{CC207596-5674-4092-9611-CB66F055E176}" destId="{1CB5A218-3435-4FF6-B933-C7F8A8DB8A0A}" srcOrd="1" destOrd="0" presId="urn:microsoft.com/office/officeart/2005/8/layout/radial1"/>
    <dgm:cxn modelId="{FF3FB7B1-9A1C-44F0-B334-52136A2F1199}" type="presOf" srcId="{7F86133D-64E7-4FF3-ACAF-3CE60BEA90DA}" destId="{191C43AD-9219-480E-96C7-5424711939A8}" srcOrd="0" destOrd="0" presId="urn:microsoft.com/office/officeart/2005/8/layout/radial1"/>
    <dgm:cxn modelId="{625C7025-B381-43ED-836C-D47B3D57F378}" type="presOf" srcId="{370AAFF4-D7E2-484B-A0EB-B62ADD2BEFC0}" destId="{C8022E28-73E1-40E6-8A80-2880C6BC65DA}" srcOrd="0" destOrd="0" presId="urn:microsoft.com/office/officeart/2005/8/layout/radial1"/>
    <dgm:cxn modelId="{F1F52D3B-40CD-407E-8539-6B9CBD77B1D7}" srcId="{898B3E79-0412-48CA-A5A9-B22FF1BC09E0}" destId="{18FB25B4-7ACC-4350-845E-14C29E3A9DE7}" srcOrd="2" destOrd="0" parTransId="{DEBD4128-46C8-4E3E-A61C-E8F0F2E4E22D}" sibTransId="{FEB1203E-7A91-41A3-BBE6-5B23DC5F3F5A}"/>
    <dgm:cxn modelId="{D1C8210D-B574-4692-A827-692C126AFBF7}" type="presOf" srcId="{7F86133D-64E7-4FF3-ACAF-3CE60BEA90DA}" destId="{D0945121-FAC2-4F85-9477-306D3F1EB679}" srcOrd="1" destOrd="0" presId="urn:microsoft.com/office/officeart/2005/8/layout/radial1"/>
    <dgm:cxn modelId="{B3041250-1D8D-4070-A630-99F64D1D8FD3}" srcId="{898B3E79-0412-48CA-A5A9-B22FF1BC09E0}" destId="{35C4889C-8F76-41AF-944D-28E4001A82FF}" srcOrd="5" destOrd="0" parTransId="{7F86133D-64E7-4FF3-ACAF-3CE60BEA90DA}" sibTransId="{3DA2C2B0-35AF-488A-9122-6A95561BB927}"/>
    <dgm:cxn modelId="{F23D219D-5A68-42F7-990C-BFB13E54FD01}" type="presOf" srcId="{A3A1FCC9-017A-4904-8951-BD395656244A}" destId="{4BFFD04C-5417-4447-96CA-ED0FB02523EB}" srcOrd="0" destOrd="0" presId="urn:microsoft.com/office/officeart/2005/8/layout/radial1"/>
    <dgm:cxn modelId="{94A35204-90F3-419E-872F-E30EE9317A8F}" type="presOf" srcId="{370AAFF4-D7E2-484B-A0EB-B62ADD2BEFC0}" destId="{A2374988-3331-49AF-8A3E-313A1EEBD607}" srcOrd="1" destOrd="0" presId="urn:microsoft.com/office/officeart/2005/8/layout/radial1"/>
    <dgm:cxn modelId="{BF5CCC93-739F-4057-875C-5D21FC8FCD09}" type="presOf" srcId="{1A4A5B12-18B6-4C34-8BC3-12D21D8DC156}" destId="{7B8FFEA3-62F6-4583-AA3B-528B1A3006CF}" srcOrd="0" destOrd="0" presId="urn:microsoft.com/office/officeart/2005/8/layout/radial1"/>
    <dgm:cxn modelId="{4952B891-2903-4F5F-A90A-2AD078F3C2E3}" type="presOf" srcId="{7D0A2254-941F-40F0-8219-E10A40E70E6B}" destId="{FC5AC376-957B-4967-926D-9BDBFA1B0AC2}" srcOrd="0" destOrd="0" presId="urn:microsoft.com/office/officeart/2005/8/layout/radial1"/>
    <dgm:cxn modelId="{AF993E2E-4870-4551-A161-0BF64C6C4E85}" type="presOf" srcId="{BE1C8E80-81B9-4FC0-B2EE-826A2E60B24C}" destId="{EA3A5551-A475-497E-B5E3-14345F129E22}" srcOrd="1" destOrd="0" presId="urn:microsoft.com/office/officeart/2005/8/layout/radial1"/>
    <dgm:cxn modelId="{EA8D2F04-B8ED-4955-8538-04D317B2110E}" srcId="{898B3E79-0412-48CA-A5A9-B22FF1BC09E0}" destId="{B0A07439-829B-43F5-A07E-DA7A4BA472E9}" srcOrd="3" destOrd="0" parTransId="{7D0A2254-941F-40F0-8219-E10A40E70E6B}" sibTransId="{DC49D0CD-6A9B-4F36-8664-94649C881904}"/>
    <dgm:cxn modelId="{60D8B18A-FAE7-4F06-BB91-B428A6373773}" type="presOf" srcId="{35C4889C-8F76-41AF-944D-28E4001A82FF}" destId="{B6FA3C4B-A26F-4B6E-A480-55F1F85FF375}" srcOrd="0" destOrd="0" presId="urn:microsoft.com/office/officeart/2005/8/layout/radial1"/>
    <dgm:cxn modelId="{73900C24-119A-4478-B1E2-D1B93B8032AA}" type="presOf" srcId="{898B3E79-0412-48CA-A5A9-B22FF1BC09E0}" destId="{195D0177-03CE-4300-BD6B-845CDC233B89}" srcOrd="0" destOrd="0" presId="urn:microsoft.com/office/officeart/2005/8/layout/radial1"/>
    <dgm:cxn modelId="{3E69640D-01DF-4806-8E27-8F027A2CE784}" type="presOf" srcId="{DEBD4128-46C8-4E3E-A61C-E8F0F2E4E22D}" destId="{CCA9B291-9462-4158-8445-1E5CF2D33AAE}" srcOrd="0" destOrd="0" presId="urn:microsoft.com/office/officeart/2005/8/layout/radial1"/>
    <dgm:cxn modelId="{44C202CD-C665-4BB1-8E8A-818B8AA10A0A}" type="presOf" srcId="{C9B08CD4-EB98-469B-98C4-0AFBD785CDD2}" destId="{454FC61A-D564-44E9-B40C-CDBAF3468422}" srcOrd="0" destOrd="0" presId="urn:microsoft.com/office/officeart/2005/8/layout/radial1"/>
    <dgm:cxn modelId="{C1DA2B48-278D-4BA7-8DF2-C8A7CE737C69}" type="presOf" srcId="{18FB25B4-7ACC-4350-845E-14C29E3A9DE7}" destId="{E2AC9B28-C574-4EE3-B058-DA204C4B4B44}" srcOrd="0" destOrd="0" presId="urn:microsoft.com/office/officeart/2005/8/layout/radial1"/>
    <dgm:cxn modelId="{601A19EA-FC2A-46D9-A42E-49E0DE561AB0}" type="presOf" srcId="{CC207596-5674-4092-9611-CB66F055E176}" destId="{5CF5C750-9F72-4D59-9994-9383D6F7C467}" srcOrd="0" destOrd="0" presId="urn:microsoft.com/office/officeart/2005/8/layout/radial1"/>
    <dgm:cxn modelId="{A5314930-A577-4227-B593-C6BF183D7A7D}" type="presParOf" srcId="{4BFFD04C-5417-4447-96CA-ED0FB02523EB}" destId="{195D0177-03CE-4300-BD6B-845CDC233B89}" srcOrd="0" destOrd="0" presId="urn:microsoft.com/office/officeart/2005/8/layout/radial1"/>
    <dgm:cxn modelId="{8E669E8B-242F-4ABF-B709-8D6570C942A0}" type="presParOf" srcId="{4BFFD04C-5417-4447-96CA-ED0FB02523EB}" destId="{5CF5C750-9F72-4D59-9994-9383D6F7C467}" srcOrd="1" destOrd="0" presId="urn:microsoft.com/office/officeart/2005/8/layout/radial1"/>
    <dgm:cxn modelId="{98E25B8D-0B6D-42C8-AB13-228DBCF77453}" type="presParOf" srcId="{5CF5C750-9F72-4D59-9994-9383D6F7C467}" destId="{1CB5A218-3435-4FF6-B933-C7F8A8DB8A0A}" srcOrd="0" destOrd="0" presId="urn:microsoft.com/office/officeart/2005/8/layout/radial1"/>
    <dgm:cxn modelId="{448F19A5-438C-4F60-AD86-A9936721DE6B}" type="presParOf" srcId="{4BFFD04C-5417-4447-96CA-ED0FB02523EB}" destId="{454FC61A-D564-44E9-B40C-CDBAF3468422}" srcOrd="2" destOrd="0" presId="urn:microsoft.com/office/officeart/2005/8/layout/radial1"/>
    <dgm:cxn modelId="{0A3283EA-DE12-49A3-A758-F172012D57E5}" type="presParOf" srcId="{4BFFD04C-5417-4447-96CA-ED0FB02523EB}" destId="{C8022E28-73E1-40E6-8A80-2880C6BC65DA}" srcOrd="3" destOrd="0" presId="urn:microsoft.com/office/officeart/2005/8/layout/radial1"/>
    <dgm:cxn modelId="{1BC819D9-9C06-4AB2-9645-46B2260E2169}" type="presParOf" srcId="{C8022E28-73E1-40E6-8A80-2880C6BC65DA}" destId="{A2374988-3331-49AF-8A3E-313A1EEBD607}" srcOrd="0" destOrd="0" presId="urn:microsoft.com/office/officeart/2005/8/layout/radial1"/>
    <dgm:cxn modelId="{1A742083-7B34-420A-BD9B-253C2E488135}" type="presParOf" srcId="{4BFFD04C-5417-4447-96CA-ED0FB02523EB}" destId="{9563B51F-366A-41B9-B6ED-F3D8178EDA4A}" srcOrd="4" destOrd="0" presId="urn:microsoft.com/office/officeart/2005/8/layout/radial1"/>
    <dgm:cxn modelId="{64E5EC29-8C74-4F99-8839-4C40B75078FA}" type="presParOf" srcId="{4BFFD04C-5417-4447-96CA-ED0FB02523EB}" destId="{CCA9B291-9462-4158-8445-1E5CF2D33AAE}" srcOrd="5" destOrd="0" presId="urn:microsoft.com/office/officeart/2005/8/layout/radial1"/>
    <dgm:cxn modelId="{EE963BDF-2D72-4F5A-BDE4-E63C428D1C6A}" type="presParOf" srcId="{CCA9B291-9462-4158-8445-1E5CF2D33AAE}" destId="{31B2525B-5666-4E6A-93F1-08F9EA370FC4}" srcOrd="0" destOrd="0" presId="urn:microsoft.com/office/officeart/2005/8/layout/radial1"/>
    <dgm:cxn modelId="{4D8BFBE0-A2C4-44EF-A7B5-57B5512D54A1}" type="presParOf" srcId="{4BFFD04C-5417-4447-96CA-ED0FB02523EB}" destId="{E2AC9B28-C574-4EE3-B058-DA204C4B4B44}" srcOrd="6" destOrd="0" presId="urn:microsoft.com/office/officeart/2005/8/layout/radial1"/>
    <dgm:cxn modelId="{1DA4CA0D-82AC-4E94-B7B8-1450D18775B0}" type="presParOf" srcId="{4BFFD04C-5417-4447-96CA-ED0FB02523EB}" destId="{FC5AC376-957B-4967-926D-9BDBFA1B0AC2}" srcOrd="7" destOrd="0" presId="urn:microsoft.com/office/officeart/2005/8/layout/radial1"/>
    <dgm:cxn modelId="{24D02C2F-BEEA-4278-938E-B0922B62C30D}" type="presParOf" srcId="{FC5AC376-957B-4967-926D-9BDBFA1B0AC2}" destId="{57FE61AD-5D9F-4976-9D65-A385C1EFB45E}" srcOrd="0" destOrd="0" presId="urn:microsoft.com/office/officeart/2005/8/layout/radial1"/>
    <dgm:cxn modelId="{BC28C683-EFFB-4ED0-8B63-673B52FD7C79}" type="presParOf" srcId="{4BFFD04C-5417-4447-96CA-ED0FB02523EB}" destId="{BA816DEF-B5DA-47BA-95B0-A9164C53A0A1}" srcOrd="8" destOrd="0" presId="urn:microsoft.com/office/officeart/2005/8/layout/radial1"/>
    <dgm:cxn modelId="{F5D36928-6CC0-409F-91DF-C97EA1623A8C}" type="presParOf" srcId="{4BFFD04C-5417-4447-96CA-ED0FB02523EB}" destId="{619CA919-EA2C-480A-A058-22E401FFABAF}" srcOrd="9" destOrd="0" presId="urn:microsoft.com/office/officeart/2005/8/layout/radial1"/>
    <dgm:cxn modelId="{4ACF96BB-A2D4-4132-B6A3-8459233533F2}" type="presParOf" srcId="{619CA919-EA2C-480A-A058-22E401FFABAF}" destId="{EA3A5551-A475-497E-B5E3-14345F129E22}" srcOrd="0" destOrd="0" presId="urn:microsoft.com/office/officeart/2005/8/layout/radial1"/>
    <dgm:cxn modelId="{928AD7CE-2993-47F6-B596-C5E81F936027}" type="presParOf" srcId="{4BFFD04C-5417-4447-96CA-ED0FB02523EB}" destId="{7B8FFEA3-62F6-4583-AA3B-528B1A3006CF}" srcOrd="10" destOrd="0" presId="urn:microsoft.com/office/officeart/2005/8/layout/radial1"/>
    <dgm:cxn modelId="{E4AB731B-5277-49DE-ADB9-A7AB031950FE}" type="presParOf" srcId="{4BFFD04C-5417-4447-96CA-ED0FB02523EB}" destId="{191C43AD-9219-480E-96C7-5424711939A8}" srcOrd="11" destOrd="0" presId="urn:microsoft.com/office/officeart/2005/8/layout/radial1"/>
    <dgm:cxn modelId="{E47CA3EC-CB9C-40BE-8F9F-6562AC402A73}" type="presParOf" srcId="{191C43AD-9219-480E-96C7-5424711939A8}" destId="{D0945121-FAC2-4F85-9477-306D3F1EB679}" srcOrd="0" destOrd="0" presId="urn:microsoft.com/office/officeart/2005/8/layout/radial1"/>
    <dgm:cxn modelId="{F3686189-5D43-451F-866A-497EC73A6B6D}" type="presParOf" srcId="{4BFFD04C-5417-4447-96CA-ED0FB02523EB}" destId="{B6FA3C4B-A26F-4B6E-A480-55F1F85FF37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256BA3-E91F-41B1-8A2E-6EE850B2EC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A8F639-97ED-4C1D-AE6B-6C62962B7768}">
      <dgm:prSet phldrT="[Текст]" custT="1"/>
      <dgm:spPr/>
      <dgm:t>
        <a:bodyPr/>
        <a:lstStyle/>
        <a:p>
          <a:r>
            <a:rPr lang="uk-UA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РОДИНА</a:t>
          </a:r>
          <a:endParaRPr lang="ru-RU" sz="32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96DE09C-2A2D-477C-941D-B22BEF2428B1}" type="parTrans" cxnId="{2EDCF90F-A66F-4F26-BF9E-0A185CF7D10D}">
      <dgm:prSet/>
      <dgm:spPr/>
      <dgm:t>
        <a:bodyPr/>
        <a:lstStyle/>
        <a:p>
          <a:endParaRPr lang="ru-RU"/>
        </a:p>
      </dgm:t>
    </dgm:pt>
    <dgm:pt modelId="{BAA0448E-7A4B-43B3-9CAF-840F3EC945AC}" type="sibTrans" cxnId="{2EDCF90F-A66F-4F26-BF9E-0A185CF7D10D}">
      <dgm:prSet/>
      <dgm:spPr/>
      <dgm:t>
        <a:bodyPr/>
        <a:lstStyle/>
        <a:p>
          <a:endParaRPr lang="ru-RU"/>
        </a:p>
      </dgm:t>
    </dgm:pt>
    <dgm:pt modelId="{1716A1EC-BBEB-4867-A59E-C6194076E9D7}">
      <dgm:prSet phldrT="[Текст]" custT="1"/>
      <dgm:spPr/>
      <dgm:t>
        <a:bodyPr/>
        <a:lstStyle/>
        <a:p>
          <a:pPr algn="ctr"/>
          <a:r>
            <a:rPr lang="uk-UA" sz="1400" b="1" dirty="0" smtClean="0">
              <a:latin typeface="Arial" pitchFamily="34" charset="0"/>
              <a:cs typeface="Arial" pitchFamily="34" charset="0"/>
            </a:rPr>
            <a:t>СОЦІАЛЬНИЙ СТАТУС РОДИНИ, МОРАЛЬНО-ЕТИЧНИЙ РОЗВИТОК, СТАН ЗДОРОВ</a:t>
          </a:r>
          <a:r>
            <a:rPr lang="en-US" sz="1400" b="1" dirty="0" smtClean="0">
              <a:latin typeface="Arial" pitchFamily="34" charset="0"/>
              <a:cs typeface="Arial" pitchFamily="34" charset="0"/>
            </a:rPr>
            <a:t>’</a:t>
          </a:r>
          <a:r>
            <a:rPr lang="uk-UA" sz="1400" b="1" dirty="0" smtClean="0">
              <a:latin typeface="Arial" pitchFamily="34" charset="0"/>
              <a:cs typeface="Arial" pitchFamily="34" charset="0"/>
            </a:rPr>
            <a:t>Я РОДИНИ, ІНТЕЛЕКТУАЛЬНИЙ ПОТЕНЦІАЛ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51552F9-5616-474A-BF22-67D84AFDDC89}" type="parTrans" cxnId="{6A645B61-B3C7-4ECD-BC5D-63C66E6EB3EB}">
      <dgm:prSet/>
      <dgm:spPr/>
      <dgm:t>
        <a:bodyPr/>
        <a:lstStyle/>
        <a:p>
          <a:endParaRPr lang="ru-RU"/>
        </a:p>
      </dgm:t>
    </dgm:pt>
    <dgm:pt modelId="{A4BA82D8-8979-41BD-9656-A12B3A5895D0}" type="sibTrans" cxnId="{6A645B61-B3C7-4ECD-BC5D-63C66E6EB3EB}">
      <dgm:prSet/>
      <dgm:spPr/>
      <dgm:t>
        <a:bodyPr/>
        <a:lstStyle/>
        <a:p>
          <a:endParaRPr lang="ru-RU"/>
        </a:p>
      </dgm:t>
    </dgm:pt>
    <dgm:pt modelId="{6F60A325-0A49-4316-815E-59F155F65350}">
      <dgm:prSet phldrT="[Текст]" custT="1"/>
      <dgm:spPr/>
      <dgm:t>
        <a:bodyPr/>
        <a:lstStyle/>
        <a:p>
          <a:pPr algn="ctr"/>
          <a:r>
            <a:rPr lang="uk-UA" sz="1400" b="1" dirty="0" smtClean="0">
              <a:latin typeface="Arial" pitchFamily="34" charset="0"/>
              <a:cs typeface="Arial" pitchFamily="34" charset="0"/>
            </a:rPr>
            <a:t>МОРАЛЬНО-ДУХОВНІ ЦІННОСТІ, ПРИКЛАД, АВТОРИТЕТ. ПІДТРИМКА, МУДРІСТЬ, ТРАДИЦІЇ, ЗАХИСТ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86AD1CD8-C27E-4CFA-A54A-6EDC3F11DCA9}" type="parTrans" cxnId="{952DC01E-8E00-46DF-901A-537FA2AF8324}">
      <dgm:prSet/>
      <dgm:spPr/>
      <dgm:t>
        <a:bodyPr/>
        <a:lstStyle/>
        <a:p>
          <a:endParaRPr lang="ru-RU"/>
        </a:p>
      </dgm:t>
    </dgm:pt>
    <dgm:pt modelId="{32FEA21D-9F57-4A59-8145-8A5ACBB93766}" type="sibTrans" cxnId="{952DC01E-8E00-46DF-901A-537FA2AF8324}">
      <dgm:prSet/>
      <dgm:spPr/>
      <dgm:t>
        <a:bodyPr/>
        <a:lstStyle/>
        <a:p>
          <a:endParaRPr lang="ru-RU"/>
        </a:p>
      </dgm:t>
    </dgm:pt>
    <dgm:pt modelId="{58553E73-FED0-4AAE-8985-72089FA6A387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КЛАСНИЙ КЕРІВНИК</a:t>
          </a:r>
          <a:endParaRPr lang="ru-RU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21F781-9CAC-402F-920D-33F02C6056BE}" type="parTrans" cxnId="{70688924-2683-4BC3-B403-2EAB3BA59CA0}">
      <dgm:prSet/>
      <dgm:spPr/>
      <dgm:t>
        <a:bodyPr/>
        <a:lstStyle/>
        <a:p>
          <a:endParaRPr lang="ru-RU"/>
        </a:p>
      </dgm:t>
    </dgm:pt>
    <dgm:pt modelId="{D8047755-A840-463A-BC83-CB082E00FD8C}" type="sibTrans" cxnId="{70688924-2683-4BC3-B403-2EAB3BA59CA0}">
      <dgm:prSet/>
      <dgm:spPr/>
      <dgm:t>
        <a:bodyPr/>
        <a:lstStyle/>
        <a:p>
          <a:endParaRPr lang="ru-RU"/>
        </a:p>
      </dgm:t>
    </dgm:pt>
    <dgm:pt modelId="{392A8DE9-3CE3-404C-93FA-1AC67E5D43F8}">
      <dgm:prSet phldrT="[Текст]" custT="1"/>
      <dgm:spPr/>
      <dgm:t>
        <a:bodyPr/>
        <a:lstStyle/>
        <a:p>
          <a:pPr algn="ctr"/>
          <a:r>
            <a:rPr lang="uk-UA" sz="1400" b="1" dirty="0" smtClean="0">
              <a:latin typeface="Arial" pitchFamily="34" charset="0"/>
              <a:cs typeface="Arial" pitchFamily="34" charset="0"/>
            </a:rPr>
            <a:t>ПЕДАГОГІЧНИЙ ПОШУК, МЕТОДИЧНА РОБОТА, РЕАЛІЗАЦІЯ ІНДИВІДУАЛЬНИХ МОЖЛИВОСТЕЙ ВИХОВАТЕЛЯ ТА ВЧИТЕЛЯ, УЗАГАЛЬНЕННЯ ВПРОВАДЖЕННЯ ПЕРЕДОВОГО ДОСВІДУ В ПРАКТИКУ РОБОТИ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DE97A98-949D-459B-A566-74CF5A07C519}" type="parTrans" cxnId="{CA2E4387-2F81-439D-A9E4-7EC88C8355F6}">
      <dgm:prSet/>
      <dgm:spPr/>
      <dgm:t>
        <a:bodyPr/>
        <a:lstStyle/>
        <a:p>
          <a:endParaRPr lang="ru-RU"/>
        </a:p>
      </dgm:t>
    </dgm:pt>
    <dgm:pt modelId="{5CFB5FC9-EA00-4037-AFA4-726D982330AE}" type="sibTrans" cxnId="{CA2E4387-2F81-439D-A9E4-7EC88C8355F6}">
      <dgm:prSet/>
      <dgm:spPr/>
      <dgm:t>
        <a:bodyPr/>
        <a:lstStyle/>
        <a:p>
          <a:endParaRPr lang="ru-RU"/>
        </a:p>
      </dgm:t>
    </dgm:pt>
    <dgm:pt modelId="{D4D39BCA-B94C-4761-8EA7-69BA1C9AF435}">
      <dgm:prSet phldrT="[Текст]" custT="1"/>
      <dgm:spPr/>
      <dgm:t>
        <a:bodyPr/>
        <a:lstStyle/>
        <a:p>
          <a:pPr algn="ctr"/>
          <a:r>
            <a:rPr lang="uk-UA" sz="1400" b="1" dirty="0" smtClean="0">
              <a:latin typeface="Arial" pitchFamily="34" charset="0"/>
              <a:cs typeface="Arial" pitchFamily="34" charset="0"/>
            </a:rPr>
            <a:t>УЧИТЕЛЬ ЖИТТЯ, АВТОРИТЕТ, ЗНАННЯ, ПРИКЛАД, УСМІШКА, СПОКІЙ, ПІДТРИМКА, РАДІСТЬ, ДУХОВНІ ЦІННОСТІ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5A77BEF-EF0E-4C0A-9921-9F2B64DB62DF}" type="parTrans" cxnId="{B8096933-BF7F-4F61-A331-C8D7C825E7D7}">
      <dgm:prSet/>
      <dgm:spPr/>
      <dgm:t>
        <a:bodyPr/>
        <a:lstStyle/>
        <a:p>
          <a:endParaRPr lang="ru-RU"/>
        </a:p>
      </dgm:t>
    </dgm:pt>
    <dgm:pt modelId="{7D3F6178-DF88-419E-86AB-C6C2A1CF09CE}" type="sibTrans" cxnId="{B8096933-BF7F-4F61-A331-C8D7C825E7D7}">
      <dgm:prSet/>
      <dgm:spPr/>
      <dgm:t>
        <a:bodyPr/>
        <a:lstStyle/>
        <a:p>
          <a:endParaRPr lang="ru-RU"/>
        </a:p>
      </dgm:t>
    </dgm:pt>
    <dgm:pt modelId="{FA6AF8FD-0447-462B-9AE6-C6A6F082D98C}">
      <dgm:prSet phldrT="[Текст]" custT="1"/>
      <dgm:spPr/>
      <dgm:t>
        <a:bodyPr/>
        <a:lstStyle/>
        <a:p>
          <a:r>
            <a:rPr lang="uk-UA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СОЦІАЛЬНІ ОБ</a:t>
          </a:r>
          <a:r>
            <a:rPr lang="en-US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’</a:t>
          </a:r>
          <a:r>
            <a:rPr lang="uk-UA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ЄКТИ</a:t>
          </a:r>
          <a:endParaRPr lang="ru-RU" sz="32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4643295-8FDE-47FC-9384-71ED0133522A}" type="parTrans" cxnId="{814F57C3-3065-423C-9776-4D4F8BA1EC4F}">
      <dgm:prSet/>
      <dgm:spPr/>
      <dgm:t>
        <a:bodyPr/>
        <a:lstStyle/>
        <a:p>
          <a:endParaRPr lang="ru-RU"/>
        </a:p>
      </dgm:t>
    </dgm:pt>
    <dgm:pt modelId="{F4297A2C-B270-4B8A-ADEB-222146167581}" type="sibTrans" cxnId="{814F57C3-3065-423C-9776-4D4F8BA1EC4F}">
      <dgm:prSet/>
      <dgm:spPr/>
      <dgm:t>
        <a:bodyPr/>
        <a:lstStyle/>
        <a:p>
          <a:endParaRPr lang="ru-RU"/>
        </a:p>
      </dgm:t>
    </dgm:pt>
    <dgm:pt modelId="{8F28D18F-17E8-472D-891B-D2BEFCDB5C02}">
      <dgm:prSet phldrT="[Текст]" custT="1"/>
      <dgm:spPr/>
      <dgm:t>
        <a:bodyPr/>
        <a:lstStyle/>
        <a:p>
          <a:pPr algn="ctr"/>
          <a:r>
            <a:rPr lang="uk-UA" sz="1400" b="1" dirty="0" smtClean="0">
              <a:latin typeface="Arial" pitchFamily="34" charset="0"/>
              <a:cs typeface="Arial" pitchFamily="34" charset="0"/>
            </a:rPr>
            <a:t>НАЦІОНАЛЬНА СВІДОМІСТЬ, НАРОДНІ ІДЕАЛИ, НАЦІОНАЛЬНІ ТА ДУХОВНІ ЦІННОСТІ, НАРОДНІ ТРАДИЦІЇ, ПОТРЕБА СЛУЖІННЯ ІНТЕРЕСАМ НАРОДУ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F594FA8-0C8A-4471-A464-411CAC016BFC}" type="parTrans" cxnId="{CBDA6CB1-F098-4E00-925E-AAEE45540042}">
      <dgm:prSet/>
      <dgm:spPr/>
      <dgm:t>
        <a:bodyPr/>
        <a:lstStyle/>
        <a:p>
          <a:endParaRPr lang="ru-RU"/>
        </a:p>
      </dgm:t>
    </dgm:pt>
    <dgm:pt modelId="{E7350DD4-1B03-4256-9665-099E48933BA8}" type="sibTrans" cxnId="{CBDA6CB1-F098-4E00-925E-AAEE45540042}">
      <dgm:prSet/>
      <dgm:spPr/>
      <dgm:t>
        <a:bodyPr/>
        <a:lstStyle/>
        <a:p>
          <a:endParaRPr lang="ru-RU"/>
        </a:p>
      </dgm:t>
    </dgm:pt>
    <dgm:pt modelId="{5DA1EAE9-6FFE-4BAC-B67D-73E522371CEC}">
      <dgm:prSet phldrT="[Текст]" custT="1"/>
      <dgm:spPr/>
      <dgm:t>
        <a:bodyPr/>
        <a:lstStyle/>
        <a:p>
          <a:pPr algn="ctr"/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7502248-C91C-4D91-8183-E2EE3E4DD52D}" type="parTrans" cxnId="{3A0E0650-BD59-43A9-9E61-6F5ADABDB381}">
      <dgm:prSet/>
      <dgm:spPr/>
      <dgm:t>
        <a:bodyPr/>
        <a:lstStyle/>
        <a:p>
          <a:endParaRPr lang="uk-UA"/>
        </a:p>
      </dgm:t>
    </dgm:pt>
    <dgm:pt modelId="{9D7BF212-0E68-4621-B2AF-04E399726D2E}" type="sibTrans" cxnId="{3A0E0650-BD59-43A9-9E61-6F5ADABDB381}">
      <dgm:prSet/>
      <dgm:spPr/>
      <dgm:t>
        <a:bodyPr/>
        <a:lstStyle/>
        <a:p>
          <a:endParaRPr lang="uk-UA"/>
        </a:p>
      </dgm:t>
    </dgm:pt>
    <dgm:pt modelId="{41B9DC11-122A-4FCF-BAB1-C076FA15B3AF}">
      <dgm:prSet phldrT="[Текст]" custT="1"/>
      <dgm:spPr/>
      <dgm:t>
        <a:bodyPr/>
        <a:lstStyle/>
        <a:p>
          <a:pPr algn="ctr"/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8E54A124-AE1B-44E0-89B5-B34E0BC556C5}" type="parTrans" cxnId="{6B6DC993-9EA2-47B7-A432-017F48D17FB1}">
      <dgm:prSet/>
      <dgm:spPr/>
      <dgm:t>
        <a:bodyPr/>
        <a:lstStyle/>
        <a:p>
          <a:endParaRPr lang="uk-UA"/>
        </a:p>
      </dgm:t>
    </dgm:pt>
    <dgm:pt modelId="{CA4C46DE-6ADD-4CFD-B5BE-6078651C207B}" type="sibTrans" cxnId="{6B6DC993-9EA2-47B7-A432-017F48D17FB1}">
      <dgm:prSet/>
      <dgm:spPr/>
      <dgm:t>
        <a:bodyPr/>
        <a:lstStyle/>
        <a:p>
          <a:endParaRPr lang="uk-UA"/>
        </a:p>
      </dgm:t>
    </dgm:pt>
    <dgm:pt modelId="{5FCA9548-EA20-4E30-B33C-217D19D9C8D1}">
      <dgm:prSet phldrT="[Текст]" custT="1"/>
      <dgm:spPr/>
      <dgm:t>
        <a:bodyPr/>
        <a:lstStyle/>
        <a:p>
          <a:pPr algn="ctr"/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E7857C1-C350-477B-9FF6-04DDB8828230}" type="parTrans" cxnId="{F1EA986F-FC77-477B-89E4-F9F315501CEE}">
      <dgm:prSet/>
      <dgm:spPr/>
      <dgm:t>
        <a:bodyPr/>
        <a:lstStyle/>
        <a:p>
          <a:endParaRPr lang="uk-UA"/>
        </a:p>
      </dgm:t>
    </dgm:pt>
    <dgm:pt modelId="{ECAAFF7C-D4C0-4E9B-A760-E349E94A9425}" type="sibTrans" cxnId="{F1EA986F-FC77-477B-89E4-F9F315501CEE}">
      <dgm:prSet/>
      <dgm:spPr/>
      <dgm:t>
        <a:bodyPr/>
        <a:lstStyle/>
        <a:p>
          <a:endParaRPr lang="uk-UA"/>
        </a:p>
      </dgm:t>
    </dgm:pt>
    <dgm:pt modelId="{926CE5B3-BB9B-4282-9E73-965804EB1604}">
      <dgm:prSet phldrT="[Текст]" custT="1"/>
      <dgm:spPr/>
      <dgm:t>
        <a:bodyPr/>
        <a:lstStyle/>
        <a:p>
          <a:pPr algn="ctr"/>
          <a:r>
            <a:rPr lang="uk-UA" sz="1400" b="1" dirty="0" smtClean="0">
              <a:latin typeface="Arial" pitchFamily="34" charset="0"/>
              <a:cs typeface="Arial" pitchFamily="34" charset="0"/>
            </a:rPr>
            <a:t>ВІДПОВІДНІСТЬ СОЦІАЛЬНИМ ЗАМОВЛЕННЯМ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A4843371-001D-4D4B-908F-6779BB31CD06}" type="sibTrans" cxnId="{87087BCD-5E54-40EE-850E-C4C5351333CD}">
      <dgm:prSet/>
      <dgm:spPr/>
      <dgm:t>
        <a:bodyPr/>
        <a:lstStyle/>
        <a:p>
          <a:endParaRPr lang="ru-RU"/>
        </a:p>
      </dgm:t>
    </dgm:pt>
    <dgm:pt modelId="{C3FB33CE-B168-4C2A-B510-2B9D247EC5D6}" type="parTrans" cxnId="{87087BCD-5E54-40EE-850E-C4C5351333CD}">
      <dgm:prSet/>
      <dgm:spPr/>
      <dgm:t>
        <a:bodyPr/>
        <a:lstStyle/>
        <a:p>
          <a:endParaRPr lang="ru-RU"/>
        </a:p>
      </dgm:t>
    </dgm:pt>
    <dgm:pt modelId="{9796E7DD-58A2-4AAA-BD2B-2CF7435BEC13}" type="pres">
      <dgm:prSet presAssocID="{88256BA3-E91F-41B1-8A2E-6EE850B2EC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9790B-2C22-4742-8635-1850F9AA7B97}" type="pres">
      <dgm:prSet presAssocID="{E6A8F639-97ED-4C1D-AE6B-6C62962B7768}" presName="linNode" presStyleCnt="0"/>
      <dgm:spPr/>
    </dgm:pt>
    <dgm:pt modelId="{6C2744A8-D69D-4D14-BC7B-FD0D517F352B}" type="pres">
      <dgm:prSet presAssocID="{E6A8F639-97ED-4C1D-AE6B-6C62962B776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27C93-F760-4B0E-AC0D-BCBD89BBE36D}" type="pres">
      <dgm:prSet presAssocID="{E6A8F639-97ED-4C1D-AE6B-6C62962B776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3E977-9B84-4381-9817-1A87F46FB93D}" type="pres">
      <dgm:prSet presAssocID="{BAA0448E-7A4B-43B3-9CAF-840F3EC945AC}" presName="sp" presStyleCnt="0"/>
      <dgm:spPr/>
    </dgm:pt>
    <dgm:pt modelId="{7D65BECE-1B23-4C5A-9005-4006EB9D972E}" type="pres">
      <dgm:prSet presAssocID="{58553E73-FED0-4AAE-8985-72089FA6A387}" presName="linNode" presStyleCnt="0"/>
      <dgm:spPr/>
    </dgm:pt>
    <dgm:pt modelId="{A62ED4F6-DCFB-4DAB-B85B-BCA689022F38}" type="pres">
      <dgm:prSet presAssocID="{58553E73-FED0-4AAE-8985-72089FA6A3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C2DA4-CC59-4996-BD88-DD6C33680DC6}" type="pres">
      <dgm:prSet presAssocID="{58553E73-FED0-4AAE-8985-72089FA6A387}" presName="descendantText" presStyleLbl="alignAccFollowNode1" presStyleIdx="1" presStyleCnt="3" custScaleY="133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B59B2-9363-44EE-B827-3FF24CBDD9D9}" type="pres">
      <dgm:prSet presAssocID="{D8047755-A840-463A-BC83-CB082E00FD8C}" presName="sp" presStyleCnt="0"/>
      <dgm:spPr/>
    </dgm:pt>
    <dgm:pt modelId="{1B37EB2D-7ADC-4434-B488-D1F2894532AE}" type="pres">
      <dgm:prSet presAssocID="{FA6AF8FD-0447-462B-9AE6-C6A6F082D98C}" presName="linNode" presStyleCnt="0"/>
      <dgm:spPr/>
    </dgm:pt>
    <dgm:pt modelId="{360423D6-9AA5-4D05-B1DD-5C3C36F3429E}" type="pres">
      <dgm:prSet presAssocID="{FA6AF8FD-0447-462B-9AE6-C6A6F082D9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DC604-B4D2-46D7-9126-D8D4CC6917D6}" type="pres">
      <dgm:prSet presAssocID="{FA6AF8FD-0447-462B-9AE6-C6A6F082D98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4EB7EA-F69A-44B4-8695-C31434E66DB7}" type="presOf" srcId="{6F60A325-0A49-4316-815E-59F155F65350}" destId="{FE327C93-F760-4B0E-AC0D-BCBD89BBE36D}" srcOrd="0" destOrd="1" presId="urn:microsoft.com/office/officeart/2005/8/layout/vList5"/>
    <dgm:cxn modelId="{3A0E0650-BD59-43A9-9E61-6F5ADABDB381}" srcId="{58553E73-FED0-4AAE-8985-72089FA6A387}" destId="{5DA1EAE9-6FFE-4BAC-B67D-73E522371CEC}" srcOrd="0" destOrd="0" parTransId="{97502248-C91C-4D91-8183-E2EE3E4DD52D}" sibTransId="{9D7BF212-0E68-4621-B2AF-04E399726D2E}"/>
    <dgm:cxn modelId="{27A80326-16CB-4251-A5F3-772B596A4FAB}" type="presOf" srcId="{58553E73-FED0-4AAE-8985-72089FA6A387}" destId="{A62ED4F6-DCFB-4DAB-B85B-BCA689022F38}" srcOrd="0" destOrd="0" presId="urn:microsoft.com/office/officeart/2005/8/layout/vList5"/>
    <dgm:cxn modelId="{B6B6542A-9ABE-462C-B436-6514E45D78E5}" type="presOf" srcId="{5FCA9548-EA20-4E30-B33C-217D19D9C8D1}" destId="{514DC604-B4D2-46D7-9126-D8D4CC6917D6}" srcOrd="0" destOrd="0" presId="urn:microsoft.com/office/officeart/2005/8/layout/vList5"/>
    <dgm:cxn modelId="{952DC01E-8E00-46DF-901A-537FA2AF8324}" srcId="{E6A8F639-97ED-4C1D-AE6B-6C62962B7768}" destId="{6F60A325-0A49-4316-815E-59F155F65350}" srcOrd="1" destOrd="0" parTransId="{86AD1CD8-C27E-4CFA-A54A-6EDC3F11DCA9}" sibTransId="{32FEA21D-9F57-4A59-8145-8A5ACBB93766}"/>
    <dgm:cxn modelId="{13C688F4-1DD1-4FE7-A81E-D9E62CCD0D29}" type="presOf" srcId="{8F28D18F-17E8-472D-891B-D2BEFCDB5C02}" destId="{514DC604-B4D2-46D7-9126-D8D4CC6917D6}" srcOrd="0" destOrd="2" presId="urn:microsoft.com/office/officeart/2005/8/layout/vList5"/>
    <dgm:cxn modelId="{6B6DC993-9EA2-47B7-A432-017F48D17FB1}" srcId="{58553E73-FED0-4AAE-8985-72089FA6A387}" destId="{41B9DC11-122A-4FCF-BAB1-C076FA15B3AF}" srcOrd="1" destOrd="0" parTransId="{8E54A124-AE1B-44E0-89B5-B34E0BC556C5}" sibTransId="{CA4C46DE-6ADD-4CFD-B5BE-6078651C207B}"/>
    <dgm:cxn modelId="{70688924-2683-4BC3-B403-2EAB3BA59CA0}" srcId="{88256BA3-E91F-41B1-8A2E-6EE850B2EC28}" destId="{58553E73-FED0-4AAE-8985-72089FA6A387}" srcOrd="1" destOrd="0" parTransId="{8D21F781-9CAC-402F-920D-33F02C6056BE}" sibTransId="{D8047755-A840-463A-BC83-CB082E00FD8C}"/>
    <dgm:cxn modelId="{674B3F69-D724-4AA4-90F7-60AE7F85F690}" type="presOf" srcId="{E6A8F639-97ED-4C1D-AE6B-6C62962B7768}" destId="{6C2744A8-D69D-4D14-BC7B-FD0D517F352B}" srcOrd="0" destOrd="0" presId="urn:microsoft.com/office/officeart/2005/8/layout/vList5"/>
    <dgm:cxn modelId="{F1112C1E-5CF5-478B-AB7B-9BF23558B2F3}" type="presOf" srcId="{392A8DE9-3CE3-404C-93FA-1AC67E5D43F8}" destId="{24EC2DA4-CC59-4996-BD88-DD6C33680DC6}" srcOrd="0" destOrd="2" presId="urn:microsoft.com/office/officeart/2005/8/layout/vList5"/>
    <dgm:cxn modelId="{7896B5B5-8667-43DC-9E48-6A140034F1FC}" type="presOf" srcId="{5DA1EAE9-6FFE-4BAC-B67D-73E522371CEC}" destId="{24EC2DA4-CC59-4996-BD88-DD6C33680DC6}" srcOrd="0" destOrd="0" presId="urn:microsoft.com/office/officeart/2005/8/layout/vList5"/>
    <dgm:cxn modelId="{F1EA986F-FC77-477B-89E4-F9F315501CEE}" srcId="{FA6AF8FD-0447-462B-9AE6-C6A6F082D98C}" destId="{5FCA9548-EA20-4E30-B33C-217D19D9C8D1}" srcOrd="0" destOrd="0" parTransId="{EE7857C1-C350-477B-9FF6-04DDB8828230}" sibTransId="{ECAAFF7C-D4C0-4E9B-A760-E349E94A9425}"/>
    <dgm:cxn modelId="{29850BE0-AF44-406A-B058-23671B14D2F7}" type="presOf" srcId="{1716A1EC-BBEB-4867-A59E-C6194076E9D7}" destId="{FE327C93-F760-4B0E-AC0D-BCBD89BBE36D}" srcOrd="0" destOrd="0" presId="urn:microsoft.com/office/officeart/2005/8/layout/vList5"/>
    <dgm:cxn modelId="{4DF0F5A8-A775-411B-8491-07F232F314F5}" type="presOf" srcId="{88256BA3-E91F-41B1-8A2E-6EE850B2EC28}" destId="{9796E7DD-58A2-4AAA-BD2B-2CF7435BEC13}" srcOrd="0" destOrd="0" presId="urn:microsoft.com/office/officeart/2005/8/layout/vList5"/>
    <dgm:cxn modelId="{CBDA6CB1-F098-4E00-925E-AAEE45540042}" srcId="{FA6AF8FD-0447-462B-9AE6-C6A6F082D98C}" destId="{8F28D18F-17E8-472D-891B-D2BEFCDB5C02}" srcOrd="2" destOrd="0" parTransId="{7F594FA8-0C8A-4471-A464-411CAC016BFC}" sibTransId="{E7350DD4-1B03-4256-9665-099E48933BA8}"/>
    <dgm:cxn modelId="{6A645B61-B3C7-4ECD-BC5D-63C66E6EB3EB}" srcId="{E6A8F639-97ED-4C1D-AE6B-6C62962B7768}" destId="{1716A1EC-BBEB-4867-A59E-C6194076E9D7}" srcOrd="0" destOrd="0" parTransId="{351552F9-5616-474A-BF22-67D84AFDDC89}" sibTransId="{A4BA82D8-8979-41BD-9656-A12B3A5895D0}"/>
    <dgm:cxn modelId="{910CDCF6-FCF0-44DF-9DA6-3FE498210597}" type="presOf" srcId="{D4D39BCA-B94C-4761-8EA7-69BA1C9AF435}" destId="{24EC2DA4-CC59-4996-BD88-DD6C33680DC6}" srcOrd="0" destOrd="3" presId="urn:microsoft.com/office/officeart/2005/8/layout/vList5"/>
    <dgm:cxn modelId="{DC806B46-CAD2-48BB-9AAC-D5AAD99675FC}" type="presOf" srcId="{41B9DC11-122A-4FCF-BAB1-C076FA15B3AF}" destId="{24EC2DA4-CC59-4996-BD88-DD6C33680DC6}" srcOrd="0" destOrd="1" presId="urn:microsoft.com/office/officeart/2005/8/layout/vList5"/>
    <dgm:cxn modelId="{2EDCF90F-A66F-4F26-BF9E-0A185CF7D10D}" srcId="{88256BA3-E91F-41B1-8A2E-6EE850B2EC28}" destId="{E6A8F639-97ED-4C1D-AE6B-6C62962B7768}" srcOrd="0" destOrd="0" parTransId="{E96DE09C-2A2D-477C-941D-B22BEF2428B1}" sibTransId="{BAA0448E-7A4B-43B3-9CAF-840F3EC945AC}"/>
    <dgm:cxn modelId="{87087BCD-5E54-40EE-850E-C4C5351333CD}" srcId="{FA6AF8FD-0447-462B-9AE6-C6A6F082D98C}" destId="{926CE5B3-BB9B-4282-9E73-965804EB1604}" srcOrd="1" destOrd="0" parTransId="{C3FB33CE-B168-4C2A-B510-2B9D247EC5D6}" sibTransId="{A4843371-001D-4D4B-908F-6779BB31CD06}"/>
    <dgm:cxn modelId="{CA2E4387-2F81-439D-A9E4-7EC88C8355F6}" srcId="{58553E73-FED0-4AAE-8985-72089FA6A387}" destId="{392A8DE9-3CE3-404C-93FA-1AC67E5D43F8}" srcOrd="2" destOrd="0" parTransId="{9DE97A98-949D-459B-A566-74CF5A07C519}" sibTransId="{5CFB5FC9-EA00-4037-AFA4-726D982330AE}"/>
    <dgm:cxn modelId="{DE26E8E4-7C63-4828-B01E-DC5FD41730F3}" type="presOf" srcId="{FA6AF8FD-0447-462B-9AE6-C6A6F082D98C}" destId="{360423D6-9AA5-4D05-B1DD-5C3C36F3429E}" srcOrd="0" destOrd="0" presId="urn:microsoft.com/office/officeart/2005/8/layout/vList5"/>
    <dgm:cxn modelId="{814F57C3-3065-423C-9776-4D4F8BA1EC4F}" srcId="{88256BA3-E91F-41B1-8A2E-6EE850B2EC28}" destId="{FA6AF8FD-0447-462B-9AE6-C6A6F082D98C}" srcOrd="2" destOrd="0" parTransId="{E4643295-8FDE-47FC-9384-71ED0133522A}" sibTransId="{F4297A2C-B270-4B8A-ADEB-222146167581}"/>
    <dgm:cxn modelId="{B8096933-BF7F-4F61-A331-C8D7C825E7D7}" srcId="{58553E73-FED0-4AAE-8985-72089FA6A387}" destId="{D4D39BCA-B94C-4761-8EA7-69BA1C9AF435}" srcOrd="3" destOrd="0" parTransId="{75A77BEF-EF0E-4C0A-9921-9F2B64DB62DF}" sibTransId="{7D3F6178-DF88-419E-86AB-C6C2A1CF09CE}"/>
    <dgm:cxn modelId="{C9D32C77-8F0F-4EA6-8A44-0EA3CEBFFC14}" type="presOf" srcId="{926CE5B3-BB9B-4282-9E73-965804EB1604}" destId="{514DC604-B4D2-46D7-9126-D8D4CC6917D6}" srcOrd="0" destOrd="1" presId="urn:microsoft.com/office/officeart/2005/8/layout/vList5"/>
    <dgm:cxn modelId="{DF807657-7349-425F-8029-C195B9AD3497}" type="presParOf" srcId="{9796E7DD-58A2-4AAA-BD2B-2CF7435BEC13}" destId="{7DB9790B-2C22-4742-8635-1850F9AA7B97}" srcOrd="0" destOrd="0" presId="urn:microsoft.com/office/officeart/2005/8/layout/vList5"/>
    <dgm:cxn modelId="{6FF1EDAA-1022-47C4-ABBC-ED123F6DF326}" type="presParOf" srcId="{7DB9790B-2C22-4742-8635-1850F9AA7B97}" destId="{6C2744A8-D69D-4D14-BC7B-FD0D517F352B}" srcOrd="0" destOrd="0" presId="urn:microsoft.com/office/officeart/2005/8/layout/vList5"/>
    <dgm:cxn modelId="{072BCFB4-F316-4E18-BBBE-C1CC38C5F1DA}" type="presParOf" srcId="{7DB9790B-2C22-4742-8635-1850F9AA7B97}" destId="{FE327C93-F760-4B0E-AC0D-BCBD89BBE36D}" srcOrd="1" destOrd="0" presId="urn:microsoft.com/office/officeart/2005/8/layout/vList5"/>
    <dgm:cxn modelId="{24A83FE2-9A21-4D5E-9812-E99817E224A3}" type="presParOf" srcId="{9796E7DD-58A2-4AAA-BD2B-2CF7435BEC13}" destId="{FDC3E977-9B84-4381-9817-1A87F46FB93D}" srcOrd="1" destOrd="0" presId="urn:microsoft.com/office/officeart/2005/8/layout/vList5"/>
    <dgm:cxn modelId="{F40034EF-429A-461C-881A-D7787CACB3DF}" type="presParOf" srcId="{9796E7DD-58A2-4AAA-BD2B-2CF7435BEC13}" destId="{7D65BECE-1B23-4C5A-9005-4006EB9D972E}" srcOrd="2" destOrd="0" presId="urn:microsoft.com/office/officeart/2005/8/layout/vList5"/>
    <dgm:cxn modelId="{8E751989-1FD6-4412-81F4-FF1AABC21275}" type="presParOf" srcId="{7D65BECE-1B23-4C5A-9005-4006EB9D972E}" destId="{A62ED4F6-DCFB-4DAB-B85B-BCA689022F38}" srcOrd="0" destOrd="0" presId="urn:microsoft.com/office/officeart/2005/8/layout/vList5"/>
    <dgm:cxn modelId="{C0565C21-CCB0-4CE4-81C6-F4870D3FD8B8}" type="presParOf" srcId="{7D65BECE-1B23-4C5A-9005-4006EB9D972E}" destId="{24EC2DA4-CC59-4996-BD88-DD6C33680DC6}" srcOrd="1" destOrd="0" presId="urn:microsoft.com/office/officeart/2005/8/layout/vList5"/>
    <dgm:cxn modelId="{85433147-1B76-4CAC-BF46-6BD7266C5B8B}" type="presParOf" srcId="{9796E7DD-58A2-4AAA-BD2B-2CF7435BEC13}" destId="{ABBB59B2-9363-44EE-B827-3FF24CBDD9D9}" srcOrd="3" destOrd="0" presId="urn:microsoft.com/office/officeart/2005/8/layout/vList5"/>
    <dgm:cxn modelId="{A1C286A8-DAFC-4B76-B604-16776D0989AD}" type="presParOf" srcId="{9796E7DD-58A2-4AAA-BD2B-2CF7435BEC13}" destId="{1B37EB2D-7ADC-4434-B488-D1F2894532AE}" srcOrd="4" destOrd="0" presId="urn:microsoft.com/office/officeart/2005/8/layout/vList5"/>
    <dgm:cxn modelId="{741EF12B-420C-4174-BDB7-211ACF3E2282}" type="presParOf" srcId="{1B37EB2D-7ADC-4434-B488-D1F2894532AE}" destId="{360423D6-9AA5-4D05-B1DD-5C3C36F3429E}" srcOrd="0" destOrd="0" presId="urn:microsoft.com/office/officeart/2005/8/layout/vList5"/>
    <dgm:cxn modelId="{FAC2DA98-EE34-44AA-95AD-30CE16BB9CBB}" type="presParOf" srcId="{1B37EB2D-7ADC-4434-B488-D1F2894532AE}" destId="{514DC604-B4D2-46D7-9126-D8D4CC6917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867999-2E08-4BF6-932C-A099CF67E3DD}" type="doc">
      <dgm:prSet loTypeId="urn:microsoft.com/office/officeart/2005/8/layout/radial1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946148-5491-46DE-8495-942D6AC9FEE8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КЛАСНИЙ КЕРІВНИК</a:t>
          </a:r>
          <a:endParaRPr lang="ru-RU" sz="1200" b="1" dirty="0">
            <a:solidFill>
              <a:schemeClr val="tx1"/>
            </a:solidFill>
          </a:endParaRPr>
        </a:p>
      </dgm:t>
    </dgm:pt>
    <dgm:pt modelId="{370DB556-2FA2-40E7-A1F3-E96F5A1B0429}" type="parTrans" cxnId="{CD84D36F-5880-4F91-8FB5-DFA5DD344876}">
      <dgm:prSet/>
      <dgm:spPr/>
      <dgm:t>
        <a:bodyPr/>
        <a:lstStyle/>
        <a:p>
          <a:endParaRPr lang="ru-RU"/>
        </a:p>
      </dgm:t>
    </dgm:pt>
    <dgm:pt modelId="{15448697-4AF8-434D-98FA-8E934203E9D1}" type="sibTrans" cxnId="{CD84D36F-5880-4F91-8FB5-DFA5DD344876}">
      <dgm:prSet/>
      <dgm:spPr/>
      <dgm:t>
        <a:bodyPr/>
        <a:lstStyle/>
        <a:p>
          <a:endParaRPr lang="ru-RU"/>
        </a:p>
      </dgm:t>
    </dgm:pt>
    <dgm:pt modelId="{6E5F652F-2C53-485A-B552-DDE25842ADDF}">
      <dgm:prSet phldrT="[Текст]" custT="1"/>
      <dgm:spPr/>
      <dgm:t>
        <a:bodyPr/>
        <a:lstStyle/>
        <a:p>
          <a:pPr algn="ctr"/>
          <a:r>
            <a:rPr lang="uk-UA" sz="800" b="1" dirty="0" smtClean="0">
              <a:solidFill>
                <a:schemeClr val="tx1"/>
              </a:solidFill>
            </a:rPr>
            <a:t>ПЕДАГОГІЧНИЙ КОЛЕКТИВ</a:t>
          </a:r>
          <a:endParaRPr lang="ru-RU" sz="800" b="1" dirty="0">
            <a:solidFill>
              <a:schemeClr val="tx1"/>
            </a:solidFill>
          </a:endParaRPr>
        </a:p>
      </dgm:t>
    </dgm:pt>
    <dgm:pt modelId="{0DFFEDFA-CE93-4112-9905-11F09B4BBA3E}" type="parTrans" cxnId="{7391F7A4-B192-4E2C-A82C-FDE0CCF369BC}">
      <dgm:prSet/>
      <dgm:spPr/>
      <dgm:t>
        <a:bodyPr/>
        <a:lstStyle/>
        <a:p>
          <a:endParaRPr lang="ru-RU"/>
        </a:p>
      </dgm:t>
    </dgm:pt>
    <dgm:pt modelId="{7AF8E067-C823-4E14-974E-D3E6497B2A51}" type="sibTrans" cxnId="{7391F7A4-B192-4E2C-A82C-FDE0CCF369BC}">
      <dgm:prSet/>
      <dgm:spPr/>
      <dgm:t>
        <a:bodyPr/>
        <a:lstStyle/>
        <a:p>
          <a:endParaRPr lang="ru-RU"/>
        </a:p>
      </dgm:t>
    </dgm:pt>
    <dgm:pt modelId="{44B95EAE-EAEC-427C-9310-B0532E1BD1CD}">
      <dgm:prSet phldrT="[Текст]" custT="1"/>
      <dgm:spPr/>
      <dgm:t>
        <a:bodyPr/>
        <a:lstStyle/>
        <a:p>
          <a:r>
            <a:rPr lang="uk-UA" sz="900" b="1" dirty="0" smtClean="0">
              <a:solidFill>
                <a:schemeClr val="tx1"/>
              </a:solidFill>
            </a:rPr>
            <a:t>УЧНІВСЬКИЙ КОЛЕКТИВ</a:t>
          </a:r>
          <a:endParaRPr lang="ru-RU" sz="900" b="1" dirty="0">
            <a:solidFill>
              <a:schemeClr val="tx1"/>
            </a:solidFill>
          </a:endParaRPr>
        </a:p>
      </dgm:t>
    </dgm:pt>
    <dgm:pt modelId="{65C0A21F-010D-4941-A008-9711E1A51036}" type="parTrans" cxnId="{683D8242-3EA6-4E71-8819-4504B9C7E328}">
      <dgm:prSet/>
      <dgm:spPr/>
      <dgm:t>
        <a:bodyPr/>
        <a:lstStyle/>
        <a:p>
          <a:endParaRPr lang="ru-RU"/>
        </a:p>
      </dgm:t>
    </dgm:pt>
    <dgm:pt modelId="{3C4921BD-A484-4697-A933-AC334F4304F1}" type="sibTrans" cxnId="{683D8242-3EA6-4E71-8819-4504B9C7E328}">
      <dgm:prSet/>
      <dgm:spPr/>
      <dgm:t>
        <a:bodyPr/>
        <a:lstStyle/>
        <a:p>
          <a:endParaRPr lang="ru-RU"/>
        </a:p>
      </dgm:t>
    </dgm:pt>
    <dgm:pt modelId="{CF46428D-1A51-46B0-A564-B229731C3E88}">
      <dgm:prSet phldrT="[Текст]" custT="1"/>
      <dgm:spPr/>
      <dgm:t>
        <a:bodyPr/>
        <a:lstStyle/>
        <a:p>
          <a:r>
            <a:rPr lang="uk-UA" sz="1050" b="1" dirty="0" smtClean="0">
              <a:solidFill>
                <a:schemeClr val="tx1"/>
              </a:solidFill>
            </a:rPr>
            <a:t>БАТЬКИ</a:t>
          </a:r>
          <a:endParaRPr lang="ru-RU" sz="1050" b="1" dirty="0">
            <a:solidFill>
              <a:schemeClr val="tx1"/>
            </a:solidFill>
          </a:endParaRPr>
        </a:p>
      </dgm:t>
    </dgm:pt>
    <dgm:pt modelId="{88F18473-E960-4746-8508-AE8455DEE8E9}" type="parTrans" cxnId="{ED8FB45D-0511-4664-9CFA-7617716C9606}">
      <dgm:prSet/>
      <dgm:spPr/>
      <dgm:t>
        <a:bodyPr/>
        <a:lstStyle/>
        <a:p>
          <a:endParaRPr lang="ru-RU"/>
        </a:p>
      </dgm:t>
    </dgm:pt>
    <dgm:pt modelId="{C99109B7-7BBF-44A8-94AE-867A91C336A0}" type="sibTrans" cxnId="{ED8FB45D-0511-4664-9CFA-7617716C9606}">
      <dgm:prSet/>
      <dgm:spPr/>
      <dgm:t>
        <a:bodyPr/>
        <a:lstStyle/>
        <a:p>
          <a:endParaRPr lang="ru-RU"/>
        </a:p>
      </dgm:t>
    </dgm:pt>
    <dgm:pt modelId="{FD7385EE-80B2-4796-A52F-08C8B8E8F71B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ПОЗАШ-</a:t>
          </a:r>
        </a:p>
        <a:p>
          <a:r>
            <a:rPr lang="uk-UA" b="1" dirty="0" smtClean="0">
              <a:solidFill>
                <a:schemeClr val="tx1"/>
              </a:solidFill>
            </a:rPr>
            <a:t>КІЛЬНЕ СПІЛКУВАН-НЯ</a:t>
          </a:r>
          <a:endParaRPr lang="ru-RU" dirty="0"/>
        </a:p>
      </dgm:t>
    </dgm:pt>
    <dgm:pt modelId="{85C8A8CF-0E2A-41DC-968C-E0CCA29A1D8E}" type="parTrans" cxnId="{640E4730-96A3-44A3-AE6B-535286DB97A9}">
      <dgm:prSet/>
      <dgm:spPr/>
      <dgm:t>
        <a:bodyPr/>
        <a:lstStyle/>
        <a:p>
          <a:endParaRPr lang="ru-RU"/>
        </a:p>
      </dgm:t>
    </dgm:pt>
    <dgm:pt modelId="{ECC69DEB-C5DE-4265-97E2-BF3B83471305}" type="sibTrans" cxnId="{640E4730-96A3-44A3-AE6B-535286DB97A9}">
      <dgm:prSet/>
      <dgm:spPr/>
      <dgm:t>
        <a:bodyPr/>
        <a:lstStyle/>
        <a:p>
          <a:endParaRPr lang="ru-RU"/>
        </a:p>
      </dgm:t>
    </dgm:pt>
    <dgm:pt modelId="{BEB77400-5620-4683-8123-1CC9B91B5413}">
      <dgm:prSet phldrT="[Текст]" phldr="1" custLinFactNeighborX="-557" custLinFactNeighborY="-241"/>
      <dgm:spPr/>
      <dgm:t>
        <a:bodyPr/>
        <a:lstStyle/>
        <a:p>
          <a:endParaRPr lang="ru-RU"/>
        </a:p>
      </dgm:t>
    </dgm:pt>
    <dgm:pt modelId="{F91C47F6-D080-4083-B3EA-A37C26F91553}" type="parTrans" cxnId="{7EA740B6-5867-4B2D-9BD8-B9DC0D9FA0C3}">
      <dgm:prSet/>
      <dgm:spPr/>
      <dgm:t>
        <a:bodyPr/>
        <a:lstStyle/>
        <a:p>
          <a:endParaRPr lang="ru-RU"/>
        </a:p>
      </dgm:t>
    </dgm:pt>
    <dgm:pt modelId="{1A240220-2ADA-493A-A2C4-91815058B993}" type="sibTrans" cxnId="{7EA740B6-5867-4B2D-9BD8-B9DC0D9FA0C3}">
      <dgm:prSet/>
      <dgm:spPr/>
      <dgm:t>
        <a:bodyPr/>
        <a:lstStyle/>
        <a:p>
          <a:endParaRPr lang="ru-RU"/>
        </a:p>
      </dgm:t>
    </dgm:pt>
    <dgm:pt modelId="{19957A6D-9D21-4506-9CF6-93C0D33BAB79}">
      <dgm:prSet phldrT="[Текст]" phldr="1" custRadScaleRad="99205" custRadScaleInc="618"/>
      <dgm:spPr/>
      <dgm:t>
        <a:bodyPr/>
        <a:lstStyle/>
        <a:p>
          <a:endParaRPr lang="ru-RU"/>
        </a:p>
      </dgm:t>
    </dgm:pt>
    <dgm:pt modelId="{746F2BBA-56A0-4A6D-A93C-BD486E70B0D7}" type="parTrans" cxnId="{916DFD8B-6C94-41FB-80A4-C7D097E8341D}">
      <dgm:prSet/>
      <dgm:spPr/>
      <dgm:t>
        <a:bodyPr/>
        <a:lstStyle/>
        <a:p>
          <a:endParaRPr lang="ru-RU"/>
        </a:p>
      </dgm:t>
    </dgm:pt>
    <dgm:pt modelId="{1CF2C819-7412-4E34-94E0-3910C099450E}" type="sibTrans" cxnId="{916DFD8B-6C94-41FB-80A4-C7D097E8341D}">
      <dgm:prSet/>
      <dgm:spPr/>
      <dgm:t>
        <a:bodyPr/>
        <a:lstStyle/>
        <a:p>
          <a:endParaRPr lang="ru-RU"/>
        </a:p>
      </dgm:t>
    </dgm:pt>
    <dgm:pt modelId="{1A0C13ED-CBBB-4384-9CD8-32424D4643AC}">
      <dgm:prSet phldrT="[Текст]" custT="1"/>
      <dgm:spPr/>
      <dgm:t>
        <a:bodyPr/>
        <a:lstStyle/>
        <a:p>
          <a:r>
            <a:rPr lang="uk-UA" sz="1000" b="1" dirty="0" smtClean="0">
              <a:solidFill>
                <a:schemeClr val="tx1"/>
              </a:solidFill>
            </a:rPr>
            <a:t>ГРОМАДСЬ-КІСТЬ</a:t>
          </a:r>
          <a:endParaRPr lang="ru-RU" sz="1000" b="1" dirty="0">
            <a:solidFill>
              <a:schemeClr val="tx1"/>
            </a:solidFill>
          </a:endParaRPr>
        </a:p>
      </dgm:t>
    </dgm:pt>
    <dgm:pt modelId="{6511BA8C-415C-4473-A55B-DF537205B39E}" type="parTrans" cxnId="{DFCA4B08-6BEB-4F32-8BBF-4E441D9416E0}">
      <dgm:prSet/>
      <dgm:spPr/>
      <dgm:t>
        <a:bodyPr/>
        <a:lstStyle/>
        <a:p>
          <a:endParaRPr lang="ru-RU"/>
        </a:p>
      </dgm:t>
    </dgm:pt>
    <dgm:pt modelId="{7886753D-6E9E-49F7-978D-9D3FF4E45CD4}" type="sibTrans" cxnId="{DFCA4B08-6BEB-4F32-8BBF-4E441D9416E0}">
      <dgm:prSet/>
      <dgm:spPr/>
      <dgm:t>
        <a:bodyPr/>
        <a:lstStyle/>
        <a:p>
          <a:endParaRPr lang="ru-RU"/>
        </a:p>
      </dgm:t>
    </dgm:pt>
    <dgm:pt modelId="{3AD9B565-847D-48FF-A533-DF0D4FF0EEAE}" type="pres">
      <dgm:prSet presAssocID="{60867999-2E08-4BF6-932C-A099CF67E3D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47BEC3-66A7-47F1-B2BC-1BF7ED6968E4}" type="pres">
      <dgm:prSet presAssocID="{02946148-5491-46DE-8495-942D6AC9FEE8}" presName="centerShape" presStyleLbl="node0" presStyleIdx="0" presStyleCnt="1" custLinFactNeighborX="928" custLinFactNeighborY="229"/>
      <dgm:spPr/>
      <dgm:t>
        <a:bodyPr/>
        <a:lstStyle/>
        <a:p>
          <a:endParaRPr lang="ru-RU"/>
        </a:p>
      </dgm:t>
    </dgm:pt>
    <dgm:pt modelId="{BC2A747F-13A0-44E7-9620-296461C1A18E}" type="pres">
      <dgm:prSet presAssocID="{0DFFEDFA-CE93-4112-9905-11F09B4BBA3E}" presName="Name9" presStyleLbl="parChTrans1D2" presStyleIdx="0" presStyleCnt="5"/>
      <dgm:spPr/>
      <dgm:t>
        <a:bodyPr/>
        <a:lstStyle/>
        <a:p>
          <a:endParaRPr lang="ru-RU"/>
        </a:p>
      </dgm:t>
    </dgm:pt>
    <dgm:pt modelId="{26EFA21E-06E4-4715-91F1-75F9D50D56BB}" type="pres">
      <dgm:prSet presAssocID="{0DFFEDFA-CE93-4112-9905-11F09B4BBA3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AB7D518B-8AE1-49F4-9804-F9559C0EF26B}" type="pres">
      <dgm:prSet presAssocID="{6E5F652F-2C53-485A-B552-DDE25842ADDF}" presName="node" presStyleLbl="node1" presStyleIdx="0" presStyleCnt="5" custRadScaleRad="80297" custRadScaleInc="18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31323-A8A8-405C-B538-56196DE1643D}" type="pres">
      <dgm:prSet presAssocID="{65C0A21F-010D-4941-A008-9711E1A51036}" presName="Name9" presStyleLbl="parChTrans1D2" presStyleIdx="1" presStyleCnt="5"/>
      <dgm:spPr/>
      <dgm:t>
        <a:bodyPr/>
        <a:lstStyle/>
        <a:p>
          <a:endParaRPr lang="ru-RU"/>
        </a:p>
      </dgm:t>
    </dgm:pt>
    <dgm:pt modelId="{20F6CD3F-B957-482C-A652-BDD9141817AC}" type="pres">
      <dgm:prSet presAssocID="{65C0A21F-010D-4941-A008-9711E1A51036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B4CFC23-E9F3-4D72-8CF3-68B9C11869EA}" type="pres">
      <dgm:prSet presAssocID="{44B95EAE-EAEC-427C-9310-B0532E1BD1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11EAE-3810-439D-9C2F-397345372AE0}" type="pres">
      <dgm:prSet presAssocID="{88F18473-E960-4746-8508-AE8455DEE8E9}" presName="Name9" presStyleLbl="parChTrans1D2" presStyleIdx="2" presStyleCnt="5"/>
      <dgm:spPr/>
      <dgm:t>
        <a:bodyPr/>
        <a:lstStyle/>
        <a:p>
          <a:endParaRPr lang="ru-RU"/>
        </a:p>
      </dgm:t>
    </dgm:pt>
    <dgm:pt modelId="{396E686F-4E22-40E3-8030-CFEF160ABD65}" type="pres">
      <dgm:prSet presAssocID="{88F18473-E960-4746-8508-AE8455DEE8E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96B49EC-6DE1-4CFF-A22C-DD934B7075AE}" type="pres">
      <dgm:prSet presAssocID="{CF46428D-1A51-46B0-A564-B229731C3E88}" presName="node" presStyleLbl="node1" presStyleIdx="2" presStyleCnt="5" custScaleX="81763" custRadScaleRad="104445" custRadScaleInc="-53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FFD45-4B21-4274-97EC-76F9813D5A47}" type="pres">
      <dgm:prSet presAssocID="{6511BA8C-415C-4473-A55B-DF537205B39E}" presName="Name9" presStyleLbl="parChTrans1D2" presStyleIdx="3" presStyleCnt="5"/>
      <dgm:spPr/>
      <dgm:t>
        <a:bodyPr/>
        <a:lstStyle/>
        <a:p>
          <a:endParaRPr lang="ru-RU"/>
        </a:p>
      </dgm:t>
    </dgm:pt>
    <dgm:pt modelId="{71D14C7D-6E35-424B-A596-BC41A86C3C70}" type="pres">
      <dgm:prSet presAssocID="{6511BA8C-415C-4473-A55B-DF537205B39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8654BCAA-8FE1-491A-A65E-5A28BB856279}" type="pres">
      <dgm:prSet presAssocID="{1A0C13ED-CBBB-4384-9CD8-32424D4643AC}" presName="node" presStyleLbl="node1" presStyleIdx="3" presStyleCnt="5" custScaleX="91607" custRadScaleRad="98558" custRadScaleInc="29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DB69D-D59A-4171-A412-1724D1C1B4FD}" type="pres">
      <dgm:prSet presAssocID="{85C8A8CF-0E2A-41DC-968C-E0CCA29A1D8E}" presName="Name9" presStyleLbl="parChTrans1D2" presStyleIdx="4" presStyleCnt="5"/>
      <dgm:spPr/>
      <dgm:t>
        <a:bodyPr/>
        <a:lstStyle/>
        <a:p>
          <a:endParaRPr lang="ru-RU"/>
        </a:p>
      </dgm:t>
    </dgm:pt>
    <dgm:pt modelId="{FA39BDAF-3A2E-435D-AD9E-354D037BA4CC}" type="pres">
      <dgm:prSet presAssocID="{85C8A8CF-0E2A-41DC-968C-E0CCA29A1D8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D8DCEE89-8ED3-44BC-9592-F7430323E9FE}" type="pres">
      <dgm:prSet presAssocID="{FD7385EE-80B2-4796-A52F-08C8B8E8F71B}" presName="node" presStyleLbl="node1" presStyleIdx="4" presStyleCnt="5" custRadScaleRad="99205" custRadScaleInc="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CA4B08-6BEB-4F32-8BBF-4E441D9416E0}" srcId="{02946148-5491-46DE-8495-942D6AC9FEE8}" destId="{1A0C13ED-CBBB-4384-9CD8-32424D4643AC}" srcOrd="3" destOrd="0" parTransId="{6511BA8C-415C-4473-A55B-DF537205B39E}" sibTransId="{7886753D-6E9E-49F7-978D-9D3FF4E45CD4}"/>
    <dgm:cxn modelId="{ED8FB45D-0511-4664-9CFA-7617716C9606}" srcId="{02946148-5491-46DE-8495-942D6AC9FEE8}" destId="{CF46428D-1A51-46B0-A564-B229731C3E88}" srcOrd="2" destOrd="0" parTransId="{88F18473-E960-4746-8508-AE8455DEE8E9}" sibTransId="{C99109B7-7BBF-44A8-94AE-867A91C336A0}"/>
    <dgm:cxn modelId="{227685F0-4D2D-4AE9-A907-D9F24E22CA5A}" type="presOf" srcId="{6511BA8C-415C-4473-A55B-DF537205B39E}" destId="{019FFD45-4B21-4274-97EC-76F9813D5A47}" srcOrd="0" destOrd="0" presId="urn:microsoft.com/office/officeart/2005/8/layout/radial1"/>
    <dgm:cxn modelId="{3143EAD4-49C6-406A-AC71-FD4829403E14}" type="presOf" srcId="{0DFFEDFA-CE93-4112-9905-11F09B4BBA3E}" destId="{26EFA21E-06E4-4715-91F1-75F9D50D56BB}" srcOrd="1" destOrd="0" presId="urn:microsoft.com/office/officeart/2005/8/layout/radial1"/>
    <dgm:cxn modelId="{6D9CE092-F0B3-4B2F-97C3-3434F405E3BA}" type="presOf" srcId="{85C8A8CF-0E2A-41DC-968C-E0CCA29A1D8E}" destId="{FA39BDAF-3A2E-435D-AD9E-354D037BA4CC}" srcOrd="1" destOrd="0" presId="urn:microsoft.com/office/officeart/2005/8/layout/radial1"/>
    <dgm:cxn modelId="{4F893CAA-A6EF-4AA2-B74B-89B55E76D306}" type="presOf" srcId="{1A0C13ED-CBBB-4384-9CD8-32424D4643AC}" destId="{8654BCAA-8FE1-491A-A65E-5A28BB856279}" srcOrd="0" destOrd="0" presId="urn:microsoft.com/office/officeart/2005/8/layout/radial1"/>
    <dgm:cxn modelId="{3021A4A0-37CD-4285-A537-7261FA60D9FC}" type="presOf" srcId="{88F18473-E960-4746-8508-AE8455DEE8E9}" destId="{62511EAE-3810-439D-9C2F-397345372AE0}" srcOrd="0" destOrd="0" presId="urn:microsoft.com/office/officeart/2005/8/layout/radial1"/>
    <dgm:cxn modelId="{946D444D-5D2F-48E5-9711-97D3A51F682F}" type="presOf" srcId="{FD7385EE-80B2-4796-A52F-08C8B8E8F71B}" destId="{D8DCEE89-8ED3-44BC-9592-F7430323E9FE}" srcOrd="0" destOrd="0" presId="urn:microsoft.com/office/officeart/2005/8/layout/radial1"/>
    <dgm:cxn modelId="{0B421F9D-E891-44D0-954B-2CC95CEA4F12}" type="presOf" srcId="{65C0A21F-010D-4941-A008-9711E1A51036}" destId="{3B131323-A8A8-405C-B538-56196DE1643D}" srcOrd="0" destOrd="0" presId="urn:microsoft.com/office/officeart/2005/8/layout/radial1"/>
    <dgm:cxn modelId="{7EA740B6-5867-4B2D-9BD8-B9DC0D9FA0C3}" srcId="{60867999-2E08-4BF6-932C-A099CF67E3DD}" destId="{BEB77400-5620-4683-8123-1CC9B91B5413}" srcOrd="2" destOrd="0" parTransId="{F91C47F6-D080-4083-B3EA-A37C26F91553}" sibTransId="{1A240220-2ADA-493A-A2C4-91815058B993}"/>
    <dgm:cxn modelId="{750A145C-95BA-4B9A-AAD1-93ED2A785EE5}" type="presOf" srcId="{6511BA8C-415C-4473-A55B-DF537205B39E}" destId="{71D14C7D-6E35-424B-A596-BC41A86C3C70}" srcOrd="1" destOrd="0" presId="urn:microsoft.com/office/officeart/2005/8/layout/radial1"/>
    <dgm:cxn modelId="{3AAFE71C-9962-440F-AEEA-7F8B289ABF0A}" type="presOf" srcId="{85C8A8CF-0E2A-41DC-968C-E0CCA29A1D8E}" destId="{781DB69D-D59A-4171-A412-1724D1C1B4FD}" srcOrd="0" destOrd="0" presId="urn:microsoft.com/office/officeart/2005/8/layout/radial1"/>
    <dgm:cxn modelId="{7391F7A4-B192-4E2C-A82C-FDE0CCF369BC}" srcId="{02946148-5491-46DE-8495-942D6AC9FEE8}" destId="{6E5F652F-2C53-485A-B552-DDE25842ADDF}" srcOrd="0" destOrd="0" parTransId="{0DFFEDFA-CE93-4112-9905-11F09B4BBA3E}" sibTransId="{7AF8E067-C823-4E14-974E-D3E6497B2A51}"/>
    <dgm:cxn modelId="{F42C7ABE-388D-43F5-86FA-17D48BC0A20E}" type="presOf" srcId="{44B95EAE-EAEC-427C-9310-B0532E1BD1CD}" destId="{EB4CFC23-E9F3-4D72-8CF3-68B9C11869EA}" srcOrd="0" destOrd="0" presId="urn:microsoft.com/office/officeart/2005/8/layout/radial1"/>
    <dgm:cxn modelId="{C4F5D75D-188B-4298-B17B-325BF48CD759}" type="presOf" srcId="{6E5F652F-2C53-485A-B552-DDE25842ADDF}" destId="{AB7D518B-8AE1-49F4-9804-F9559C0EF26B}" srcOrd="0" destOrd="0" presId="urn:microsoft.com/office/officeart/2005/8/layout/radial1"/>
    <dgm:cxn modelId="{640E4730-96A3-44A3-AE6B-535286DB97A9}" srcId="{02946148-5491-46DE-8495-942D6AC9FEE8}" destId="{FD7385EE-80B2-4796-A52F-08C8B8E8F71B}" srcOrd="4" destOrd="0" parTransId="{85C8A8CF-0E2A-41DC-968C-E0CCA29A1D8E}" sibTransId="{ECC69DEB-C5DE-4265-97E2-BF3B83471305}"/>
    <dgm:cxn modelId="{8E5898D1-55EA-4086-AAC9-CDD9BF2CC2AA}" type="presOf" srcId="{60867999-2E08-4BF6-932C-A099CF67E3DD}" destId="{3AD9B565-847D-48FF-A533-DF0D4FF0EEAE}" srcOrd="0" destOrd="0" presId="urn:microsoft.com/office/officeart/2005/8/layout/radial1"/>
    <dgm:cxn modelId="{916DFD8B-6C94-41FB-80A4-C7D097E8341D}" srcId="{60867999-2E08-4BF6-932C-A099CF67E3DD}" destId="{19957A6D-9D21-4506-9CF6-93C0D33BAB79}" srcOrd="1" destOrd="0" parTransId="{746F2BBA-56A0-4A6D-A93C-BD486E70B0D7}" sibTransId="{1CF2C819-7412-4E34-94E0-3910C099450E}"/>
    <dgm:cxn modelId="{4E4DDEBB-8FC2-40FE-AE59-1785E758AD70}" type="presOf" srcId="{65C0A21F-010D-4941-A008-9711E1A51036}" destId="{20F6CD3F-B957-482C-A652-BDD9141817AC}" srcOrd="1" destOrd="0" presId="urn:microsoft.com/office/officeart/2005/8/layout/radial1"/>
    <dgm:cxn modelId="{5148E74F-F390-484C-993C-C178A906FD44}" type="presOf" srcId="{88F18473-E960-4746-8508-AE8455DEE8E9}" destId="{396E686F-4E22-40E3-8030-CFEF160ABD65}" srcOrd="1" destOrd="0" presId="urn:microsoft.com/office/officeart/2005/8/layout/radial1"/>
    <dgm:cxn modelId="{31E9CB47-6AFE-4EC4-8ADC-5FD7602E6B99}" type="presOf" srcId="{0DFFEDFA-CE93-4112-9905-11F09B4BBA3E}" destId="{BC2A747F-13A0-44E7-9620-296461C1A18E}" srcOrd="0" destOrd="0" presId="urn:microsoft.com/office/officeart/2005/8/layout/radial1"/>
    <dgm:cxn modelId="{683D8242-3EA6-4E71-8819-4504B9C7E328}" srcId="{02946148-5491-46DE-8495-942D6AC9FEE8}" destId="{44B95EAE-EAEC-427C-9310-B0532E1BD1CD}" srcOrd="1" destOrd="0" parTransId="{65C0A21F-010D-4941-A008-9711E1A51036}" sibTransId="{3C4921BD-A484-4697-A933-AC334F4304F1}"/>
    <dgm:cxn modelId="{F936F6F3-7959-4FE5-BB25-D6EF31C46D90}" type="presOf" srcId="{CF46428D-1A51-46B0-A564-B229731C3E88}" destId="{696B49EC-6DE1-4CFF-A22C-DD934B7075AE}" srcOrd="0" destOrd="0" presId="urn:microsoft.com/office/officeart/2005/8/layout/radial1"/>
    <dgm:cxn modelId="{CD84D36F-5880-4F91-8FB5-DFA5DD344876}" srcId="{60867999-2E08-4BF6-932C-A099CF67E3DD}" destId="{02946148-5491-46DE-8495-942D6AC9FEE8}" srcOrd="0" destOrd="0" parTransId="{370DB556-2FA2-40E7-A1F3-E96F5A1B0429}" sibTransId="{15448697-4AF8-434D-98FA-8E934203E9D1}"/>
    <dgm:cxn modelId="{DB689C8D-028C-45A1-9A59-D91B4073603F}" type="presOf" srcId="{02946148-5491-46DE-8495-942D6AC9FEE8}" destId="{8B47BEC3-66A7-47F1-B2BC-1BF7ED6968E4}" srcOrd="0" destOrd="0" presId="urn:microsoft.com/office/officeart/2005/8/layout/radial1"/>
    <dgm:cxn modelId="{3AAD1151-6EAA-40A5-8596-F312F0273181}" type="presParOf" srcId="{3AD9B565-847D-48FF-A533-DF0D4FF0EEAE}" destId="{8B47BEC3-66A7-47F1-B2BC-1BF7ED6968E4}" srcOrd="0" destOrd="0" presId="urn:microsoft.com/office/officeart/2005/8/layout/radial1"/>
    <dgm:cxn modelId="{8CF10A3D-584D-40CF-ADA9-0177A19FC224}" type="presParOf" srcId="{3AD9B565-847D-48FF-A533-DF0D4FF0EEAE}" destId="{BC2A747F-13A0-44E7-9620-296461C1A18E}" srcOrd="1" destOrd="0" presId="urn:microsoft.com/office/officeart/2005/8/layout/radial1"/>
    <dgm:cxn modelId="{65BEA2B6-8B6E-4940-AB1B-FBA0ADC0D4DB}" type="presParOf" srcId="{BC2A747F-13A0-44E7-9620-296461C1A18E}" destId="{26EFA21E-06E4-4715-91F1-75F9D50D56BB}" srcOrd="0" destOrd="0" presId="urn:microsoft.com/office/officeart/2005/8/layout/radial1"/>
    <dgm:cxn modelId="{A6CF6E77-BA9E-4F97-B170-6FC900E49A0D}" type="presParOf" srcId="{3AD9B565-847D-48FF-A533-DF0D4FF0EEAE}" destId="{AB7D518B-8AE1-49F4-9804-F9559C0EF26B}" srcOrd="2" destOrd="0" presId="urn:microsoft.com/office/officeart/2005/8/layout/radial1"/>
    <dgm:cxn modelId="{E6D10074-1723-49B7-B671-DE498CAA57C1}" type="presParOf" srcId="{3AD9B565-847D-48FF-A533-DF0D4FF0EEAE}" destId="{3B131323-A8A8-405C-B538-56196DE1643D}" srcOrd="3" destOrd="0" presId="urn:microsoft.com/office/officeart/2005/8/layout/radial1"/>
    <dgm:cxn modelId="{33BF1E73-BB6E-4C19-A704-8AAF7EA5779F}" type="presParOf" srcId="{3B131323-A8A8-405C-B538-56196DE1643D}" destId="{20F6CD3F-B957-482C-A652-BDD9141817AC}" srcOrd="0" destOrd="0" presId="urn:microsoft.com/office/officeart/2005/8/layout/radial1"/>
    <dgm:cxn modelId="{907AA338-780F-4617-8DE3-5E88369A233F}" type="presParOf" srcId="{3AD9B565-847D-48FF-A533-DF0D4FF0EEAE}" destId="{EB4CFC23-E9F3-4D72-8CF3-68B9C11869EA}" srcOrd="4" destOrd="0" presId="urn:microsoft.com/office/officeart/2005/8/layout/radial1"/>
    <dgm:cxn modelId="{0426E4E5-8896-44C8-9A26-002B59A11469}" type="presParOf" srcId="{3AD9B565-847D-48FF-A533-DF0D4FF0EEAE}" destId="{62511EAE-3810-439D-9C2F-397345372AE0}" srcOrd="5" destOrd="0" presId="urn:microsoft.com/office/officeart/2005/8/layout/radial1"/>
    <dgm:cxn modelId="{FD031166-469C-48DC-8756-2B2BDEC69899}" type="presParOf" srcId="{62511EAE-3810-439D-9C2F-397345372AE0}" destId="{396E686F-4E22-40E3-8030-CFEF160ABD65}" srcOrd="0" destOrd="0" presId="urn:microsoft.com/office/officeart/2005/8/layout/radial1"/>
    <dgm:cxn modelId="{0BFC4080-1396-4649-9A6D-78EEEB8ED676}" type="presParOf" srcId="{3AD9B565-847D-48FF-A533-DF0D4FF0EEAE}" destId="{696B49EC-6DE1-4CFF-A22C-DD934B7075AE}" srcOrd="6" destOrd="0" presId="urn:microsoft.com/office/officeart/2005/8/layout/radial1"/>
    <dgm:cxn modelId="{C941F24A-85C6-4533-AFB0-C70AE5F66615}" type="presParOf" srcId="{3AD9B565-847D-48FF-A533-DF0D4FF0EEAE}" destId="{019FFD45-4B21-4274-97EC-76F9813D5A47}" srcOrd="7" destOrd="0" presId="urn:microsoft.com/office/officeart/2005/8/layout/radial1"/>
    <dgm:cxn modelId="{A863DD8E-8E2E-49B3-B1E4-F0F6CC472697}" type="presParOf" srcId="{019FFD45-4B21-4274-97EC-76F9813D5A47}" destId="{71D14C7D-6E35-424B-A596-BC41A86C3C70}" srcOrd="0" destOrd="0" presId="urn:microsoft.com/office/officeart/2005/8/layout/radial1"/>
    <dgm:cxn modelId="{BE1BDB29-B4C8-49F7-B8BA-37E06B4BCB8C}" type="presParOf" srcId="{3AD9B565-847D-48FF-A533-DF0D4FF0EEAE}" destId="{8654BCAA-8FE1-491A-A65E-5A28BB856279}" srcOrd="8" destOrd="0" presId="urn:microsoft.com/office/officeart/2005/8/layout/radial1"/>
    <dgm:cxn modelId="{528ADADC-D6ED-400C-AA23-A2EF7555D80B}" type="presParOf" srcId="{3AD9B565-847D-48FF-A533-DF0D4FF0EEAE}" destId="{781DB69D-D59A-4171-A412-1724D1C1B4FD}" srcOrd="9" destOrd="0" presId="urn:microsoft.com/office/officeart/2005/8/layout/radial1"/>
    <dgm:cxn modelId="{FA22D8F4-4824-46BC-A06C-6B69FF0E2DC3}" type="presParOf" srcId="{781DB69D-D59A-4171-A412-1724D1C1B4FD}" destId="{FA39BDAF-3A2E-435D-AD9E-354D037BA4CC}" srcOrd="0" destOrd="0" presId="urn:microsoft.com/office/officeart/2005/8/layout/radial1"/>
    <dgm:cxn modelId="{42EBE695-32F5-4373-886C-4968B16C74BF}" type="presParOf" srcId="{3AD9B565-847D-48FF-A533-DF0D4FF0EEAE}" destId="{D8DCEE89-8ED3-44BC-9592-F7430323E9F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ECBEC8-5883-44A4-AD9B-8BCA2167F39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777D21F-880F-48E2-8BE1-391885675ECD}" type="pres">
      <dgm:prSet presAssocID="{02ECBEC8-5883-44A4-AD9B-8BCA2167F39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0598CD65-DEE5-4BB1-B171-A3F956F5B4F1}" type="presOf" srcId="{02ECBEC8-5883-44A4-AD9B-8BCA2167F399}" destId="{D777D21F-880F-48E2-8BE1-391885675ECD}" srcOrd="0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2BF2EE-D1D7-4FDE-A86C-BC5923E05F0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11D7A3-D2FD-4559-9C2B-6DF0EE7F7FB2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</a:rPr>
            <a:t>ЖИТТЄВИЙ ПРОСТІР</a:t>
          </a:r>
          <a:endParaRPr lang="ru-RU" sz="1200" b="1" dirty="0">
            <a:solidFill>
              <a:schemeClr val="tx1"/>
            </a:solidFill>
          </a:endParaRPr>
        </a:p>
      </dgm:t>
    </dgm:pt>
    <dgm:pt modelId="{10BC8B9F-E001-458B-82AF-939DA2D639B3}" type="parTrans" cxnId="{17712B06-0A84-4B38-94BB-65B07E10A833}">
      <dgm:prSet/>
      <dgm:spPr/>
      <dgm:t>
        <a:bodyPr/>
        <a:lstStyle/>
        <a:p>
          <a:endParaRPr lang="ru-RU"/>
        </a:p>
      </dgm:t>
    </dgm:pt>
    <dgm:pt modelId="{BF2D869E-89F1-417B-B54E-15EF420988FF}" type="sibTrans" cxnId="{17712B06-0A84-4B38-94BB-65B07E10A833}">
      <dgm:prSet/>
      <dgm:spPr/>
      <dgm:t>
        <a:bodyPr/>
        <a:lstStyle/>
        <a:p>
          <a:endParaRPr lang="ru-RU"/>
        </a:p>
      </dgm:t>
    </dgm:pt>
    <dgm:pt modelId="{EC2B48DB-3898-4269-854D-E6720ED8373D}">
      <dgm:prSet phldrT="[Текст]" custT="1"/>
      <dgm:spPr/>
      <dgm:t>
        <a:bodyPr/>
        <a:lstStyle/>
        <a:p>
          <a:r>
            <a:rPr lang="uk-UA" sz="1050" b="1" dirty="0" smtClean="0">
              <a:solidFill>
                <a:schemeClr val="tx1"/>
              </a:solidFill>
            </a:rPr>
            <a:t>БАТЬКИ СТВОРЮЮТЬ УМОВИ ДЛЯ НАВЧАННЯ</a:t>
          </a:r>
          <a:endParaRPr lang="ru-RU" sz="1050" b="1" dirty="0">
            <a:solidFill>
              <a:schemeClr val="tx1"/>
            </a:solidFill>
          </a:endParaRPr>
        </a:p>
      </dgm:t>
    </dgm:pt>
    <dgm:pt modelId="{5F459BCA-352C-4E89-AF10-0BDA2FF55FD1}" type="parTrans" cxnId="{4885262E-14A1-4CF4-B69F-B1BC0A4F2A12}">
      <dgm:prSet/>
      <dgm:spPr/>
      <dgm:t>
        <a:bodyPr/>
        <a:lstStyle/>
        <a:p>
          <a:endParaRPr lang="ru-RU"/>
        </a:p>
      </dgm:t>
    </dgm:pt>
    <dgm:pt modelId="{1FDF938C-0298-410A-A331-365F10BB98F0}" type="sibTrans" cxnId="{4885262E-14A1-4CF4-B69F-B1BC0A4F2A12}">
      <dgm:prSet/>
      <dgm:spPr/>
      <dgm:t>
        <a:bodyPr/>
        <a:lstStyle/>
        <a:p>
          <a:endParaRPr lang="ru-RU"/>
        </a:p>
      </dgm:t>
    </dgm:pt>
    <dgm:pt modelId="{CA0B3D0D-E426-4175-A9F8-68E4386D3C69}">
      <dgm:prSet phldrT="[Текст]" custT="1"/>
      <dgm:spPr/>
      <dgm:t>
        <a:bodyPr/>
        <a:lstStyle/>
        <a:p>
          <a:r>
            <a:rPr lang="uk-UA" sz="1050" b="1" dirty="0" smtClean="0">
              <a:solidFill>
                <a:schemeClr val="tx1"/>
              </a:solidFill>
            </a:rPr>
            <a:t>СТЕЖАТЬ ЗА ВИКОНАННЯМ РЕЖИМУ ДНЯ</a:t>
          </a:r>
          <a:endParaRPr lang="ru-RU" sz="1050" b="1" dirty="0">
            <a:solidFill>
              <a:schemeClr val="tx1"/>
            </a:solidFill>
          </a:endParaRPr>
        </a:p>
      </dgm:t>
    </dgm:pt>
    <dgm:pt modelId="{F9DD24B3-1461-4A48-BEBD-36243CA4BB07}" type="parTrans" cxnId="{DE32604B-DE33-46EC-B01F-3EA53E4154C3}">
      <dgm:prSet/>
      <dgm:spPr/>
      <dgm:t>
        <a:bodyPr/>
        <a:lstStyle/>
        <a:p>
          <a:endParaRPr lang="ru-RU"/>
        </a:p>
      </dgm:t>
    </dgm:pt>
    <dgm:pt modelId="{4D25628C-778C-446F-8AC2-7F6E66AC99B4}" type="sibTrans" cxnId="{DE32604B-DE33-46EC-B01F-3EA53E4154C3}">
      <dgm:prSet/>
      <dgm:spPr/>
      <dgm:t>
        <a:bodyPr/>
        <a:lstStyle/>
        <a:p>
          <a:endParaRPr lang="ru-RU"/>
        </a:p>
      </dgm:t>
    </dgm:pt>
    <dgm:pt modelId="{E21FF792-09F3-4CBE-99D1-D7F721070FDB}">
      <dgm:prSet phldrT="[Текст]" custT="1"/>
      <dgm:spPr/>
      <dgm:t>
        <a:bodyPr/>
        <a:lstStyle/>
        <a:p>
          <a:r>
            <a:rPr lang="uk-UA" sz="1050" b="1" dirty="0" smtClean="0">
              <a:solidFill>
                <a:schemeClr val="tx1"/>
              </a:solidFill>
            </a:rPr>
            <a:t>СТВОРЮЮТЬ МІКРОКЛІМАТ ДЛЯ ДИТИНИ</a:t>
          </a:r>
        </a:p>
        <a:p>
          <a:r>
            <a:rPr lang="uk-UA" sz="1050" b="1" dirty="0" smtClean="0">
              <a:solidFill>
                <a:schemeClr val="tx1"/>
              </a:solidFill>
            </a:rPr>
            <a:t>(КОМФОРТ, ЗАХИЩЕНІСТЬ)</a:t>
          </a:r>
          <a:endParaRPr lang="ru-RU" sz="1050" b="1" dirty="0">
            <a:solidFill>
              <a:schemeClr val="tx1"/>
            </a:solidFill>
          </a:endParaRPr>
        </a:p>
      </dgm:t>
    </dgm:pt>
    <dgm:pt modelId="{78BCD252-C10D-4C0D-9529-77CCBA336ED5}" type="parTrans" cxnId="{FA9963C3-AC6B-4D8E-AF2B-D76CEA508722}">
      <dgm:prSet/>
      <dgm:spPr/>
      <dgm:t>
        <a:bodyPr/>
        <a:lstStyle/>
        <a:p>
          <a:endParaRPr lang="ru-RU"/>
        </a:p>
      </dgm:t>
    </dgm:pt>
    <dgm:pt modelId="{FEB5EA72-CDB1-42C3-B440-97594997C3E8}" type="sibTrans" cxnId="{FA9963C3-AC6B-4D8E-AF2B-D76CEA508722}">
      <dgm:prSet/>
      <dgm:spPr/>
      <dgm:t>
        <a:bodyPr/>
        <a:lstStyle/>
        <a:p>
          <a:endParaRPr lang="ru-RU"/>
        </a:p>
      </dgm:t>
    </dgm:pt>
    <dgm:pt modelId="{C856902A-A994-4CC8-9548-917F5CD3C1FD}">
      <dgm:prSet phldrT="[Текст]" custT="1"/>
      <dgm:spPr/>
      <dgm:t>
        <a:bodyPr/>
        <a:lstStyle/>
        <a:p>
          <a:r>
            <a:rPr lang="uk-UA" sz="1000" b="1" dirty="0" smtClean="0">
              <a:solidFill>
                <a:schemeClr val="tx1"/>
              </a:solidFill>
            </a:rPr>
            <a:t>КЛАСНИЙ КЕРІВНИК НАЛАГОДЖУЄ ЗВ</a:t>
          </a:r>
          <a:r>
            <a:rPr lang="en-US" sz="1000" b="1" dirty="0" smtClean="0">
              <a:solidFill>
                <a:schemeClr val="tx1"/>
              </a:solidFill>
            </a:rPr>
            <a:t>’</a:t>
          </a:r>
          <a:r>
            <a:rPr lang="uk-UA" sz="1000" b="1" dirty="0" smtClean="0">
              <a:solidFill>
                <a:schemeClr val="tx1"/>
              </a:solidFill>
            </a:rPr>
            <a:t>ЯЗКИ МІЖ БАТЬКАМИ І ШКОЛОЮ</a:t>
          </a:r>
          <a:endParaRPr lang="ru-RU" sz="1000" b="1" dirty="0">
            <a:solidFill>
              <a:schemeClr val="tx1"/>
            </a:solidFill>
          </a:endParaRPr>
        </a:p>
      </dgm:t>
    </dgm:pt>
    <dgm:pt modelId="{AB057F7C-0A70-4DA9-8730-5503C4FBFD8F}" type="parTrans" cxnId="{BECD7CA9-715A-4AA0-84F6-E153D4FE3927}">
      <dgm:prSet/>
      <dgm:spPr/>
      <dgm:t>
        <a:bodyPr/>
        <a:lstStyle/>
        <a:p>
          <a:endParaRPr lang="ru-RU"/>
        </a:p>
      </dgm:t>
    </dgm:pt>
    <dgm:pt modelId="{1FCE5D7A-5D59-44BF-A86F-79BBD1C08961}" type="sibTrans" cxnId="{BECD7CA9-715A-4AA0-84F6-E153D4FE3927}">
      <dgm:prSet/>
      <dgm:spPr/>
      <dgm:t>
        <a:bodyPr/>
        <a:lstStyle/>
        <a:p>
          <a:endParaRPr lang="ru-RU"/>
        </a:p>
      </dgm:t>
    </dgm:pt>
    <dgm:pt modelId="{1534D95F-94B7-4B81-9704-6A2DBE22325A}" type="pres">
      <dgm:prSet presAssocID="{152BF2EE-D1D7-4FDE-A86C-BC5923E05F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680972-1300-4C57-B029-A73E3CFD4CE0}" type="pres">
      <dgm:prSet presAssocID="{A011D7A3-D2FD-4559-9C2B-6DF0EE7F7FB2}" presName="centerShape" presStyleLbl="node0" presStyleIdx="0" presStyleCnt="1"/>
      <dgm:spPr/>
      <dgm:t>
        <a:bodyPr/>
        <a:lstStyle/>
        <a:p>
          <a:endParaRPr lang="ru-RU"/>
        </a:p>
      </dgm:t>
    </dgm:pt>
    <dgm:pt modelId="{10D6C53E-205E-4091-A6AA-7C3E0D802295}" type="pres">
      <dgm:prSet presAssocID="{EC2B48DB-3898-4269-854D-E6720ED8373D}" presName="node" presStyleLbl="node1" presStyleIdx="0" presStyleCnt="4" custScaleX="149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8901B-45FF-4465-BBC7-CB32B3167A57}" type="pres">
      <dgm:prSet presAssocID="{EC2B48DB-3898-4269-854D-E6720ED8373D}" presName="dummy" presStyleCnt="0"/>
      <dgm:spPr/>
    </dgm:pt>
    <dgm:pt modelId="{8FE2330C-FF11-4B81-BE6A-22B216DF2D5C}" type="pres">
      <dgm:prSet presAssocID="{1FDF938C-0298-410A-A331-365F10BB98F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CF2C82D-8D72-478B-A5F0-86D4DA9FDD70}" type="pres">
      <dgm:prSet presAssocID="{CA0B3D0D-E426-4175-A9F8-68E4386D3C69}" presName="node" presStyleLbl="node1" presStyleIdx="1" presStyleCnt="4" custScaleX="138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49DD2-3D34-49FA-9991-8ACF1D3699D4}" type="pres">
      <dgm:prSet presAssocID="{CA0B3D0D-E426-4175-A9F8-68E4386D3C69}" presName="dummy" presStyleCnt="0"/>
      <dgm:spPr/>
    </dgm:pt>
    <dgm:pt modelId="{7F06814B-58A8-48F2-90A4-FDEDF2F7A7C8}" type="pres">
      <dgm:prSet presAssocID="{4D25628C-778C-446F-8AC2-7F6E66AC99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A584938-94B7-4BDB-928E-C827EC66CC93}" type="pres">
      <dgm:prSet presAssocID="{E21FF792-09F3-4CBE-99D1-D7F721070FDB}" presName="node" presStyleLbl="node1" presStyleIdx="2" presStyleCnt="4" custScaleX="178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161FF-3CC5-4686-BA86-6E4E97D8A734}" type="pres">
      <dgm:prSet presAssocID="{E21FF792-09F3-4CBE-99D1-D7F721070FDB}" presName="dummy" presStyleCnt="0"/>
      <dgm:spPr/>
    </dgm:pt>
    <dgm:pt modelId="{38139F1D-3F19-402E-9314-3056C0D647B3}" type="pres">
      <dgm:prSet presAssocID="{FEB5EA72-CDB1-42C3-B440-97594997C3E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7ADBC51-1DE4-445C-B5FF-EC58CCC3CA89}" type="pres">
      <dgm:prSet presAssocID="{C856902A-A994-4CC8-9548-917F5CD3C1FD}" presName="node" presStyleLbl="node1" presStyleIdx="3" presStyleCnt="4" custScaleX="146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74016-9D29-448E-9048-37C9CB898FAE}" type="pres">
      <dgm:prSet presAssocID="{C856902A-A994-4CC8-9548-917F5CD3C1FD}" presName="dummy" presStyleCnt="0"/>
      <dgm:spPr/>
    </dgm:pt>
    <dgm:pt modelId="{CB5704C4-2ECE-405C-9548-5DB70C06675B}" type="pres">
      <dgm:prSet presAssocID="{1FCE5D7A-5D59-44BF-A86F-79BBD1C0896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885262E-14A1-4CF4-B69F-B1BC0A4F2A12}" srcId="{A011D7A3-D2FD-4559-9C2B-6DF0EE7F7FB2}" destId="{EC2B48DB-3898-4269-854D-E6720ED8373D}" srcOrd="0" destOrd="0" parTransId="{5F459BCA-352C-4E89-AF10-0BDA2FF55FD1}" sibTransId="{1FDF938C-0298-410A-A331-365F10BB98F0}"/>
    <dgm:cxn modelId="{E052FE34-6300-4382-BC9E-999F23D04220}" type="presOf" srcId="{CA0B3D0D-E426-4175-A9F8-68E4386D3C69}" destId="{ACF2C82D-8D72-478B-A5F0-86D4DA9FDD70}" srcOrd="0" destOrd="0" presId="urn:microsoft.com/office/officeart/2005/8/layout/radial6"/>
    <dgm:cxn modelId="{17712B06-0A84-4B38-94BB-65B07E10A833}" srcId="{152BF2EE-D1D7-4FDE-A86C-BC5923E05F0B}" destId="{A011D7A3-D2FD-4559-9C2B-6DF0EE7F7FB2}" srcOrd="0" destOrd="0" parTransId="{10BC8B9F-E001-458B-82AF-939DA2D639B3}" sibTransId="{BF2D869E-89F1-417B-B54E-15EF420988FF}"/>
    <dgm:cxn modelId="{034F6FF7-6290-411C-8229-D675BCA6AC15}" type="presOf" srcId="{EC2B48DB-3898-4269-854D-E6720ED8373D}" destId="{10D6C53E-205E-4091-A6AA-7C3E0D802295}" srcOrd="0" destOrd="0" presId="urn:microsoft.com/office/officeart/2005/8/layout/radial6"/>
    <dgm:cxn modelId="{BC22A755-0E28-4742-ABA3-744B88C22B14}" type="presOf" srcId="{1FDF938C-0298-410A-A331-365F10BB98F0}" destId="{8FE2330C-FF11-4B81-BE6A-22B216DF2D5C}" srcOrd="0" destOrd="0" presId="urn:microsoft.com/office/officeart/2005/8/layout/radial6"/>
    <dgm:cxn modelId="{9CDBE8FF-C0FF-442B-BC85-F36C69E4640F}" type="presOf" srcId="{152BF2EE-D1D7-4FDE-A86C-BC5923E05F0B}" destId="{1534D95F-94B7-4B81-9704-6A2DBE22325A}" srcOrd="0" destOrd="0" presId="urn:microsoft.com/office/officeart/2005/8/layout/radial6"/>
    <dgm:cxn modelId="{B878067D-D46F-451A-843F-8862D6FAAE24}" type="presOf" srcId="{C856902A-A994-4CC8-9548-917F5CD3C1FD}" destId="{27ADBC51-1DE4-445C-B5FF-EC58CCC3CA89}" srcOrd="0" destOrd="0" presId="urn:microsoft.com/office/officeart/2005/8/layout/radial6"/>
    <dgm:cxn modelId="{DE32604B-DE33-46EC-B01F-3EA53E4154C3}" srcId="{A011D7A3-D2FD-4559-9C2B-6DF0EE7F7FB2}" destId="{CA0B3D0D-E426-4175-A9F8-68E4386D3C69}" srcOrd="1" destOrd="0" parTransId="{F9DD24B3-1461-4A48-BEBD-36243CA4BB07}" sibTransId="{4D25628C-778C-446F-8AC2-7F6E66AC99B4}"/>
    <dgm:cxn modelId="{D7F13721-E695-4EA3-98BF-9E9A14CC7C35}" type="presOf" srcId="{4D25628C-778C-446F-8AC2-7F6E66AC99B4}" destId="{7F06814B-58A8-48F2-90A4-FDEDF2F7A7C8}" srcOrd="0" destOrd="0" presId="urn:microsoft.com/office/officeart/2005/8/layout/radial6"/>
    <dgm:cxn modelId="{FA9963C3-AC6B-4D8E-AF2B-D76CEA508722}" srcId="{A011D7A3-D2FD-4559-9C2B-6DF0EE7F7FB2}" destId="{E21FF792-09F3-4CBE-99D1-D7F721070FDB}" srcOrd="2" destOrd="0" parTransId="{78BCD252-C10D-4C0D-9529-77CCBA336ED5}" sibTransId="{FEB5EA72-CDB1-42C3-B440-97594997C3E8}"/>
    <dgm:cxn modelId="{9E8D8156-1271-4DA4-B787-82AE0DDCEABC}" type="presOf" srcId="{A011D7A3-D2FD-4559-9C2B-6DF0EE7F7FB2}" destId="{92680972-1300-4C57-B029-A73E3CFD4CE0}" srcOrd="0" destOrd="0" presId="urn:microsoft.com/office/officeart/2005/8/layout/radial6"/>
    <dgm:cxn modelId="{2FE42787-C387-4609-AF2E-7088DF3AF057}" type="presOf" srcId="{E21FF792-09F3-4CBE-99D1-D7F721070FDB}" destId="{1A584938-94B7-4BDB-928E-C827EC66CC93}" srcOrd="0" destOrd="0" presId="urn:microsoft.com/office/officeart/2005/8/layout/radial6"/>
    <dgm:cxn modelId="{645BFA71-A101-41D4-A289-190C6D5D70C1}" type="presOf" srcId="{1FCE5D7A-5D59-44BF-A86F-79BBD1C08961}" destId="{CB5704C4-2ECE-405C-9548-5DB70C06675B}" srcOrd="0" destOrd="0" presId="urn:microsoft.com/office/officeart/2005/8/layout/radial6"/>
    <dgm:cxn modelId="{1F6BF1A7-046D-4CF0-80C0-A83D37A48416}" type="presOf" srcId="{FEB5EA72-CDB1-42C3-B440-97594997C3E8}" destId="{38139F1D-3F19-402E-9314-3056C0D647B3}" srcOrd="0" destOrd="0" presId="urn:microsoft.com/office/officeart/2005/8/layout/radial6"/>
    <dgm:cxn modelId="{BECD7CA9-715A-4AA0-84F6-E153D4FE3927}" srcId="{A011D7A3-D2FD-4559-9C2B-6DF0EE7F7FB2}" destId="{C856902A-A994-4CC8-9548-917F5CD3C1FD}" srcOrd="3" destOrd="0" parTransId="{AB057F7C-0A70-4DA9-8730-5503C4FBFD8F}" sibTransId="{1FCE5D7A-5D59-44BF-A86F-79BBD1C08961}"/>
    <dgm:cxn modelId="{7AC55E58-DC94-41F0-BDBD-B87D75430701}" type="presParOf" srcId="{1534D95F-94B7-4B81-9704-6A2DBE22325A}" destId="{92680972-1300-4C57-B029-A73E3CFD4CE0}" srcOrd="0" destOrd="0" presId="urn:microsoft.com/office/officeart/2005/8/layout/radial6"/>
    <dgm:cxn modelId="{D53AE23C-C810-4528-840E-672557AAE8FF}" type="presParOf" srcId="{1534D95F-94B7-4B81-9704-6A2DBE22325A}" destId="{10D6C53E-205E-4091-A6AA-7C3E0D802295}" srcOrd="1" destOrd="0" presId="urn:microsoft.com/office/officeart/2005/8/layout/radial6"/>
    <dgm:cxn modelId="{50D8121D-5B8F-4F48-8890-67FE768023AD}" type="presParOf" srcId="{1534D95F-94B7-4B81-9704-6A2DBE22325A}" destId="{EA78901B-45FF-4465-BBC7-CB32B3167A57}" srcOrd="2" destOrd="0" presId="urn:microsoft.com/office/officeart/2005/8/layout/radial6"/>
    <dgm:cxn modelId="{722558A7-B32B-44F0-A0D9-965A03291F00}" type="presParOf" srcId="{1534D95F-94B7-4B81-9704-6A2DBE22325A}" destId="{8FE2330C-FF11-4B81-BE6A-22B216DF2D5C}" srcOrd="3" destOrd="0" presId="urn:microsoft.com/office/officeart/2005/8/layout/radial6"/>
    <dgm:cxn modelId="{EC45E343-5201-496C-B82F-4C12F7F0F11C}" type="presParOf" srcId="{1534D95F-94B7-4B81-9704-6A2DBE22325A}" destId="{ACF2C82D-8D72-478B-A5F0-86D4DA9FDD70}" srcOrd="4" destOrd="0" presId="urn:microsoft.com/office/officeart/2005/8/layout/radial6"/>
    <dgm:cxn modelId="{82A8A35A-C9E5-4114-897D-8021298AE0D2}" type="presParOf" srcId="{1534D95F-94B7-4B81-9704-6A2DBE22325A}" destId="{BAD49DD2-3D34-49FA-9991-8ACF1D3699D4}" srcOrd="5" destOrd="0" presId="urn:microsoft.com/office/officeart/2005/8/layout/radial6"/>
    <dgm:cxn modelId="{C326D989-BB73-44D3-8A44-B1EC555C9EBF}" type="presParOf" srcId="{1534D95F-94B7-4B81-9704-6A2DBE22325A}" destId="{7F06814B-58A8-48F2-90A4-FDEDF2F7A7C8}" srcOrd="6" destOrd="0" presId="urn:microsoft.com/office/officeart/2005/8/layout/radial6"/>
    <dgm:cxn modelId="{CE7D3337-79FC-4685-BF79-81891A0E9C02}" type="presParOf" srcId="{1534D95F-94B7-4B81-9704-6A2DBE22325A}" destId="{1A584938-94B7-4BDB-928E-C827EC66CC93}" srcOrd="7" destOrd="0" presId="urn:microsoft.com/office/officeart/2005/8/layout/radial6"/>
    <dgm:cxn modelId="{BC8115CC-DDB2-42D1-8A05-12442333D895}" type="presParOf" srcId="{1534D95F-94B7-4B81-9704-6A2DBE22325A}" destId="{DE2161FF-3CC5-4686-BA86-6E4E97D8A734}" srcOrd="8" destOrd="0" presId="urn:microsoft.com/office/officeart/2005/8/layout/radial6"/>
    <dgm:cxn modelId="{B8F1EB7F-5861-422E-B9B4-1DAD44EBB2D5}" type="presParOf" srcId="{1534D95F-94B7-4B81-9704-6A2DBE22325A}" destId="{38139F1D-3F19-402E-9314-3056C0D647B3}" srcOrd="9" destOrd="0" presId="urn:microsoft.com/office/officeart/2005/8/layout/radial6"/>
    <dgm:cxn modelId="{724BC028-A967-4F01-A579-4683D76CBBEF}" type="presParOf" srcId="{1534D95F-94B7-4B81-9704-6A2DBE22325A}" destId="{27ADBC51-1DE4-445C-B5FF-EC58CCC3CA89}" srcOrd="10" destOrd="0" presId="urn:microsoft.com/office/officeart/2005/8/layout/radial6"/>
    <dgm:cxn modelId="{B810BD0B-CC6F-4C44-9F8B-012766A851D1}" type="presParOf" srcId="{1534D95F-94B7-4B81-9704-6A2DBE22325A}" destId="{6D574016-9D29-448E-9048-37C9CB898FAE}" srcOrd="11" destOrd="0" presId="urn:microsoft.com/office/officeart/2005/8/layout/radial6"/>
    <dgm:cxn modelId="{2596A2F5-24BD-4234-94D0-2ABB2AD82BEB}" type="presParOf" srcId="{1534D95F-94B7-4B81-9704-6A2DBE22325A}" destId="{CB5704C4-2ECE-405C-9548-5DB70C06675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CCF83D-F361-4140-A010-FA21A1B1BEB8}" type="doc">
      <dgm:prSet loTypeId="urn:microsoft.com/office/officeart/2005/8/layout/lProcess1" loCatId="process" qsTypeId="urn:microsoft.com/office/officeart/2005/8/quickstyle/3d6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14D9D2B-E3A2-4FB8-A062-1EBEBADDB997}">
      <dgm:prSet phldrT="[Текст]" custT="1"/>
      <dgm:spPr/>
      <dgm:t>
        <a:bodyPr/>
        <a:lstStyle/>
        <a:p>
          <a:r>
            <a:rPr lang="uk-UA" sz="1800" b="1" dirty="0" smtClean="0"/>
            <a:t>СПОСТЕРЕЖЕННЯ</a:t>
          </a:r>
          <a:endParaRPr lang="ru-RU" sz="1800" b="1" dirty="0"/>
        </a:p>
      </dgm:t>
    </dgm:pt>
    <dgm:pt modelId="{D566CCCF-42C1-49ED-9917-C340572272A2}" type="parTrans" cxnId="{A6520065-4095-4D29-81C1-00E5BBBE94D4}">
      <dgm:prSet/>
      <dgm:spPr/>
      <dgm:t>
        <a:bodyPr/>
        <a:lstStyle/>
        <a:p>
          <a:endParaRPr lang="ru-RU"/>
        </a:p>
      </dgm:t>
    </dgm:pt>
    <dgm:pt modelId="{EEF0C6E3-08C4-4207-AC65-FB4B69FE2AEA}" type="sibTrans" cxnId="{A6520065-4095-4D29-81C1-00E5BBBE94D4}">
      <dgm:prSet/>
      <dgm:spPr/>
      <dgm:t>
        <a:bodyPr/>
        <a:lstStyle/>
        <a:p>
          <a:endParaRPr lang="ru-RU"/>
        </a:p>
      </dgm:t>
    </dgm:pt>
    <dgm:pt modelId="{367B5083-DAE7-429C-84B9-B59EF678C98D}">
      <dgm:prSet phldrT="[Текст]" custT="1"/>
      <dgm:spPr/>
      <dgm:t>
        <a:bodyPr/>
        <a:lstStyle/>
        <a:p>
          <a:r>
            <a:rPr lang="uk-UA" sz="1800" b="1" dirty="0" smtClean="0"/>
            <a:t>ВКЛЮЧЕНЕ СПОСТЕРЕЖЕННЯ</a:t>
          </a:r>
          <a:endParaRPr lang="ru-RU" sz="1800" b="1" dirty="0"/>
        </a:p>
      </dgm:t>
    </dgm:pt>
    <dgm:pt modelId="{8C373CED-CA47-471D-99AD-610AA126058F}" type="parTrans" cxnId="{634843E8-0C78-40A9-A874-6E854CB943D0}">
      <dgm:prSet/>
      <dgm:spPr/>
      <dgm:t>
        <a:bodyPr/>
        <a:lstStyle/>
        <a:p>
          <a:endParaRPr lang="ru-RU"/>
        </a:p>
      </dgm:t>
    </dgm:pt>
    <dgm:pt modelId="{0C3CE2F3-FE18-4ADB-B6B5-F61840A1474B}" type="sibTrans" cxnId="{634843E8-0C78-40A9-A874-6E854CB943D0}">
      <dgm:prSet/>
      <dgm:spPr/>
      <dgm:t>
        <a:bodyPr/>
        <a:lstStyle/>
        <a:p>
          <a:endParaRPr lang="ru-RU"/>
        </a:p>
      </dgm:t>
    </dgm:pt>
    <dgm:pt modelId="{AD5C66C3-51F2-4332-B051-0E164FD33875}">
      <dgm:prSet phldrT="[Текст]" custT="1"/>
      <dgm:spPr/>
      <dgm:t>
        <a:bodyPr/>
        <a:lstStyle/>
        <a:p>
          <a:r>
            <a:rPr lang="uk-UA" sz="1800" b="1" dirty="0" smtClean="0"/>
            <a:t>БЕСІДА</a:t>
          </a:r>
          <a:endParaRPr lang="ru-RU" sz="1800" b="1" dirty="0"/>
        </a:p>
      </dgm:t>
    </dgm:pt>
    <dgm:pt modelId="{5F3DC997-A143-43CD-8A5A-90015C1062D0}" type="parTrans" cxnId="{712C5F7A-37F5-4D55-90EE-31B797F87BD6}">
      <dgm:prSet/>
      <dgm:spPr/>
      <dgm:t>
        <a:bodyPr/>
        <a:lstStyle/>
        <a:p>
          <a:endParaRPr lang="ru-RU"/>
        </a:p>
      </dgm:t>
    </dgm:pt>
    <dgm:pt modelId="{18B70B73-29FA-43EE-B311-B4BA903B6B6C}" type="sibTrans" cxnId="{712C5F7A-37F5-4D55-90EE-31B797F87BD6}">
      <dgm:prSet/>
      <dgm:spPr/>
      <dgm:t>
        <a:bodyPr/>
        <a:lstStyle/>
        <a:p>
          <a:endParaRPr lang="ru-RU"/>
        </a:p>
      </dgm:t>
    </dgm:pt>
    <dgm:pt modelId="{7F0E0642-1A9C-4959-9E84-0EDCF5FEA7FF}">
      <dgm:prSet phldrT="[Текст]" custT="1"/>
      <dgm:spPr/>
      <dgm:t>
        <a:bodyPr/>
        <a:lstStyle/>
        <a:p>
          <a:r>
            <a:rPr lang="uk-UA" sz="1800" b="1" dirty="0" err="1" smtClean="0"/>
            <a:t>ІНТЕРВ</a:t>
          </a:r>
          <a:r>
            <a:rPr lang="en-US" sz="1800" b="1" dirty="0" smtClean="0"/>
            <a:t>’</a:t>
          </a:r>
          <a:r>
            <a:rPr lang="uk-UA" sz="1800" b="1" dirty="0" smtClean="0"/>
            <a:t>Ю</a:t>
          </a:r>
          <a:endParaRPr lang="ru-RU" sz="1800" b="1" dirty="0"/>
        </a:p>
      </dgm:t>
    </dgm:pt>
    <dgm:pt modelId="{5AECE7C0-C916-459C-B13E-716DA028CCDD}" type="parTrans" cxnId="{6C087BCE-529C-4F2E-B63E-73CD0293FF68}">
      <dgm:prSet/>
      <dgm:spPr/>
      <dgm:t>
        <a:bodyPr/>
        <a:lstStyle/>
        <a:p>
          <a:endParaRPr lang="ru-RU"/>
        </a:p>
      </dgm:t>
    </dgm:pt>
    <dgm:pt modelId="{CD9D31EB-45F1-4F10-A232-447D773CB27E}" type="sibTrans" cxnId="{6C087BCE-529C-4F2E-B63E-73CD0293FF68}">
      <dgm:prSet/>
      <dgm:spPr/>
      <dgm:t>
        <a:bodyPr/>
        <a:lstStyle/>
        <a:p>
          <a:endParaRPr lang="ru-RU"/>
        </a:p>
      </dgm:t>
    </dgm:pt>
    <dgm:pt modelId="{5AE2AF74-82D0-4DF9-93BF-9426AE895EE8}">
      <dgm:prSet phldrT="[Текст]" custT="1"/>
      <dgm:spPr/>
      <dgm:t>
        <a:bodyPr/>
        <a:lstStyle/>
        <a:p>
          <a:r>
            <a:rPr lang="uk-UA" sz="1800" b="1" dirty="0" smtClean="0"/>
            <a:t>ТВІР</a:t>
          </a:r>
          <a:endParaRPr lang="ru-RU" sz="1800" b="1" dirty="0"/>
        </a:p>
      </dgm:t>
    </dgm:pt>
    <dgm:pt modelId="{495850D3-B1E4-490F-BE44-6F258C1130DE}" type="parTrans" cxnId="{9D558F0D-B086-4BC9-9E1C-C5E5145EBA6C}">
      <dgm:prSet/>
      <dgm:spPr/>
      <dgm:t>
        <a:bodyPr/>
        <a:lstStyle/>
        <a:p>
          <a:endParaRPr lang="ru-RU"/>
        </a:p>
      </dgm:t>
    </dgm:pt>
    <dgm:pt modelId="{D3E12350-4522-43E2-B76A-B9C195404A00}" type="sibTrans" cxnId="{9D558F0D-B086-4BC9-9E1C-C5E5145EBA6C}">
      <dgm:prSet/>
      <dgm:spPr/>
      <dgm:t>
        <a:bodyPr/>
        <a:lstStyle/>
        <a:p>
          <a:endParaRPr lang="ru-RU"/>
        </a:p>
      </dgm:t>
    </dgm:pt>
    <dgm:pt modelId="{738F9A76-326C-4303-A5BE-9CC2A35A2A44}">
      <dgm:prSet phldrT="[Текст]" custT="1"/>
      <dgm:spPr/>
      <dgm:t>
        <a:bodyPr/>
        <a:lstStyle/>
        <a:p>
          <a:r>
            <a:rPr lang="uk-UA" sz="1800" b="1" dirty="0" smtClean="0"/>
            <a:t>АНКЕТУВАННЯ</a:t>
          </a:r>
          <a:endParaRPr lang="ru-RU" sz="1800" b="1" dirty="0"/>
        </a:p>
      </dgm:t>
    </dgm:pt>
    <dgm:pt modelId="{2CB0BCF4-205F-411A-90CE-6012EB7D28ED}" type="parTrans" cxnId="{FF599B2A-C0B0-4AF1-813E-E2C5A7793C85}">
      <dgm:prSet/>
      <dgm:spPr/>
      <dgm:t>
        <a:bodyPr/>
        <a:lstStyle/>
        <a:p>
          <a:endParaRPr lang="ru-RU"/>
        </a:p>
      </dgm:t>
    </dgm:pt>
    <dgm:pt modelId="{5D6F89B4-3EE9-411C-89C7-93AEE7870B24}" type="sibTrans" cxnId="{FF599B2A-C0B0-4AF1-813E-E2C5A7793C85}">
      <dgm:prSet/>
      <dgm:spPr/>
      <dgm:t>
        <a:bodyPr/>
        <a:lstStyle/>
        <a:p>
          <a:endParaRPr lang="ru-RU"/>
        </a:p>
      </dgm:t>
    </dgm:pt>
    <dgm:pt modelId="{BE6158A1-53DB-43F1-8A69-0FD41F373228}">
      <dgm:prSet phldrT="[Текст]" custT="1"/>
      <dgm:spPr/>
      <dgm:t>
        <a:bodyPr/>
        <a:lstStyle/>
        <a:p>
          <a:r>
            <a:rPr lang="uk-UA" sz="1800" b="1" dirty="0" smtClean="0"/>
            <a:t>УЗАГАЛЬНЕННЯ НЕЗАЛЕЖНИХ ХАРАКТЕРИСТИК</a:t>
          </a:r>
          <a:endParaRPr lang="ru-RU" sz="1800" b="1" dirty="0"/>
        </a:p>
      </dgm:t>
    </dgm:pt>
    <dgm:pt modelId="{C75E0A99-CC2D-4448-A98D-2072441A3F6C}" type="parTrans" cxnId="{883EB50A-D4E3-4240-B2B1-C314C9749361}">
      <dgm:prSet/>
      <dgm:spPr/>
      <dgm:t>
        <a:bodyPr/>
        <a:lstStyle/>
        <a:p>
          <a:endParaRPr lang="ru-RU"/>
        </a:p>
      </dgm:t>
    </dgm:pt>
    <dgm:pt modelId="{CC8F502E-A4D9-4F7A-A629-F3B9EC6EAD2C}" type="sibTrans" cxnId="{883EB50A-D4E3-4240-B2B1-C314C9749361}">
      <dgm:prSet/>
      <dgm:spPr/>
      <dgm:t>
        <a:bodyPr/>
        <a:lstStyle/>
        <a:p>
          <a:endParaRPr lang="ru-RU"/>
        </a:p>
      </dgm:t>
    </dgm:pt>
    <dgm:pt modelId="{70137BFF-51ED-41A6-89C7-398F5F33F232}" type="pres">
      <dgm:prSet presAssocID="{ADCCF83D-F361-4140-A010-FA21A1B1BE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E3F409-FD55-4068-B048-A8175644F540}" type="pres">
      <dgm:prSet presAssocID="{414D9D2B-E3A2-4FB8-A062-1EBEBADDB997}" presName="vertFlow" presStyleCnt="0"/>
      <dgm:spPr/>
    </dgm:pt>
    <dgm:pt modelId="{15F5C6DD-4203-4D3D-A26E-45F79325E1FD}" type="pres">
      <dgm:prSet presAssocID="{414D9D2B-E3A2-4FB8-A062-1EBEBADDB997}" presName="header" presStyleLbl="node1" presStyleIdx="0" presStyleCnt="2" custLinFactNeighborX="5299" custLinFactNeighborY="7387"/>
      <dgm:spPr/>
      <dgm:t>
        <a:bodyPr/>
        <a:lstStyle/>
        <a:p>
          <a:endParaRPr lang="ru-RU"/>
        </a:p>
      </dgm:t>
    </dgm:pt>
    <dgm:pt modelId="{BB2F0AEE-988D-4CA4-B79E-F45A95460F8C}" type="pres">
      <dgm:prSet presAssocID="{8C373CED-CA47-471D-99AD-610AA126058F}" presName="parTrans" presStyleLbl="sibTrans2D1" presStyleIdx="0" presStyleCnt="5"/>
      <dgm:spPr/>
      <dgm:t>
        <a:bodyPr/>
        <a:lstStyle/>
        <a:p>
          <a:endParaRPr lang="ru-RU"/>
        </a:p>
      </dgm:t>
    </dgm:pt>
    <dgm:pt modelId="{5984C5BB-6DC6-4640-A857-026FA7412368}" type="pres">
      <dgm:prSet presAssocID="{367B5083-DAE7-429C-84B9-B59EF678C98D}" presName="child" presStyleLbl="alignAccFollow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BA751-8830-4E55-8D1A-D15D47474D90}" type="pres">
      <dgm:prSet presAssocID="{0C3CE2F3-FE18-4ADB-B6B5-F61840A1474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DF8A3C4-6FE9-49CE-8192-B1BC152A8755}" type="pres">
      <dgm:prSet presAssocID="{AD5C66C3-51F2-4332-B051-0E164FD33875}" presName="child" presStyleLbl="alignAccFollowNode1" presStyleIdx="1" presStyleCnt="5" custLinFactNeighborX="-844" custLinFactNeighborY="25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9A337-A077-4706-AE6C-D42F244A4558}" type="pres">
      <dgm:prSet presAssocID="{18B70B73-29FA-43EE-B311-B4BA903B6B6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B14B045-7E3C-456E-BB03-00A323E7EB95}" type="pres">
      <dgm:prSet presAssocID="{BE6158A1-53DB-43F1-8A69-0FD41F373228}" presName="child" presStyleLbl="alignAccFollowNode1" presStyleIdx="2" presStyleCnt="5" custLinFactNeighborX="62634" custLinFactNeighborY="203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14053-758C-450A-A0D4-FBBD1D89A751}" type="pres">
      <dgm:prSet presAssocID="{414D9D2B-E3A2-4FB8-A062-1EBEBADDB997}" presName="hSp" presStyleCnt="0"/>
      <dgm:spPr/>
    </dgm:pt>
    <dgm:pt modelId="{1722E4EC-5AA6-425A-B09F-CECFED711EF3}" type="pres">
      <dgm:prSet presAssocID="{7F0E0642-1A9C-4959-9E84-0EDCF5FEA7FF}" presName="vertFlow" presStyleCnt="0"/>
      <dgm:spPr/>
    </dgm:pt>
    <dgm:pt modelId="{B4233462-3B6C-4E81-AEE2-807DAFE65ABD}" type="pres">
      <dgm:prSet presAssocID="{7F0E0642-1A9C-4959-9E84-0EDCF5FEA7FF}" presName="header" presStyleLbl="node1" presStyleIdx="1" presStyleCnt="2"/>
      <dgm:spPr/>
      <dgm:t>
        <a:bodyPr/>
        <a:lstStyle/>
        <a:p>
          <a:endParaRPr lang="ru-RU"/>
        </a:p>
      </dgm:t>
    </dgm:pt>
    <dgm:pt modelId="{F517E61A-A37C-4E98-B613-29A68228DAFB}" type="pres">
      <dgm:prSet presAssocID="{495850D3-B1E4-490F-BE44-6F258C1130DE}" presName="parTrans" presStyleLbl="sibTrans2D1" presStyleIdx="3" presStyleCnt="5"/>
      <dgm:spPr/>
      <dgm:t>
        <a:bodyPr/>
        <a:lstStyle/>
        <a:p>
          <a:endParaRPr lang="ru-RU"/>
        </a:p>
      </dgm:t>
    </dgm:pt>
    <dgm:pt modelId="{0E17B752-67B6-4481-86AD-AE082A0F5585}" type="pres">
      <dgm:prSet presAssocID="{5AE2AF74-82D0-4DF9-93BF-9426AE895EE8}" presName="child" presStyleLbl="alignAccFollow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36391-2D09-4D07-9385-98103255FFFB}" type="pres">
      <dgm:prSet presAssocID="{D3E12350-4522-43E2-B76A-B9C195404A00}" presName="sibTrans" presStyleLbl="sibTrans2D1" presStyleIdx="4" presStyleCnt="5"/>
      <dgm:spPr/>
      <dgm:t>
        <a:bodyPr/>
        <a:lstStyle/>
        <a:p>
          <a:endParaRPr lang="ru-RU"/>
        </a:p>
      </dgm:t>
    </dgm:pt>
    <dgm:pt modelId="{1A9AA70F-A5B4-49CC-9CA1-DEC0251522D0}" type="pres">
      <dgm:prSet presAssocID="{738F9A76-326C-4303-A5BE-9CC2A35A2A44}" presName="child" presStyleLbl="alignAccFollow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512148-385D-4051-85CE-91C005262D1F}" type="presOf" srcId="{7F0E0642-1A9C-4959-9E84-0EDCF5FEA7FF}" destId="{B4233462-3B6C-4E81-AEE2-807DAFE65ABD}" srcOrd="0" destOrd="0" presId="urn:microsoft.com/office/officeart/2005/8/layout/lProcess1"/>
    <dgm:cxn modelId="{842257C1-95FD-4BD1-A4CC-38F12994306F}" type="presOf" srcId="{D3E12350-4522-43E2-B76A-B9C195404A00}" destId="{44A36391-2D09-4D07-9385-98103255FFFB}" srcOrd="0" destOrd="0" presId="urn:microsoft.com/office/officeart/2005/8/layout/lProcess1"/>
    <dgm:cxn modelId="{A6520065-4095-4D29-81C1-00E5BBBE94D4}" srcId="{ADCCF83D-F361-4140-A010-FA21A1B1BEB8}" destId="{414D9D2B-E3A2-4FB8-A062-1EBEBADDB997}" srcOrd="0" destOrd="0" parTransId="{D566CCCF-42C1-49ED-9917-C340572272A2}" sibTransId="{EEF0C6E3-08C4-4207-AC65-FB4B69FE2AEA}"/>
    <dgm:cxn modelId="{C8345213-B870-4790-869D-AD94C9CEB28B}" type="presOf" srcId="{495850D3-B1E4-490F-BE44-6F258C1130DE}" destId="{F517E61A-A37C-4E98-B613-29A68228DAFB}" srcOrd="0" destOrd="0" presId="urn:microsoft.com/office/officeart/2005/8/layout/lProcess1"/>
    <dgm:cxn modelId="{883EB50A-D4E3-4240-B2B1-C314C9749361}" srcId="{414D9D2B-E3A2-4FB8-A062-1EBEBADDB997}" destId="{BE6158A1-53DB-43F1-8A69-0FD41F373228}" srcOrd="2" destOrd="0" parTransId="{C75E0A99-CC2D-4448-A98D-2072441A3F6C}" sibTransId="{CC8F502E-A4D9-4F7A-A629-F3B9EC6EAD2C}"/>
    <dgm:cxn modelId="{9D558F0D-B086-4BC9-9E1C-C5E5145EBA6C}" srcId="{7F0E0642-1A9C-4959-9E84-0EDCF5FEA7FF}" destId="{5AE2AF74-82D0-4DF9-93BF-9426AE895EE8}" srcOrd="0" destOrd="0" parTransId="{495850D3-B1E4-490F-BE44-6F258C1130DE}" sibTransId="{D3E12350-4522-43E2-B76A-B9C195404A00}"/>
    <dgm:cxn modelId="{7EBB871F-78C6-4DB6-8A00-39BE68700168}" type="presOf" srcId="{AD5C66C3-51F2-4332-B051-0E164FD33875}" destId="{1DF8A3C4-6FE9-49CE-8192-B1BC152A8755}" srcOrd="0" destOrd="0" presId="urn:microsoft.com/office/officeart/2005/8/layout/lProcess1"/>
    <dgm:cxn modelId="{C7D53ABB-D33D-473A-BBC3-0BBF06ED8A12}" type="presOf" srcId="{ADCCF83D-F361-4140-A010-FA21A1B1BEB8}" destId="{70137BFF-51ED-41A6-89C7-398F5F33F232}" srcOrd="0" destOrd="0" presId="urn:microsoft.com/office/officeart/2005/8/layout/lProcess1"/>
    <dgm:cxn modelId="{DA012470-A3D1-4533-93F6-5673D337DC71}" type="presOf" srcId="{0C3CE2F3-FE18-4ADB-B6B5-F61840A1474B}" destId="{7B7BA751-8830-4E55-8D1A-D15D47474D90}" srcOrd="0" destOrd="0" presId="urn:microsoft.com/office/officeart/2005/8/layout/lProcess1"/>
    <dgm:cxn modelId="{802D2EE1-2961-4586-919F-21D4E2F553DA}" type="presOf" srcId="{5AE2AF74-82D0-4DF9-93BF-9426AE895EE8}" destId="{0E17B752-67B6-4481-86AD-AE082A0F5585}" srcOrd="0" destOrd="0" presId="urn:microsoft.com/office/officeart/2005/8/layout/lProcess1"/>
    <dgm:cxn modelId="{712C5F7A-37F5-4D55-90EE-31B797F87BD6}" srcId="{414D9D2B-E3A2-4FB8-A062-1EBEBADDB997}" destId="{AD5C66C3-51F2-4332-B051-0E164FD33875}" srcOrd="1" destOrd="0" parTransId="{5F3DC997-A143-43CD-8A5A-90015C1062D0}" sibTransId="{18B70B73-29FA-43EE-B311-B4BA903B6B6C}"/>
    <dgm:cxn modelId="{634843E8-0C78-40A9-A874-6E854CB943D0}" srcId="{414D9D2B-E3A2-4FB8-A062-1EBEBADDB997}" destId="{367B5083-DAE7-429C-84B9-B59EF678C98D}" srcOrd="0" destOrd="0" parTransId="{8C373CED-CA47-471D-99AD-610AA126058F}" sibTransId="{0C3CE2F3-FE18-4ADB-B6B5-F61840A1474B}"/>
    <dgm:cxn modelId="{14A0A90B-D66F-44E6-9740-9F128EDC66CE}" type="presOf" srcId="{738F9A76-326C-4303-A5BE-9CC2A35A2A44}" destId="{1A9AA70F-A5B4-49CC-9CA1-DEC0251522D0}" srcOrd="0" destOrd="0" presId="urn:microsoft.com/office/officeart/2005/8/layout/lProcess1"/>
    <dgm:cxn modelId="{FF599B2A-C0B0-4AF1-813E-E2C5A7793C85}" srcId="{7F0E0642-1A9C-4959-9E84-0EDCF5FEA7FF}" destId="{738F9A76-326C-4303-A5BE-9CC2A35A2A44}" srcOrd="1" destOrd="0" parTransId="{2CB0BCF4-205F-411A-90CE-6012EB7D28ED}" sibTransId="{5D6F89B4-3EE9-411C-89C7-93AEE7870B24}"/>
    <dgm:cxn modelId="{1EB2C4CC-7031-4DBA-B6F1-F0082BC2DD62}" type="presOf" srcId="{414D9D2B-E3A2-4FB8-A062-1EBEBADDB997}" destId="{15F5C6DD-4203-4D3D-A26E-45F79325E1FD}" srcOrd="0" destOrd="0" presId="urn:microsoft.com/office/officeart/2005/8/layout/lProcess1"/>
    <dgm:cxn modelId="{40AB8A5A-5AEE-4951-A2F3-1BECC52666EF}" type="presOf" srcId="{8C373CED-CA47-471D-99AD-610AA126058F}" destId="{BB2F0AEE-988D-4CA4-B79E-F45A95460F8C}" srcOrd="0" destOrd="0" presId="urn:microsoft.com/office/officeart/2005/8/layout/lProcess1"/>
    <dgm:cxn modelId="{695DD6EE-0C3C-41D8-B71C-00D35724ED06}" type="presOf" srcId="{18B70B73-29FA-43EE-B311-B4BA903B6B6C}" destId="{4A59A337-A077-4706-AE6C-D42F244A4558}" srcOrd="0" destOrd="0" presId="urn:microsoft.com/office/officeart/2005/8/layout/lProcess1"/>
    <dgm:cxn modelId="{6C087BCE-529C-4F2E-B63E-73CD0293FF68}" srcId="{ADCCF83D-F361-4140-A010-FA21A1B1BEB8}" destId="{7F0E0642-1A9C-4959-9E84-0EDCF5FEA7FF}" srcOrd="1" destOrd="0" parTransId="{5AECE7C0-C916-459C-B13E-716DA028CCDD}" sibTransId="{CD9D31EB-45F1-4F10-A232-447D773CB27E}"/>
    <dgm:cxn modelId="{F6A4BAD3-05A9-46CB-A726-C5ADD9D661D0}" type="presOf" srcId="{367B5083-DAE7-429C-84B9-B59EF678C98D}" destId="{5984C5BB-6DC6-4640-A857-026FA7412368}" srcOrd="0" destOrd="0" presId="urn:microsoft.com/office/officeart/2005/8/layout/lProcess1"/>
    <dgm:cxn modelId="{4547A1C1-2A12-4EB4-96B4-35C9905C0BCE}" type="presOf" srcId="{BE6158A1-53DB-43F1-8A69-0FD41F373228}" destId="{5B14B045-7E3C-456E-BB03-00A323E7EB95}" srcOrd="0" destOrd="0" presId="urn:microsoft.com/office/officeart/2005/8/layout/lProcess1"/>
    <dgm:cxn modelId="{A837E698-2E16-4C59-9A93-6AB66996CE0A}" type="presParOf" srcId="{70137BFF-51ED-41A6-89C7-398F5F33F232}" destId="{E4E3F409-FD55-4068-B048-A8175644F540}" srcOrd="0" destOrd="0" presId="urn:microsoft.com/office/officeart/2005/8/layout/lProcess1"/>
    <dgm:cxn modelId="{EB79DF98-DED4-4210-B3FA-0EBD7E6C6689}" type="presParOf" srcId="{E4E3F409-FD55-4068-B048-A8175644F540}" destId="{15F5C6DD-4203-4D3D-A26E-45F79325E1FD}" srcOrd="0" destOrd="0" presId="urn:microsoft.com/office/officeart/2005/8/layout/lProcess1"/>
    <dgm:cxn modelId="{F15FF972-CCF4-4FDD-A9EB-808A5B5A162A}" type="presParOf" srcId="{E4E3F409-FD55-4068-B048-A8175644F540}" destId="{BB2F0AEE-988D-4CA4-B79E-F45A95460F8C}" srcOrd="1" destOrd="0" presId="urn:microsoft.com/office/officeart/2005/8/layout/lProcess1"/>
    <dgm:cxn modelId="{F0091B90-70E1-498A-88DF-45B05C0CB4D3}" type="presParOf" srcId="{E4E3F409-FD55-4068-B048-A8175644F540}" destId="{5984C5BB-6DC6-4640-A857-026FA7412368}" srcOrd="2" destOrd="0" presId="urn:microsoft.com/office/officeart/2005/8/layout/lProcess1"/>
    <dgm:cxn modelId="{28C26349-53D1-486B-87F9-7659105417CF}" type="presParOf" srcId="{E4E3F409-FD55-4068-B048-A8175644F540}" destId="{7B7BA751-8830-4E55-8D1A-D15D47474D90}" srcOrd="3" destOrd="0" presId="urn:microsoft.com/office/officeart/2005/8/layout/lProcess1"/>
    <dgm:cxn modelId="{E13A9BC9-9EAE-4CB0-9ABF-303628A47ABD}" type="presParOf" srcId="{E4E3F409-FD55-4068-B048-A8175644F540}" destId="{1DF8A3C4-6FE9-49CE-8192-B1BC152A8755}" srcOrd="4" destOrd="0" presId="urn:microsoft.com/office/officeart/2005/8/layout/lProcess1"/>
    <dgm:cxn modelId="{604E5E14-D6DD-47AE-ADEE-9B90D487B0F9}" type="presParOf" srcId="{E4E3F409-FD55-4068-B048-A8175644F540}" destId="{4A59A337-A077-4706-AE6C-D42F244A4558}" srcOrd="5" destOrd="0" presId="urn:microsoft.com/office/officeart/2005/8/layout/lProcess1"/>
    <dgm:cxn modelId="{4705EE5D-747D-4862-BEC3-181EF9AA740A}" type="presParOf" srcId="{E4E3F409-FD55-4068-B048-A8175644F540}" destId="{5B14B045-7E3C-456E-BB03-00A323E7EB95}" srcOrd="6" destOrd="0" presId="urn:microsoft.com/office/officeart/2005/8/layout/lProcess1"/>
    <dgm:cxn modelId="{4FD6F7BD-07AD-49D6-9D21-40C44736CF4A}" type="presParOf" srcId="{70137BFF-51ED-41A6-89C7-398F5F33F232}" destId="{80314053-758C-450A-A0D4-FBBD1D89A751}" srcOrd="1" destOrd="0" presId="urn:microsoft.com/office/officeart/2005/8/layout/lProcess1"/>
    <dgm:cxn modelId="{82F6BE64-CD25-457E-836B-F75E91DE5BB3}" type="presParOf" srcId="{70137BFF-51ED-41A6-89C7-398F5F33F232}" destId="{1722E4EC-5AA6-425A-B09F-CECFED711EF3}" srcOrd="2" destOrd="0" presId="urn:microsoft.com/office/officeart/2005/8/layout/lProcess1"/>
    <dgm:cxn modelId="{866B1ED9-BE4E-4A4E-8652-5221E2678815}" type="presParOf" srcId="{1722E4EC-5AA6-425A-B09F-CECFED711EF3}" destId="{B4233462-3B6C-4E81-AEE2-807DAFE65ABD}" srcOrd="0" destOrd="0" presId="urn:microsoft.com/office/officeart/2005/8/layout/lProcess1"/>
    <dgm:cxn modelId="{71E83547-DB18-4572-9E51-6CFF28F82685}" type="presParOf" srcId="{1722E4EC-5AA6-425A-B09F-CECFED711EF3}" destId="{F517E61A-A37C-4E98-B613-29A68228DAFB}" srcOrd="1" destOrd="0" presId="urn:microsoft.com/office/officeart/2005/8/layout/lProcess1"/>
    <dgm:cxn modelId="{6B98D511-E8FF-4753-941D-8D3B5A0085B1}" type="presParOf" srcId="{1722E4EC-5AA6-425A-B09F-CECFED711EF3}" destId="{0E17B752-67B6-4481-86AD-AE082A0F5585}" srcOrd="2" destOrd="0" presId="urn:microsoft.com/office/officeart/2005/8/layout/lProcess1"/>
    <dgm:cxn modelId="{795D9B96-44A0-45D0-AE53-AE606A4A1E33}" type="presParOf" srcId="{1722E4EC-5AA6-425A-B09F-CECFED711EF3}" destId="{44A36391-2D09-4D07-9385-98103255FFFB}" srcOrd="3" destOrd="0" presId="urn:microsoft.com/office/officeart/2005/8/layout/lProcess1"/>
    <dgm:cxn modelId="{22A9BE8D-E85C-48F8-B454-CABED05CA40A}" type="presParOf" srcId="{1722E4EC-5AA6-425A-B09F-CECFED711EF3}" destId="{1A9AA70F-A5B4-49CC-9CA1-DEC0251522D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70E31C-B71F-4A56-9EB8-22952EC844D4}" type="doc">
      <dgm:prSet loTypeId="urn:microsoft.com/office/officeart/2005/8/layout/hProcess7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1C562-7B76-4B54-B554-71E6973AEF5B}">
      <dgm:prSet phldrT="[Текст]" custT="1"/>
      <dgm:spPr/>
      <dgm:t>
        <a:bodyPr/>
        <a:lstStyle/>
        <a:p>
          <a:pPr algn="ctr"/>
          <a:endParaRPr lang="uk-UA" sz="1400" b="1" dirty="0" smtClean="0">
            <a:solidFill>
              <a:schemeClr val="tx1"/>
            </a:solidFill>
          </a:endParaRPr>
        </a:p>
        <a:p>
          <a:pPr algn="ctr"/>
          <a:r>
            <a:rPr lang="uk-UA" sz="1400" b="1" dirty="0" smtClean="0">
              <a:solidFill>
                <a:schemeClr val="tx1"/>
              </a:solidFill>
            </a:rPr>
            <a:t>ВСТАНОВЛЕННЯ АТМОСФЕРИ ДОВІРИ У ДІТЕЙ І БАТЬКІВ У ЗДІЙСНЕННІ ПРОЦЕСУ ВИХОВАННЯ.</a:t>
          </a:r>
          <a:endParaRPr lang="ru-RU" dirty="0"/>
        </a:p>
      </dgm:t>
    </dgm:pt>
    <dgm:pt modelId="{5F33E521-F13C-48A4-AE8D-4BDF57CF227A}" type="parTrans" cxnId="{5A053337-B790-4164-B80B-C3CF0AA36676}">
      <dgm:prSet/>
      <dgm:spPr/>
      <dgm:t>
        <a:bodyPr/>
        <a:lstStyle/>
        <a:p>
          <a:endParaRPr lang="ru-RU"/>
        </a:p>
      </dgm:t>
    </dgm:pt>
    <dgm:pt modelId="{54A1BA00-43D2-4D4A-A7F1-594BF98247DB}" type="sibTrans" cxnId="{5A053337-B790-4164-B80B-C3CF0AA36676}">
      <dgm:prSet/>
      <dgm:spPr/>
      <dgm:t>
        <a:bodyPr/>
        <a:lstStyle/>
        <a:p>
          <a:endParaRPr lang="ru-RU"/>
        </a:p>
      </dgm:t>
    </dgm:pt>
    <dgm:pt modelId="{822B3912-97CB-4A47-BD79-3C1AF22A3906}">
      <dgm:prSet phldrT="[Текст]" custT="1"/>
      <dgm:spPr/>
      <dgm:t>
        <a:bodyPr/>
        <a:lstStyle/>
        <a:p>
          <a:pPr algn="ctr"/>
          <a:endParaRPr lang="uk-UA" sz="1400" b="1" dirty="0" smtClean="0">
            <a:solidFill>
              <a:schemeClr val="tx1"/>
            </a:solidFill>
          </a:endParaRPr>
        </a:p>
        <a:p>
          <a:pPr algn="ctr"/>
          <a:endParaRPr lang="uk-UA" sz="1400" b="1" dirty="0" smtClean="0">
            <a:solidFill>
              <a:schemeClr val="tx1"/>
            </a:solidFill>
          </a:endParaRPr>
        </a:p>
        <a:p>
          <a:pPr algn="ctr"/>
          <a:r>
            <a:rPr lang="uk-UA" sz="1400" b="1" dirty="0" smtClean="0">
              <a:solidFill>
                <a:schemeClr val="tx1"/>
              </a:solidFill>
            </a:rPr>
            <a:t>ФОРМУВАННЯ ЗАЦІКАВЛЕНОСТІ ДІТЕЙ ТА ЇХ БАТЬКІВ У ЗДІЙСНЕННІ ПРОЦЕСУ ВИХОВАННЯ.</a:t>
          </a:r>
          <a:endParaRPr lang="ru-RU" b="1" dirty="0">
            <a:solidFill>
              <a:schemeClr val="tx1"/>
            </a:solidFill>
          </a:endParaRPr>
        </a:p>
      </dgm:t>
    </dgm:pt>
    <dgm:pt modelId="{07B3B73B-C7A7-41D2-91E8-22E529016411}" type="parTrans" cxnId="{4F2CA8E5-0E8D-4BAC-B6D5-19B18E7023A2}">
      <dgm:prSet/>
      <dgm:spPr/>
      <dgm:t>
        <a:bodyPr/>
        <a:lstStyle/>
        <a:p>
          <a:endParaRPr lang="ru-RU"/>
        </a:p>
      </dgm:t>
    </dgm:pt>
    <dgm:pt modelId="{830211A8-923F-4C96-AE26-C2988CD3590C}" type="sibTrans" cxnId="{4F2CA8E5-0E8D-4BAC-B6D5-19B18E7023A2}">
      <dgm:prSet/>
      <dgm:spPr/>
      <dgm:t>
        <a:bodyPr/>
        <a:lstStyle/>
        <a:p>
          <a:endParaRPr lang="ru-RU"/>
        </a:p>
      </dgm:t>
    </dgm:pt>
    <dgm:pt modelId="{BD3AECC9-9A85-45F1-9A15-8E257D3FEF92}">
      <dgm:prSet phldrT="[Текст]" custT="1"/>
      <dgm:spPr/>
      <dgm:t>
        <a:bodyPr/>
        <a:lstStyle/>
        <a:p>
          <a:pPr algn="ctr"/>
          <a:endParaRPr lang="uk-UA" sz="1400" b="1" dirty="0" smtClean="0">
            <a:solidFill>
              <a:schemeClr val="tx1"/>
            </a:solidFill>
          </a:endParaRPr>
        </a:p>
        <a:p>
          <a:pPr algn="ctr"/>
          <a:r>
            <a:rPr lang="uk-UA" sz="1400" b="1" dirty="0" smtClean="0">
              <a:solidFill>
                <a:schemeClr val="tx1"/>
              </a:solidFill>
            </a:rPr>
            <a:t>ВИХОВАННЯ ПОЧУТТІВ ОСОБИСТОЇ ВІДПОВІДАЛЬНОСТІ ЗА СТВОРЕННЯ МІКРОКЛІМАТУ В СІМ</a:t>
          </a:r>
          <a:r>
            <a:rPr lang="en-US" sz="1400" b="1" dirty="0" smtClean="0">
              <a:solidFill>
                <a:schemeClr val="tx1"/>
              </a:solidFill>
            </a:rPr>
            <a:t>’</a:t>
          </a:r>
          <a:r>
            <a:rPr lang="uk-UA" sz="1400" b="1" dirty="0" smtClean="0">
              <a:solidFill>
                <a:schemeClr val="tx1"/>
              </a:solidFill>
            </a:rPr>
            <a:t>Ї І КОЛЕКТИВІ, ДЕ ВИХОВУЄТЬСЯ ДИТИНА.</a:t>
          </a:r>
          <a:endParaRPr lang="ru-RU" dirty="0"/>
        </a:p>
      </dgm:t>
    </dgm:pt>
    <dgm:pt modelId="{B05CD474-AD6C-4C02-A499-DB321E717658}" type="parTrans" cxnId="{393AE7C3-383D-4A53-ADE0-913FF37A96ED}">
      <dgm:prSet/>
      <dgm:spPr/>
      <dgm:t>
        <a:bodyPr/>
        <a:lstStyle/>
        <a:p>
          <a:endParaRPr lang="ru-RU"/>
        </a:p>
      </dgm:t>
    </dgm:pt>
    <dgm:pt modelId="{6AE0249D-1ADA-4AD8-886C-B180927B55A4}" type="sibTrans" cxnId="{393AE7C3-383D-4A53-ADE0-913FF37A96ED}">
      <dgm:prSet/>
      <dgm:spPr/>
      <dgm:t>
        <a:bodyPr/>
        <a:lstStyle/>
        <a:p>
          <a:endParaRPr lang="ru-RU"/>
        </a:p>
      </dgm:t>
    </dgm:pt>
    <dgm:pt modelId="{259DA478-7673-4E02-A16A-59EB73E402DF}">
      <dgm:prSet phldrT="[Текст]" custT="1"/>
      <dgm:spPr/>
      <dgm:t>
        <a:bodyPr/>
        <a:lstStyle/>
        <a:p>
          <a:pPr algn="ctr"/>
          <a:endParaRPr lang="uk-UA" sz="1400" b="1" dirty="0" smtClean="0">
            <a:solidFill>
              <a:schemeClr val="tx1"/>
            </a:solidFill>
          </a:endParaRPr>
        </a:p>
        <a:p>
          <a:pPr algn="ctr"/>
          <a:endParaRPr lang="uk-UA" sz="1400" b="1" dirty="0" smtClean="0">
            <a:solidFill>
              <a:schemeClr val="tx1"/>
            </a:solidFill>
          </a:endParaRPr>
        </a:p>
        <a:p>
          <a:pPr algn="ctr"/>
          <a:r>
            <a:rPr lang="uk-UA" sz="1400" b="1" dirty="0" smtClean="0">
              <a:solidFill>
                <a:schemeClr val="tx1"/>
              </a:solidFill>
            </a:rPr>
            <a:t>БЕЗПОСЕРЕДНЯ УЧАСТЬ БАТЬКІВ І ДІТЕЙ У КЛАСНИХ ПОЧИНАННЯХ.</a:t>
          </a:r>
          <a:endParaRPr lang="ru-RU" sz="1400" b="1" dirty="0">
            <a:solidFill>
              <a:schemeClr val="tx1"/>
            </a:solidFill>
          </a:endParaRPr>
        </a:p>
      </dgm:t>
    </dgm:pt>
    <dgm:pt modelId="{95E4F172-F785-4B24-986F-F701CFA42339}" type="parTrans" cxnId="{DBC4F1A0-A895-4E42-9EE2-A551CE7476FF}">
      <dgm:prSet/>
      <dgm:spPr/>
      <dgm:t>
        <a:bodyPr/>
        <a:lstStyle/>
        <a:p>
          <a:endParaRPr lang="ru-RU"/>
        </a:p>
      </dgm:t>
    </dgm:pt>
    <dgm:pt modelId="{56BFE5E1-B139-4E2D-8FB4-ABFF57D07017}" type="sibTrans" cxnId="{DBC4F1A0-A895-4E42-9EE2-A551CE7476FF}">
      <dgm:prSet/>
      <dgm:spPr/>
      <dgm:t>
        <a:bodyPr/>
        <a:lstStyle/>
        <a:p>
          <a:endParaRPr lang="ru-RU"/>
        </a:p>
      </dgm:t>
    </dgm:pt>
    <dgm:pt modelId="{44514DF4-237D-4847-B7A8-9D84A1A6E02B}" type="pres">
      <dgm:prSet presAssocID="{1270E31C-B71F-4A56-9EB8-22952EC844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CF7E4F-67B3-471E-8C7A-70D31293065B}" type="pres">
      <dgm:prSet presAssocID="{0561C562-7B76-4B54-B554-71E6973AEF5B}" presName="compositeNode" presStyleCnt="0">
        <dgm:presLayoutVars>
          <dgm:bulletEnabled val="1"/>
        </dgm:presLayoutVars>
      </dgm:prSet>
      <dgm:spPr/>
    </dgm:pt>
    <dgm:pt modelId="{71B44F7C-5E37-47B4-98A5-077ACB544EF0}" type="pres">
      <dgm:prSet presAssocID="{0561C562-7B76-4B54-B554-71E6973AEF5B}" presName="bgRect" presStyleLbl="node1" presStyleIdx="0" presStyleCnt="4" custScaleX="90718" custScaleY="126201" custLinFactNeighborX="-1740" custLinFactNeighborY="-804"/>
      <dgm:spPr/>
      <dgm:t>
        <a:bodyPr/>
        <a:lstStyle/>
        <a:p>
          <a:endParaRPr lang="ru-RU"/>
        </a:p>
      </dgm:t>
    </dgm:pt>
    <dgm:pt modelId="{1C577519-5FFB-45C1-8BCC-AB08D2E14B14}" type="pres">
      <dgm:prSet presAssocID="{0561C562-7B76-4B54-B554-71E6973AEF5B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90164-9ED2-4684-B5CA-5B31B248F70C}" type="pres">
      <dgm:prSet presAssocID="{54A1BA00-43D2-4D4A-A7F1-594BF98247DB}" presName="hSp" presStyleCnt="0"/>
      <dgm:spPr/>
    </dgm:pt>
    <dgm:pt modelId="{BC5184BB-5BBB-4C91-983F-29338C0AC957}" type="pres">
      <dgm:prSet presAssocID="{54A1BA00-43D2-4D4A-A7F1-594BF98247DB}" presName="vProcSp" presStyleCnt="0"/>
      <dgm:spPr/>
    </dgm:pt>
    <dgm:pt modelId="{9F07716D-0011-4820-9943-A29253E1FE0E}" type="pres">
      <dgm:prSet presAssocID="{54A1BA00-43D2-4D4A-A7F1-594BF98247DB}" presName="vSp1" presStyleCnt="0"/>
      <dgm:spPr/>
    </dgm:pt>
    <dgm:pt modelId="{D67EC34D-661B-4A3D-93F7-8AC779C0383F}" type="pres">
      <dgm:prSet presAssocID="{54A1BA00-43D2-4D4A-A7F1-594BF98247DB}" presName="simulatedConn" presStyleLbl="solidFgAcc1" presStyleIdx="0" presStyleCnt="3"/>
      <dgm:spPr/>
    </dgm:pt>
    <dgm:pt modelId="{0C98F5B1-1B62-4E76-8EF3-3C6D05C1D7B5}" type="pres">
      <dgm:prSet presAssocID="{54A1BA00-43D2-4D4A-A7F1-594BF98247DB}" presName="vSp2" presStyleCnt="0"/>
      <dgm:spPr/>
    </dgm:pt>
    <dgm:pt modelId="{4CAC50B2-7B11-4E00-9AC1-DABE21D85A10}" type="pres">
      <dgm:prSet presAssocID="{54A1BA00-43D2-4D4A-A7F1-594BF98247DB}" presName="sibTrans" presStyleCnt="0"/>
      <dgm:spPr/>
    </dgm:pt>
    <dgm:pt modelId="{FD612AB4-6D87-4AA6-AE0F-45E82C88F518}" type="pres">
      <dgm:prSet presAssocID="{822B3912-97CB-4A47-BD79-3C1AF22A3906}" presName="compositeNode" presStyleCnt="0">
        <dgm:presLayoutVars>
          <dgm:bulletEnabled val="1"/>
        </dgm:presLayoutVars>
      </dgm:prSet>
      <dgm:spPr/>
    </dgm:pt>
    <dgm:pt modelId="{6E8D9823-6C26-4778-BDFE-8C3F0CED0DE0}" type="pres">
      <dgm:prSet presAssocID="{822B3912-97CB-4A47-BD79-3C1AF22A3906}" presName="bgRect" presStyleLbl="node1" presStyleIdx="1" presStyleCnt="4" custScaleY="145852" custLinFactNeighborX="-99" custLinFactNeighborY="-815"/>
      <dgm:spPr/>
      <dgm:t>
        <a:bodyPr/>
        <a:lstStyle/>
        <a:p>
          <a:endParaRPr lang="ru-RU"/>
        </a:p>
      </dgm:t>
    </dgm:pt>
    <dgm:pt modelId="{AA5442B2-BC43-4922-AC33-DFE1979838D7}" type="pres">
      <dgm:prSet presAssocID="{822B3912-97CB-4A47-BD79-3C1AF22A3906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34C53-F8F1-40D3-8D0F-CE87BBD89251}" type="pres">
      <dgm:prSet presAssocID="{830211A8-923F-4C96-AE26-C2988CD3590C}" presName="hSp" presStyleCnt="0"/>
      <dgm:spPr/>
    </dgm:pt>
    <dgm:pt modelId="{9EA7A286-4D62-42B5-B045-039446ED2682}" type="pres">
      <dgm:prSet presAssocID="{830211A8-923F-4C96-AE26-C2988CD3590C}" presName="vProcSp" presStyleCnt="0"/>
      <dgm:spPr/>
    </dgm:pt>
    <dgm:pt modelId="{A7D7E386-1C38-4DBD-9262-73659C4D2EB4}" type="pres">
      <dgm:prSet presAssocID="{830211A8-923F-4C96-AE26-C2988CD3590C}" presName="vSp1" presStyleCnt="0"/>
      <dgm:spPr/>
    </dgm:pt>
    <dgm:pt modelId="{549579D6-AFC6-43E9-B967-97D0E22D248B}" type="pres">
      <dgm:prSet presAssocID="{830211A8-923F-4C96-AE26-C2988CD3590C}" presName="simulatedConn" presStyleLbl="solidFgAcc1" presStyleIdx="1" presStyleCnt="3"/>
      <dgm:spPr/>
    </dgm:pt>
    <dgm:pt modelId="{83C5FE25-28A5-414A-8DC5-CBB23EFDC792}" type="pres">
      <dgm:prSet presAssocID="{830211A8-923F-4C96-AE26-C2988CD3590C}" presName="vSp2" presStyleCnt="0"/>
      <dgm:spPr/>
    </dgm:pt>
    <dgm:pt modelId="{925E03BD-6E53-42F8-AF93-41288EEB6F80}" type="pres">
      <dgm:prSet presAssocID="{830211A8-923F-4C96-AE26-C2988CD3590C}" presName="sibTrans" presStyleCnt="0"/>
      <dgm:spPr/>
    </dgm:pt>
    <dgm:pt modelId="{26163F14-E4DF-4D74-9644-845568D0F95F}" type="pres">
      <dgm:prSet presAssocID="{BD3AECC9-9A85-45F1-9A15-8E257D3FEF92}" presName="compositeNode" presStyleCnt="0">
        <dgm:presLayoutVars>
          <dgm:bulletEnabled val="1"/>
        </dgm:presLayoutVars>
      </dgm:prSet>
      <dgm:spPr/>
    </dgm:pt>
    <dgm:pt modelId="{8E803DBE-3E69-479F-8736-3CF1AC5DAFF3}" type="pres">
      <dgm:prSet presAssocID="{BD3AECC9-9A85-45F1-9A15-8E257D3FEF92}" presName="bgRect" presStyleLbl="node1" presStyleIdx="2" presStyleCnt="4" custScaleX="96158" custScaleY="146246" custLinFactNeighborX="-2199" custLinFactNeighborY="-815"/>
      <dgm:spPr/>
      <dgm:t>
        <a:bodyPr/>
        <a:lstStyle/>
        <a:p>
          <a:endParaRPr lang="ru-RU"/>
        </a:p>
      </dgm:t>
    </dgm:pt>
    <dgm:pt modelId="{E7F4B79E-07FB-44E0-9FC6-F68D11039112}" type="pres">
      <dgm:prSet presAssocID="{BD3AECC9-9A85-45F1-9A15-8E257D3FEF92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74938-861D-421F-A9B4-05CE2E47CCBD}" type="pres">
      <dgm:prSet presAssocID="{6AE0249D-1ADA-4AD8-886C-B180927B55A4}" presName="hSp" presStyleCnt="0"/>
      <dgm:spPr/>
    </dgm:pt>
    <dgm:pt modelId="{67E1E661-58A0-46A8-83A2-BFC9BDA968EC}" type="pres">
      <dgm:prSet presAssocID="{6AE0249D-1ADA-4AD8-886C-B180927B55A4}" presName="vProcSp" presStyleCnt="0"/>
      <dgm:spPr/>
    </dgm:pt>
    <dgm:pt modelId="{1E1F94A0-F5C3-420B-83E1-A34082742299}" type="pres">
      <dgm:prSet presAssocID="{6AE0249D-1ADA-4AD8-886C-B180927B55A4}" presName="vSp1" presStyleCnt="0"/>
      <dgm:spPr/>
    </dgm:pt>
    <dgm:pt modelId="{FD0159FA-1954-404E-895B-8070C72A6D0F}" type="pres">
      <dgm:prSet presAssocID="{6AE0249D-1ADA-4AD8-886C-B180927B55A4}" presName="simulatedConn" presStyleLbl="solidFgAcc1" presStyleIdx="2" presStyleCnt="3"/>
      <dgm:spPr/>
    </dgm:pt>
    <dgm:pt modelId="{29F8BAD4-02D6-4D6B-B3B3-65B7E149A6D3}" type="pres">
      <dgm:prSet presAssocID="{6AE0249D-1ADA-4AD8-886C-B180927B55A4}" presName="vSp2" presStyleCnt="0"/>
      <dgm:spPr/>
    </dgm:pt>
    <dgm:pt modelId="{0211984B-9F1D-460B-851F-379FC9393ECE}" type="pres">
      <dgm:prSet presAssocID="{6AE0249D-1ADA-4AD8-886C-B180927B55A4}" presName="sibTrans" presStyleCnt="0"/>
      <dgm:spPr/>
    </dgm:pt>
    <dgm:pt modelId="{D008B7BD-B3B6-4037-B856-D99C7FAB118C}" type="pres">
      <dgm:prSet presAssocID="{259DA478-7673-4E02-A16A-59EB73E402DF}" presName="compositeNode" presStyleCnt="0">
        <dgm:presLayoutVars>
          <dgm:bulletEnabled val="1"/>
        </dgm:presLayoutVars>
      </dgm:prSet>
      <dgm:spPr/>
    </dgm:pt>
    <dgm:pt modelId="{3EBF5302-8A48-4DA6-9F69-21A91B512C34}" type="pres">
      <dgm:prSet presAssocID="{259DA478-7673-4E02-A16A-59EB73E402DF}" presName="bgRect" presStyleLbl="node1" presStyleIdx="3" presStyleCnt="4" custScaleX="81105" custScaleY="132889" custLinFactNeighborX="-457" custLinFactNeighborY="2203"/>
      <dgm:spPr/>
      <dgm:t>
        <a:bodyPr/>
        <a:lstStyle/>
        <a:p>
          <a:endParaRPr lang="ru-RU"/>
        </a:p>
      </dgm:t>
    </dgm:pt>
    <dgm:pt modelId="{7270B634-5B84-46B9-9239-1FDDB299CEF3}" type="pres">
      <dgm:prSet presAssocID="{259DA478-7673-4E02-A16A-59EB73E402D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876F9D-325B-4478-B26D-004E473C5B55}" type="presOf" srcId="{0561C562-7B76-4B54-B554-71E6973AEF5B}" destId="{1C577519-5FFB-45C1-8BCC-AB08D2E14B14}" srcOrd="1" destOrd="0" presId="urn:microsoft.com/office/officeart/2005/8/layout/hProcess7#1"/>
    <dgm:cxn modelId="{8DB61B9B-5895-424D-90F6-9434693784B3}" type="presOf" srcId="{822B3912-97CB-4A47-BD79-3C1AF22A3906}" destId="{6E8D9823-6C26-4778-BDFE-8C3F0CED0DE0}" srcOrd="0" destOrd="0" presId="urn:microsoft.com/office/officeart/2005/8/layout/hProcess7#1"/>
    <dgm:cxn modelId="{5AC02F70-858F-4FAD-8563-034D4959052E}" type="presOf" srcId="{BD3AECC9-9A85-45F1-9A15-8E257D3FEF92}" destId="{E7F4B79E-07FB-44E0-9FC6-F68D11039112}" srcOrd="1" destOrd="0" presId="urn:microsoft.com/office/officeart/2005/8/layout/hProcess7#1"/>
    <dgm:cxn modelId="{2C7AF3A9-60BD-479F-85CA-501943DE84A6}" type="presOf" srcId="{1270E31C-B71F-4A56-9EB8-22952EC844D4}" destId="{44514DF4-237D-4847-B7A8-9D84A1A6E02B}" srcOrd="0" destOrd="0" presId="urn:microsoft.com/office/officeart/2005/8/layout/hProcess7#1"/>
    <dgm:cxn modelId="{7E2D5931-C2FD-4244-A680-42844A103F92}" type="presOf" srcId="{259DA478-7673-4E02-A16A-59EB73E402DF}" destId="{3EBF5302-8A48-4DA6-9F69-21A91B512C34}" srcOrd="0" destOrd="0" presId="urn:microsoft.com/office/officeart/2005/8/layout/hProcess7#1"/>
    <dgm:cxn modelId="{4F2CA8E5-0E8D-4BAC-B6D5-19B18E7023A2}" srcId="{1270E31C-B71F-4A56-9EB8-22952EC844D4}" destId="{822B3912-97CB-4A47-BD79-3C1AF22A3906}" srcOrd="1" destOrd="0" parTransId="{07B3B73B-C7A7-41D2-91E8-22E529016411}" sibTransId="{830211A8-923F-4C96-AE26-C2988CD3590C}"/>
    <dgm:cxn modelId="{D49CCB20-A14A-45B5-A06A-FFFC34519DFD}" type="presOf" srcId="{822B3912-97CB-4A47-BD79-3C1AF22A3906}" destId="{AA5442B2-BC43-4922-AC33-DFE1979838D7}" srcOrd="1" destOrd="0" presId="urn:microsoft.com/office/officeart/2005/8/layout/hProcess7#1"/>
    <dgm:cxn modelId="{DBC4F1A0-A895-4E42-9EE2-A551CE7476FF}" srcId="{1270E31C-B71F-4A56-9EB8-22952EC844D4}" destId="{259DA478-7673-4E02-A16A-59EB73E402DF}" srcOrd="3" destOrd="0" parTransId="{95E4F172-F785-4B24-986F-F701CFA42339}" sibTransId="{56BFE5E1-B139-4E2D-8FB4-ABFF57D07017}"/>
    <dgm:cxn modelId="{5A053337-B790-4164-B80B-C3CF0AA36676}" srcId="{1270E31C-B71F-4A56-9EB8-22952EC844D4}" destId="{0561C562-7B76-4B54-B554-71E6973AEF5B}" srcOrd="0" destOrd="0" parTransId="{5F33E521-F13C-48A4-AE8D-4BDF57CF227A}" sibTransId="{54A1BA00-43D2-4D4A-A7F1-594BF98247DB}"/>
    <dgm:cxn modelId="{0A22C770-DF41-426F-9446-F1E1E3C7BAF1}" type="presOf" srcId="{259DA478-7673-4E02-A16A-59EB73E402DF}" destId="{7270B634-5B84-46B9-9239-1FDDB299CEF3}" srcOrd="1" destOrd="0" presId="urn:microsoft.com/office/officeart/2005/8/layout/hProcess7#1"/>
    <dgm:cxn modelId="{17165D58-BAEA-4683-8CAF-882FC8E774C7}" type="presOf" srcId="{BD3AECC9-9A85-45F1-9A15-8E257D3FEF92}" destId="{8E803DBE-3E69-479F-8736-3CF1AC5DAFF3}" srcOrd="0" destOrd="0" presId="urn:microsoft.com/office/officeart/2005/8/layout/hProcess7#1"/>
    <dgm:cxn modelId="{393AE7C3-383D-4A53-ADE0-913FF37A96ED}" srcId="{1270E31C-B71F-4A56-9EB8-22952EC844D4}" destId="{BD3AECC9-9A85-45F1-9A15-8E257D3FEF92}" srcOrd="2" destOrd="0" parTransId="{B05CD474-AD6C-4C02-A499-DB321E717658}" sibTransId="{6AE0249D-1ADA-4AD8-886C-B180927B55A4}"/>
    <dgm:cxn modelId="{710B7BAB-574F-4F0B-A28D-1A162F14CAAE}" type="presOf" srcId="{0561C562-7B76-4B54-B554-71E6973AEF5B}" destId="{71B44F7C-5E37-47B4-98A5-077ACB544EF0}" srcOrd="0" destOrd="0" presId="urn:microsoft.com/office/officeart/2005/8/layout/hProcess7#1"/>
    <dgm:cxn modelId="{CCEF084E-98F2-4028-B8F4-3579685FF174}" type="presParOf" srcId="{44514DF4-237D-4847-B7A8-9D84A1A6E02B}" destId="{6FCF7E4F-67B3-471E-8C7A-70D31293065B}" srcOrd="0" destOrd="0" presId="urn:microsoft.com/office/officeart/2005/8/layout/hProcess7#1"/>
    <dgm:cxn modelId="{4EDD5E57-1CD6-4C11-BCE2-901CDBB317C7}" type="presParOf" srcId="{6FCF7E4F-67B3-471E-8C7A-70D31293065B}" destId="{71B44F7C-5E37-47B4-98A5-077ACB544EF0}" srcOrd="0" destOrd="0" presId="urn:microsoft.com/office/officeart/2005/8/layout/hProcess7#1"/>
    <dgm:cxn modelId="{578947FA-2D32-4E5E-BA7D-190C69FFC1E8}" type="presParOf" srcId="{6FCF7E4F-67B3-471E-8C7A-70D31293065B}" destId="{1C577519-5FFB-45C1-8BCC-AB08D2E14B14}" srcOrd="1" destOrd="0" presId="urn:microsoft.com/office/officeart/2005/8/layout/hProcess7#1"/>
    <dgm:cxn modelId="{597FD37F-0454-4E9B-8F89-074AA4D76F9E}" type="presParOf" srcId="{44514DF4-237D-4847-B7A8-9D84A1A6E02B}" destId="{47E90164-9ED2-4684-B5CA-5B31B248F70C}" srcOrd="1" destOrd="0" presId="urn:microsoft.com/office/officeart/2005/8/layout/hProcess7#1"/>
    <dgm:cxn modelId="{E8DD1559-AD6E-4FCB-B9D7-C0B168ED2045}" type="presParOf" srcId="{44514DF4-237D-4847-B7A8-9D84A1A6E02B}" destId="{BC5184BB-5BBB-4C91-983F-29338C0AC957}" srcOrd="2" destOrd="0" presId="urn:microsoft.com/office/officeart/2005/8/layout/hProcess7#1"/>
    <dgm:cxn modelId="{74B6A2C3-BD6D-41B5-89AF-EDE92EEAD1CE}" type="presParOf" srcId="{BC5184BB-5BBB-4C91-983F-29338C0AC957}" destId="{9F07716D-0011-4820-9943-A29253E1FE0E}" srcOrd="0" destOrd="0" presId="urn:microsoft.com/office/officeart/2005/8/layout/hProcess7#1"/>
    <dgm:cxn modelId="{3454F8F2-E28C-47D2-9765-F94B34E0FBB3}" type="presParOf" srcId="{BC5184BB-5BBB-4C91-983F-29338C0AC957}" destId="{D67EC34D-661B-4A3D-93F7-8AC779C0383F}" srcOrd="1" destOrd="0" presId="urn:microsoft.com/office/officeart/2005/8/layout/hProcess7#1"/>
    <dgm:cxn modelId="{4DF10088-6C4A-4D70-B4A5-0FFC2EA4E759}" type="presParOf" srcId="{BC5184BB-5BBB-4C91-983F-29338C0AC957}" destId="{0C98F5B1-1B62-4E76-8EF3-3C6D05C1D7B5}" srcOrd="2" destOrd="0" presId="urn:microsoft.com/office/officeart/2005/8/layout/hProcess7#1"/>
    <dgm:cxn modelId="{C7427C86-548C-4208-A2CC-66C1E65740D1}" type="presParOf" srcId="{44514DF4-237D-4847-B7A8-9D84A1A6E02B}" destId="{4CAC50B2-7B11-4E00-9AC1-DABE21D85A10}" srcOrd="3" destOrd="0" presId="urn:microsoft.com/office/officeart/2005/8/layout/hProcess7#1"/>
    <dgm:cxn modelId="{DBDADCD9-CE10-4657-954B-1E230F10F6A1}" type="presParOf" srcId="{44514DF4-237D-4847-B7A8-9D84A1A6E02B}" destId="{FD612AB4-6D87-4AA6-AE0F-45E82C88F518}" srcOrd="4" destOrd="0" presId="urn:microsoft.com/office/officeart/2005/8/layout/hProcess7#1"/>
    <dgm:cxn modelId="{0B6E8B5B-88C6-4186-8C7A-85AA2FF7F7EC}" type="presParOf" srcId="{FD612AB4-6D87-4AA6-AE0F-45E82C88F518}" destId="{6E8D9823-6C26-4778-BDFE-8C3F0CED0DE0}" srcOrd="0" destOrd="0" presId="urn:microsoft.com/office/officeart/2005/8/layout/hProcess7#1"/>
    <dgm:cxn modelId="{B6DE48B4-740E-4E25-AB39-123B21065C17}" type="presParOf" srcId="{FD612AB4-6D87-4AA6-AE0F-45E82C88F518}" destId="{AA5442B2-BC43-4922-AC33-DFE1979838D7}" srcOrd="1" destOrd="0" presId="urn:microsoft.com/office/officeart/2005/8/layout/hProcess7#1"/>
    <dgm:cxn modelId="{F4197E28-A458-452A-B6DE-138F82E69E50}" type="presParOf" srcId="{44514DF4-237D-4847-B7A8-9D84A1A6E02B}" destId="{61634C53-F8F1-40D3-8D0F-CE87BBD89251}" srcOrd="5" destOrd="0" presId="urn:microsoft.com/office/officeart/2005/8/layout/hProcess7#1"/>
    <dgm:cxn modelId="{93021616-8D7B-42A5-A82F-55A2E03D16EF}" type="presParOf" srcId="{44514DF4-237D-4847-B7A8-9D84A1A6E02B}" destId="{9EA7A286-4D62-42B5-B045-039446ED2682}" srcOrd="6" destOrd="0" presId="urn:microsoft.com/office/officeart/2005/8/layout/hProcess7#1"/>
    <dgm:cxn modelId="{0BBAF2C1-B673-4B8D-A9D6-A7EB77B8E6F4}" type="presParOf" srcId="{9EA7A286-4D62-42B5-B045-039446ED2682}" destId="{A7D7E386-1C38-4DBD-9262-73659C4D2EB4}" srcOrd="0" destOrd="0" presId="urn:microsoft.com/office/officeart/2005/8/layout/hProcess7#1"/>
    <dgm:cxn modelId="{8FA76D71-DF70-4BA3-AEFC-2602AC99C4DF}" type="presParOf" srcId="{9EA7A286-4D62-42B5-B045-039446ED2682}" destId="{549579D6-AFC6-43E9-B967-97D0E22D248B}" srcOrd="1" destOrd="0" presId="urn:microsoft.com/office/officeart/2005/8/layout/hProcess7#1"/>
    <dgm:cxn modelId="{FA46A550-4D68-4D5D-A40C-8DA328752BF0}" type="presParOf" srcId="{9EA7A286-4D62-42B5-B045-039446ED2682}" destId="{83C5FE25-28A5-414A-8DC5-CBB23EFDC792}" srcOrd="2" destOrd="0" presId="urn:microsoft.com/office/officeart/2005/8/layout/hProcess7#1"/>
    <dgm:cxn modelId="{58780803-2FD5-45F2-B10B-FF15616D61DA}" type="presParOf" srcId="{44514DF4-237D-4847-B7A8-9D84A1A6E02B}" destId="{925E03BD-6E53-42F8-AF93-41288EEB6F80}" srcOrd="7" destOrd="0" presId="urn:microsoft.com/office/officeart/2005/8/layout/hProcess7#1"/>
    <dgm:cxn modelId="{783D9A8E-7A6F-491A-8A17-F59D567B8F2E}" type="presParOf" srcId="{44514DF4-237D-4847-B7A8-9D84A1A6E02B}" destId="{26163F14-E4DF-4D74-9644-845568D0F95F}" srcOrd="8" destOrd="0" presId="urn:microsoft.com/office/officeart/2005/8/layout/hProcess7#1"/>
    <dgm:cxn modelId="{B7A69270-EAB7-4F4D-ACA5-2A1528E54807}" type="presParOf" srcId="{26163F14-E4DF-4D74-9644-845568D0F95F}" destId="{8E803DBE-3E69-479F-8736-3CF1AC5DAFF3}" srcOrd="0" destOrd="0" presId="urn:microsoft.com/office/officeart/2005/8/layout/hProcess7#1"/>
    <dgm:cxn modelId="{A7113C57-71B8-4A96-B432-56104B6B37C0}" type="presParOf" srcId="{26163F14-E4DF-4D74-9644-845568D0F95F}" destId="{E7F4B79E-07FB-44E0-9FC6-F68D11039112}" srcOrd="1" destOrd="0" presId="urn:microsoft.com/office/officeart/2005/8/layout/hProcess7#1"/>
    <dgm:cxn modelId="{24FBCD6C-321E-4E31-8D2E-4182156724E1}" type="presParOf" srcId="{44514DF4-237D-4847-B7A8-9D84A1A6E02B}" destId="{44074938-861D-421F-A9B4-05CE2E47CCBD}" srcOrd="9" destOrd="0" presId="urn:microsoft.com/office/officeart/2005/8/layout/hProcess7#1"/>
    <dgm:cxn modelId="{B28C734A-09B1-404B-B3CF-3220FB103884}" type="presParOf" srcId="{44514DF4-237D-4847-B7A8-9D84A1A6E02B}" destId="{67E1E661-58A0-46A8-83A2-BFC9BDA968EC}" srcOrd="10" destOrd="0" presId="urn:microsoft.com/office/officeart/2005/8/layout/hProcess7#1"/>
    <dgm:cxn modelId="{E39838A1-3733-4F1F-AF05-023A67376403}" type="presParOf" srcId="{67E1E661-58A0-46A8-83A2-BFC9BDA968EC}" destId="{1E1F94A0-F5C3-420B-83E1-A34082742299}" srcOrd="0" destOrd="0" presId="urn:microsoft.com/office/officeart/2005/8/layout/hProcess7#1"/>
    <dgm:cxn modelId="{7A3B14FB-FB28-4FDB-99EF-4D8E5742F475}" type="presParOf" srcId="{67E1E661-58A0-46A8-83A2-BFC9BDA968EC}" destId="{FD0159FA-1954-404E-895B-8070C72A6D0F}" srcOrd="1" destOrd="0" presId="urn:microsoft.com/office/officeart/2005/8/layout/hProcess7#1"/>
    <dgm:cxn modelId="{8E958035-59FE-40C7-AE10-CEEB490BDD5A}" type="presParOf" srcId="{67E1E661-58A0-46A8-83A2-BFC9BDA968EC}" destId="{29F8BAD4-02D6-4D6B-B3B3-65B7E149A6D3}" srcOrd="2" destOrd="0" presId="urn:microsoft.com/office/officeart/2005/8/layout/hProcess7#1"/>
    <dgm:cxn modelId="{2D8A5A96-2931-49BA-9D8E-B32920455FBF}" type="presParOf" srcId="{44514DF4-237D-4847-B7A8-9D84A1A6E02B}" destId="{0211984B-9F1D-460B-851F-379FC9393ECE}" srcOrd="11" destOrd="0" presId="urn:microsoft.com/office/officeart/2005/8/layout/hProcess7#1"/>
    <dgm:cxn modelId="{481126B0-6E0F-4C8E-BD22-4400C9624710}" type="presParOf" srcId="{44514DF4-237D-4847-B7A8-9D84A1A6E02B}" destId="{D008B7BD-B3B6-4037-B856-D99C7FAB118C}" srcOrd="12" destOrd="0" presId="urn:microsoft.com/office/officeart/2005/8/layout/hProcess7#1"/>
    <dgm:cxn modelId="{71CFFD98-B347-4823-B249-162645F72A00}" type="presParOf" srcId="{D008B7BD-B3B6-4037-B856-D99C7FAB118C}" destId="{3EBF5302-8A48-4DA6-9F69-21A91B512C34}" srcOrd="0" destOrd="0" presId="urn:microsoft.com/office/officeart/2005/8/layout/hProcess7#1"/>
    <dgm:cxn modelId="{16D1E42F-5685-42EE-89F1-D0E36E916F29}" type="presParOf" srcId="{D008B7BD-B3B6-4037-B856-D99C7FAB118C}" destId="{7270B634-5B84-46B9-9239-1FDDB299CEF3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D0177-03CE-4300-BD6B-845CDC233B89}">
      <dsp:nvSpPr>
        <dsp:cNvPr id="0" name=""/>
        <dsp:cNvSpPr/>
      </dsp:nvSpPr>
      <dsp:spPr>
        <a:xfrm>
          <a:off x="2854017" y="1457624"/>
          <a:ext cx="1463749" cy="1123670"/>
        </a:xfrm>
        <a:prstGeom prst="smileyFac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  <a:latin typeface="+mn-lt"/>
            </a:rPr>
            <a:t>ОСОБИСТІСТЬ</a:t>
          </a:r>
          <a:endParaRPr lang="ru-RU" sz="1100" b="1" kern="1200" dirty="0">
            <a:solidFill>
              <a:schemeClr val="tx1"/>
            </a:solidFill>
            <a:latin typeface="+mn-lt"/>
          </a:endParaRPr>
        </a:p>
      </dsp:txBody>
      <dsp:txXfrm>
        <a:off x="3068378" y="1622182"/>
        <a:ext cx="1035027" cy="794554"/>
      </dsp:txXfrm>
    </dsp:sp>
    <dsp:sp modelId="{5CF5C750-9F72-4D59-9994-9383D6F7C467}">
      <dsp:nvSpPr>
        <dsp:cNvPr id="0" name=""/>
        <dsp:cNvSpPr/>
      </dsp:nvSpPr>
      <dsp:spPr>
        <a:xfrm rot="16056821">
          <a:off x="3400828" y="1288652"/>
          <a:ext cx="310399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310399" y="14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48268" y="1295086"/>
        <a:ext cx="15519" cy="15519"/>
      </dsp:txXfrm>
    </dsp:sp>
    <dsp:sp modelId="{454FC61A-D564-44E9-B40C-CDBAF3468422}">
      <dsp:nvSpPr>
        <dsp:cNvPr id="0" name=""/>
        <dsp:cNvSpPr/>
      </dsp:nvSpPr>
      <dsp:spPr>
        <a:xfrm>
          <a:off x="2772254" y="24380"/>
          <a:ext cx="1507820" cy="1123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ВПЛИВ КОЛЕКТИВНОГО ОСЕРЕДКУ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993069" y="188938"/>
        <a:ext cx="1066190" cy="794554"/>
      </dsp:txXfrm>
    </dsp:sp>
    <dsp:sp modelId="{C8022E28-73E1-40E6-8A80-2880C6BC65DA}">
      <dsp:nvSpPr>
        <dsp:cNvPr id="0" name=""/>
        <dsp:cNvSpPr/>
      </dsp:nvSpPr>
      <dsp:spPr>
        <a:xfrm rot="19846635">
          <a:off x="4173380" y="1659034"/>
          <a:ext cx="62884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62884" y="14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03250" y="1671656"/>
        <a:ext cx="3144" cy="3144"/>
      </dsp:txXfrm>
    </dsp:sp>
    <dsp:sp modelId="{9563B51F-366A-41B9-B6ED-F3D8178EDA4A}">
      <dsp:nvSpPr>
        <dsp:cNvPr id="0" name=""/>
        <dsp:cNvSpPr/>
      </dsp:nvSpPr>
      <dsp:spPr>
        <a:xfrm>
          <a:off x="4077309" y="756449"/>
          <a:ext cx="1524034" cy="1123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ВПЛИВ ЗАСОБІВ ІНФОРМАЦІЇ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300499" y="921007"/>
        <a:ext cx="1077654" cy="794554"/>
      </dsp:txXfrm>
    </dsp:sp>
    <dsp:sp modelId="{CCA9B291-9462-4158-8445-1E5CF2D33AAE}">
      <dsp:nvSpPr>
        <dsp:cNvPr id="0" name=""/>
        <dsp:cNvSpPr/>
      </dsp:nvSpPr>
      <dsp:spPr>
        <a:xfrm rot="1854461">
          <a:off x="4161920" y="2354740"/>
          <a:ext cx="15449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15449" y="14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69258" y="2368548"/>
        <a:ext cx="772" cy="772"/>
      </dsp:txXfrm>
    </dsp:sp>
    <dsp:sp modelId="{E2AC9B28-C574-4EE3-B058-DA204C4B4B44}">
      <dsp:nvSpPr>
        <dsp:cNvPr id="0" name=""/>
        <dsp:cNvSpPr/>
      </dsp:nvSpPr>
      <dsp:spPr>
        <a:xfrm>
          <a:off x="3966478" y="2183936"/>
          <a:ext cx="1665246" cy="1123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САМОВДОСКО-НАЛЕННЯ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210348" y="2348494"/>
        <a:ext cx="1177506" cy="794554"/>
      </dsp:txXfrm>
    </dsp:sp>
    <dsp:sp modelId="{FC5AC376-957B-4967-926D-9BDBFA1B0AC2}">
      <dsp:nvSpPr>
        <dsp:cNvPr id="0" name=""/>
        <dsp:cNvSpPr/>
      </dsp:nvSpPr>
      <dsp:spPr>
        <a:xfrm rot="5501723">
          <a:off x="3391680" y="2739363"/>
          <a:ext cx="344966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344966" y="14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55539" y="2744933"/>
        <a:ext cx="17248" cy="17248"/>
      </dsp:txXfrm>
    </dsp:sp>
    <dsp:sp modelId="{BA816DEF-B5DA-47BA-95B0-A9164C53A0A1}">
      <dsp:nvSpPr>
        <dsp:cNvPr id="0" name=""/>
        <dsp:cNvSpPr/>
      </dsp:nvSpPr>
      <dsp:spPr>
        <a:xfrm>
          <a:off x="2980603" y="2925719"/>
          <a:ext cx="1123670" cy="1123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ВПЛИВ БАТЬКІВ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145161" y="3090277"/>
        <a:ext cx="794554" cy="794554"/>
      </dsp:txXfrm>
    </dsp:sp>
    <dsp:sp modelId="{619CA919-EA2C-480A-A058-22E401FFABAF}">
      <dsp:nvSpPr>
        <dsp:cNvPr id="0" name=""/>
        <dsp:cNvSpPr/>
      </dsp:nvSpPr>
      <dsp:spPr>
        <a:xfrm rot="9035877">
          <a:off x="2749592" y="2402355"/>
          <a:ext cx="263273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263273" y="14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874647" y="2409968"/>
        <a:ext cx="13163" cy="13163"/>
      </dsp:txXfrm>
    </dsp:sp>
    <dsp:sp modelId="{7B8FFEA3-62F6-4583-AA3B-528B1A3006CF}">
      <dsp:nvSpPr>
        <dsp:cNvPr id="0" name=""/>
        <dsp:cNvSpPr/>
      </dsp:nvSpPr>
      <dsp:spPr>
        <a:xfrm>
          <a:off x="1715243" y="2195164"/>
          <a:ext cx="1123670" cy="1123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ВПЛИВ УЧИТЕЛЯ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79801" y="2359722"/>
        <a:ext cx="794554" cy="794554"/>
      </dsp:txXfrm>
    </dsp:sp>
    <dsp:sp modelId="{191C43AD-9219-480E-96C7-5424711939A8}">
      <dsp:nvSpPr>
        <dsp:cNvPr id="0" name=""/>
        <dsp:cNvSpPr/>
      </dsp:nvSpPr>
      <dsp:spPr>
        <a:xfrm rot="12536149">
          <a:off x="2895762" y="1652102"/>
          <a:ext cx="102640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102640" y="141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44516" y="1663731"/>
        <a:ext cx="5132" cy="5132"/>
      </dsp:txXfrm>
    </dsp:sp>
    <dsp:sp modelId="{B6FA3C4B-A26F-4B6E-A480-55F1F85FF375}">
      <dsp:nvSpPr>
        <dsp:cNvPr id="0" name=""/>
        <dsp:cNvSpPr/>
      </dsp:nvSpPr>
      <dsp:spPr>
        <a:xfrm>
          <a:off x="1484278" y="734052"/>
          <a:ext cx="1585600" cy="1123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ВПЛИВ СУСПІЛЬСТВА, ВЛАДИ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716484" y="898610"/>
        <a:ext cx="1121188" cy="794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27C93-F760-4B0E-AC0D-BCBD89BBE36D}">
      <dsp:nvSpPr>
        <dsp:cNvPr id="0" name=""/>
        <dsp:cNvSpPr/>
      </dsp:nvSpPr>
      <dsp:spPr>
        <a:xfrm rot="5400000">
          <a:off x="4333435" y="-1639042"/>
          <a:ext cx="1022720" cy="4559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СОЦІАЛЬНИЙ СТАТУС РОДИНИ, МОРАЛЬНО-ЕТИЧНИЙ РОЗВИТОК, СТАН ЗДОРОВ</a:t>
          </a: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’</a:t>
          </a: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Я РОДИНИ, ІНТЕЛЕКТУАЛЬНИЙ ПОТЕНЦІАЛ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МОРАЛЬНО-ДУХОВНІ ЦІННОСТІ, ПРИКЛАД, АВТОРИТЕТ. ПІДТРИМКА, МУДРІСТЬ, ТРАДИЦІЇ, ЗАХИСТ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564892" y="179426"/>
        <a:ext cx="4509883" cy="922870"/>
      </dsp:txXfrm>
    </dsp:sp>
    <dsp:sp modelId="{6C2744A8-D69D-4D14-BC7B-FD0D517F352B}">
      <dsp:nvSpPr>
        <dsp:cNvPr id="0" name=""/>
        <dsp:cNvSpPr/>
      </dsp:nvSpPr>
      <dsp:spPr>
        <a:xfrm>
          <a:off x="0" y="1661"/>
          <a:ext cx="2564892" cy="1278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РОДИНА</a:t>
          </a:r>
          <a:endParaRPr lang="ru-RU" sz="32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406" y="64067"/>
        <a:ext cx="2440080" cy="1153589"/>
      </dsp:txXfrm>
    </dsp:sp>
    <dsp:sp modelId="{24EC2DA4-CC59-4996-BD88-DD6C33680DC6}">
      <dsp:nvSpPr>
        <dsp:cNvPr id="0" name=""/>
        <dsp:cNvSpPr/>
      </dsp:nvSpPr>
      <dsp:spPr>
        <a:xfrm rot="5400000">
          <a:off x="4157603" y="-251233"/>
          <a:ext cx="1364923" cy="45553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ПЕДАГОГІЧНИЙ ПОШУК, МЕТОДИЧНА РОБОТА, РЕАЛІЗАЦІЯ ІНДИВІДУАЛЬНИХ МОЖЛИВОСТЕЙ ВИХОВАТЕЛЯ ТА ВЧИТЕЛЯ, УЗАГАЛЬНЕННЯ ВПРОВАДЖЕННЯ ПЕРЕДОВОГО ДОСВІДУ В ПРАКТИКУ РОБОТИ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УЧИТЕЛЬ ЖИТТЯ, АВТОРИТЕТ, ЗНАННЯ, ПРИКЛАД, УСМІШКА, СПОКІЙ, ПІДТРИМКА, РАДІСТЬ, ДУХОВНІ ЦІННОСТІ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562387" y="1410613"/>
        <a:ext cx="4488725" cy="1231663"/>
      </dsp:txXfrm>
    </dsp:sp>
    <dsp:sp modelId="{A62ED4F6-DCFB-4DAB-B85B-BCA689022F38}">
      <dsp:nvSpPr>
        <dsp:cNvPr id="0" name=""/>
        <dsp:cNvSpPr/>
      </dsp:nvSpPr>
      <dsp:spPr>
        <a:xfrm>
          <a:off x="0" y="1387243"/>
          <a:ext cx="2562387" cy="1278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КЛАСНИЙ КЕРІВНИК</a:t>
          </a:r>
          <a:endParaRPr lang="ru-RU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406" y="1449649"/>
        <a:ext cx="2437575" cy="1153589"/>
      </dsp:txXfrm>
    </dsp:sp>
    <dsp:sp modelId="{514DC604-B4D2-46D7-9126-D8D4CC6917D6}">
      <dsp:nvSpPr>
        <dsp:cNvPr id="0" name=""/>
        <dsp:cNvSpPr/>
      </dsp:nvSpPr>
      <dsp:spPr>
        <a:xfrm rot="5400000">
          <a:off x="4333435" y="1132122"/>
          <a:ext cx="1022720" cy="4559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ВІДПОВІДНІСТЬ СОЦІАЛЬНИМ ЗАМОВЛЕННЯМ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НАЦІОНАЛЬНА СВІДОМІСТЬ, НАРОДНІ ІДЕАЛИ, НАЦІОНАЛЬНІ ТА ДУХОВНІ ЦІННОСТІ, НАРОДНІ ТРАДИЦІЇ, ПОТРЕБА СЛУЖІННЯ ІНТЕРЕСАМ НАРОДУ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564892" y="2950591"/>
        <a:ext cx="4509883" cy="922870"/>
      </dsp:txXfrm>
    </dsp:sp>
    <dsp:sp modelId="{360423D6-9AA5-4D05-B1DD-5C3C36F3429E}">
      <dsp:nvSpPr>
        <dsp:cNvPr id="0" name=""/>
        <dsp:cNvSpPr/>
      </dsp:nvSpPr>
      <dsp:spPr>
        <a:xfrm>
          <a:off x="0" y="2772825"/>
          <a:ext cx="2564892" cy="1278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СОЦІАЛЬНІ ОБ</a:t>
          </a:r>
          <a:r>
            <a:rPr lang="en-US" sz="3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’</a:t>
          </a:r>
          <a:r>
            <a:rPr lang="uk-UA" sz="3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ЄКТИ</a:t>
          </a:r>
          <a:endParaRPr lang="ru-RU" sz="32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406" y="2835231"/>
        <a:ext cx="2440080" cy="1153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7BEC3-66A7-47F1-B2BC-1BF7ED6968E4}">
      <dsp:nvSpPr>
        <dsp:cNvPr id="0" name=""/>
        <dsp:cNvSpPr/>
      </dsp:nvSpPr>
      <dsp:spPr>
        <a:xfrm>
          <a:off x="3107605" y="1826938"/>
          <a:ext cx="1396049" cy="13960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КЛАСНИЙ КЕРІВНИК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312052" y="2031385"/>
        <a:ext cx="987155" cy="987155"/>
      </dsp:txXfrm>
    </dsp:sp>
    <dsp:sp modelId="{BC2A747F-13A0-44E7-9620-296461C1A18E}">
      <dsp:nvSpPr>
        <dsp:cNvPr id="0" name=""/>
        <dsp:cNvSpPr/>
      </dsp:nvSpPr>
      <dsp:spPr>
        <a:xfrm rot="16513169">
          <a:off x="3838430" y="1779544"/>
          <a:ext cx="67545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67545" y="166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70514" y="1794511"/>
        <a:ext cx="3377" cy="3377"/>
      </dsp:txXfrm>
    </dsp:sp>
    <dsp:sp modelId="{AB7D518B-8AE1-49F4-9804-F9559C0EF26B}">
      <dsp:nvSpPr>
        <dsp:cNvPr id="0" name=""/>
        <dsp:cNvSpPr/>
      </dsp:nvSpPr>
      <dsp:spPr>
        <a:xfrm>
          <a:off x="3240751" y="369411"/>
          <a:ext cx="1396049" cy="13960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b="1" kern="1200" dirty="0" smtClean="0">
              <a:solidFill>
                <a:schemeClr val="tx1"/>
              </a:solidFill>
            </a:rPr>
            <a:t>ПЕДАГОГІЧНИЙ КОЛЕКТИВ</a:t>
          </a:r>
          <a:endParaRPr lang="ru-RU" sz="800" b="1" kern="1200" dirty="0">
            <a:solidFill>
              <a:schemeClr val="tx1"/>
            </a:solidFill>
          </a:endParaRPr>
        </a:p>
      </dsp:txBody>
      <dsp:txXfrm>
        <a:off x="3445198" y="573858"/>
        <a:ext cx="987155" cy="987155"/>
      </dsp:txXfrm>
    </dsp:sp>
    <dsp:sp modelId="{3B131323-A8A8-405C-B538-56196DE1643D}">
      <dsp:nvSpPr>
        <dsp:cNvPr id="0" name=""/>
        <dsp:cNvSpPr/>
      </dsp:nvSpPr>
      <dsp:spPr>
        <a:xfrm rot="20484738">
          <a:off x="4457038" y="2223447"/>
          <a:ext cx="391278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391278" y="166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42896" y="2230320"/>
        <a:ext cx="19563" cy="19563"/>
      </dsp:txXfrm>
    </dsp:sp>
    <dsp:sp modelId="{EB4CFC23-E9F3-4D72-8CF3-68B9C11869EA}">
      <dsp:nvSpPr>
        <dsp:cNvPr id="0" name=""/>
        <dsp:cNvSpPr/>
      </dsp:nvSpPr>
      <dsp:spPr>
        <a:xfrm>
          <a:off x="4801701" y="1257216"/>
          <a:ext cx="1396049" cy="1396049"/>
        </a:xfrm>
        <a:prstGeom prst="ellipse">
          <a:avLst/>
        </a:prstGeom>
        <a:solidFill>
          <a:schemeClr val="accent5">
            <a:hueOff val="22734"/>
            <a:satOff val="2071"/>
            <a:lumOff val="406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b="1" kern="1200" dirty="0" smtClean="0">
              <a:solidFill>
                <a:schemeClr val="tx1"/>
              </a:solidFill>
            </a:rPr>
            <a:t>УЧНІВСЬКИЙ КОЛЕКТИВ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5006148" y="1461663"/>
        <a:ext cx="987155" cy="987155"/>
      </dsp:txXfrm>
    </dsp:sp>
    <dsp:sp modelId="{62511EAE-3810-439D-9C2F-397345372AE0}">
      <dsp:nvSpPr>
        <dsp:cNvPr id="0" name=""/>
        <dsp:cNvSpPr/>
      </dsp:nvSpPr>
      <dsp:spPr>
        <a:xfrm rot="2111016">
          <a:off x="4324789" y="3072442"/>
          <a:ext cx="562079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562079" y="166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91777" y="3075046"/>
        <a:ext cx="28103" cy="28103"/>
      </dsp:txXfrm>
    </dsp:sp>
    <dsp:sp modelId="{696B49EC-6DE1-4CFF-A22C-DD934B7075AE}">
      <dsp:nvSpPr>
        <dsp:cNvPr id="0" name=""/>
        <dsp:cNvSpPr/>
      </dsp:nvSpPr>
      <dsp:spPr>
        <a:xfrm>
          <a:off x="4759261" y="2901600"/>
          <a:ext cx="1141451" cy="1396049"/>
        </a:xfrm>
        <a:prstGeom prst="ellipse">
          <a:avLst/>
        </a:prstGeom>
        <a:solidFill>
          <a:schemeClr val="accent5">
            <a:hueOff val="45467"/>
            <a:satOff val="4142"/>
            <a:lumOff val="813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>
              <a:solidFill>
                <a:schemeClr val="tx1"/>
              </a:solidFill>
            </a:rPr>
            <a:t>БАТЬКИ</a:t>
          </a:r>
          <a:endParaRPr lang="ru-RU" sz="1050" b="1" kern="1200" dirty="0">
            <a:solidFill>
              <a:schemeClr val="tx1"/>
            </a:solidFill>
          </a:endParaRPr>
        </a:p>
      </dsp:txBody>
      <dsp:txXfrm>
        <a:off x="4926423" y="3106047"/>
        <a:ext cx="807127" cy="987155"/>
      </dsp:txXfrm>
    </dsp:sp>
    <dsp:sp modelId="{019FFD45-4B21-4274-97EC-76F9813D5A47}">
      <dsp:nvSpPr>
        <dsp:cNvPr id="0" name=""/>
        <dsp:cNvSpPr/>
      </dsp:nvSpPr>
      <dsp:spPr>
        <a:xfrm rot="8262604">
          <a:off x="2899956" y="3128570"/>
          <a:ext cx="447548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447548" y="166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12541" y="3134036"/>
        <a:ext cx="22377" cy="22377"/>
      </dsp:txXfrm>
    </dsp:sp>
    <dsp:sp modelId="{8654BCAA-8FE1-491A-A65E-5A28BB856279}">
      <dsp:nvSpPr>
        <dsp:cNvPr id="0" name=""/>
        <dsp:cNvSpPr/>
      </dsp:nvSpPr>
      <dsp:spPr>
        <a:xfrm>
          <a:off x="1827506" y="3044617"/>
          <a:ext cx="1278879" cy="1396049"/>
        </a:xfrm>
        <a:prstGeom prst="ellipse">
          <a:avLst/>
        </a:prstGeom>
        <a:solidFill>
          <a:schemeClr val="accent5">
            <a:hueOff val="68201"/>
            <a:satOff val="6214"/>
            <a:lumOff val="122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</a:rPr>
            <a:t>ГРОМАДСЬ-КІСТЬ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2014793" y="3249064"/>
        <a:ext cx="904305" cy="987155"/>
      </dsp:txXfrm>
    </dsp:sp>
    <dsp:sp modelId="{781DB69D-D59A-4171-A412-1724D1C1B4FD}">
      <dsp:nvSpPr>
        <dsp:cNvPr id="0" name=""/>
        <dsp:cNvSpPr/>
      </dsp:nvSpPr>
      <dsp:spPr>
        <a:xfrm rot="11888407">
          <a:off x="2712384" y="2222352"/>
          <a:ext cx="440870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440870" y="166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21798" y="2227986"/>
        <a:ext cx="22043" cy="22043"/>
      </dsp:txXfrm>
    </dsp:sp>
    <dsp:sp modelId="{D8DCEE89-8ED3-44BC-9592-F7430323E9FE}">
      <dsp:nvSpPr>
        <dsp:cNvPr id="0" name=""/>
        <dsp:cNvSpPr/>
      </dsp:nvSpPr>
      <dsp:spPr>
        <a:xfrm>
          <a:off x="1361984" y="1255028"/>
          <a:ext cx="1396049" cy="1396049"/>
        </a:xfrm>
        <a:prstGeom prst="ellipse">
          <a:avLst/>
        </a:prstGeom>
        <a:solidFill>
          <a:schemeClr val="accent5">
            <a:hueOff val="90935"/>
            <a:satOff val="8285"/>
            <a:lumOff val="1627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</a:rPr>
            <a:t>ПОЗАШ-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</a:rPr>
            <a:t>КІЛЬНЕ СПІЛКУВАН-НЯ</a:t>
          </a:r>
          <a:endParaRPr lang="ru-RU" sz="1000" kern="1200" dirty="0"/>
        </a:p>
      </dsp:txBody>
      <dsp:txXfrm>
        <a:off x="1566431" y="1459475"/>
        <a:ext cx="987155" cy="987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704C4-2ECE-405C-9548-5DB70C06675B}">
      <dsp:nvSpPr>
        <dsp:cNvPr id="0" name=""/>
        <dsp:cNvSpPr/>
      </dsp:nvSpPr>
      <dsp:spPr>
        <a:xfrm>
          <a:off x="2026104" y="468412"/>
          <a:ext cx="3116062" cy="3116062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39F1D-3F19-402E-9314-3056C0D647B3}">
      <dsp:nvSpPr>
        <dsp:cNvPr id="0" name=""/>
        <dsp:cNvSpPr/>
      </dsp:nvSpPr>
      <dsp:spPr>
        <a:xfrm>
          <a:off x="2026104" y="468412"/>
          <a:ext cx="3116062" cy="3116062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6814B-58A8-48F2-90A4-FDEDF2F7A7C8}">
      <dsp:nvSpPr>
        <dsp:cNvPr id="0" name=""/>
        <dsp:cNvSpPr/>
      </dsp:nvSpPr>
      <dsp:spPr>
        <a:xfrm>
          <a:off x="2026104" y="468412"/>
          <a:ext cx="3116062" cy="3116062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330C-FF11-4B81-BE6A-22B216DF2D5C}">
      <dsp:nvSpPr>
        <dsp:cNvPr id="0" name=""/>
        <dsp:cNvSpPr/>
      </dsp:nvSpPr>
      <dsp:spPr>
        <a:xfrm>
          <a:off x="2026104" y="468412"/>
          <a:ext cx="3116062" cy="3116062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80972-1300-4C57-B029-A73E3CFD4CE0}">
      <dsp:nvSpPr>
        <dsp:cNvPr id="0" name=""/>
        <dsp:cNvSpPr/>
      </dsp:nvSpPr>
      <dsp:spPr>
        <a:xfrm>
          <a:off x="2866621" y="1308929"/>
          <a:ext cx="1435028" cy="1435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</a:rPr>
            <a:t>ЖИТТЄВИЙ ПРОСТІР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76776" y="1519084"/>
        <a:ext cx="1014718" cy="1014718"/>
      </dsp:txXfrm>
    </dsp:sp>
    <dsp:sp modelId="{10D6C53E-205E-4091-A6AA-7C3E0D802295}">
      <dsp:nvSpPr>
        <dsp:cNvPr id="0" name=""/>
        <dsp:cNvSpPr/>
      </dsp:nvSpPr>
      <dsp:spPr>
        <a:xfrm>
          <a:off x="2831227" y="2315"/>
          <a:ext cx="1505815" cy="100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>
              <a:solidFill>
                <a:schemeClr val="tx1"/>
              </a:solidFill>
            </a:rPr>
            <a:t>БАТЬКИ СТВОРЮЮТЬ УМОВИ ДЛЯ НАВЧАННЯ</a:t>
          </a:r>
          <a:endParaRPr lang="ru-RU" sz="1050" b="1" kern="1200" dirty="0">
            <a:solidFill>
              <a:schemeClr val="tx1"/>
            </a:solidFill>
          </a:endParaRPr>
        </a:p>
      </dsp:txBody>
      <dsp:txXfrm>
        <a:off x="3051749" y="149424"/>
        <a:ext cx="1064771" cy="710302"/>
      </dsp:txXfrm>
    </dsp:sp>
    <dsp:sp modelId="{ACF2C82D-8D72-478B-A5F0-86D4DA9FDD70}">
      <dsp:nvSpPr>
        <dsp:cNvPr id="0" name=""/>
        <dsp:cNvSpPr/>
      </dsp:nvSpPr>
      <dsp:spPr>
        <a:xfrm>
          <a:off x="4411694" y="1524183"/>
          <a:ext cx="1388618" cy="100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>
              <a:solidFill>
                <a:schemeClr val="tx1"/>
              </a:solidFill>
            </a:rPr>
            <a:t>СТЕЖАТЬ ЗА ВИКОНАННЯМ РЕЖИМУ ДНЯ</a:t>
          </a:r>
          <a:endParaRPr lang="ru-RU" sz="1050" b="1" kern="1200" dirty="0">
            <a:solidFill>
              <a:schemeClr val="tx1"/>
            </a:solidFill>
          </a:endParaRPr>
        </a:p>
      </dsp:txBody>
      <dsp:txXfrm>
        <a:off x="4615052" y="1671292"/>
        <a:ext cx="981902" cy="710302"/>
      </dsp:txXfrm>
    </dsp:sp>
    <dsp:sp modelId="{1A584938-94B7-4BDB-928E-C827EC66CC93}">
      <dsp:nvSpPr>
        <dsp:cNvPr id="0" name=""/>
        <dsp:cNvSpPr/>
      </dsp:nvSpPr>
      <dsp:spPr>
        <a:xfrm>
          <a:off x="2689494" y="3046052"/>
          <a:ext cx="1789281" cy="100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>
              <a:solidFill>
                <a:schemeClr val="tx1"/>
              </a:solidFill>
            </a:rPr>
            <a:t>СТВОРЮЮТЬ МІКРОКЛІМАТ ДЛЯ ДИТИНИ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>
              <a:solidFill>
                <a:schemeClr val="tx1"/>
              </a:solidFill>
            </a:rPr>
            <a:t>(КОМФОРТ, ЗАХИЩЕНІСТЬ)</a:t>
          </a:r>
          <a:endParaRPr lang="ru-RU" sz="1050" b="1" kern="1200" dirty="0">
            <a:solidFill>
              <a:schemeClr val="tx1"/>
            </a:solidFill>
          </a:endParaRPr>
        </a:p>
      </dsp:txBody>
      <dsp:txXfrm>
        <a:off x="2951528" y="3193161"/>
        <a:ext cx="1265213" cy="710302"/>
      </dsp:txXfrm>
    </dsp:sp>
    <dsp:sp modelId="{27ADBC51-1DE4-445C-B5FF-EC58CCC3CA89}">
      <dsp:nvSpPr>
        <dsp:cNvPr id="0" name=""/>
        <dsp:cNvSpPr/>
      </dsp:nvSpPr>
      <dsp:spPr>
        <a:xfrm>
          <a:off x="1324386" y="1524183"/>
          <a:ext cx="1475760" cy="1004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</a:rPr>
            <a:t>КЛАСНИЙ КЕРІВНИК НАЛАГОДЖУЄ ЗВ</a:t>
          </a:r>
          <a:r>
            <a:rPr lang="en-US" sz="1000" b="1" kern="1200" dirty="0" smtClean="0">
              <a:solidFill>
                <a:schemeClr val="tx1"/>
              </a:solidFill>
            </a:rPr>
            <a:t>’</a:t>
          </a:r>
          <a:r>
            <a:rPr lang="uk-UA" sz="1000" b="1" kern="1200" dirty="0" smtClean="0">
              <a:solidFill>
                <a:schemeClr val="tx1"/>
              </a:solidFill>
            </a:rPr>
            <a:t>ЯЗКИ МІЖ БАТЬКАМИ І ШКОЛОЮ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1540506" y="1671292"/>
        <a:ext cx="1043520" cy="710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5C6DD-4203-4D3D-A26E-45F79325E1FD}">
      <dsp:nvSpPr>
        <dsp:cNvPr id="0" name=""/>
        <dsp:cNvSpPr/>
      </dsp:nvSpPr>
      <dsp:spPr>
        <a:xfrm>
          <a:off x="187154" y="91936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СПОСТЕРЕЖЕННЯ</a:t>
          </a:r>
          <a:endParaRPr lang="ru-RU" sz="1800" b="1" kern="1200" dirty="0"/>
        </a:p>
      </dsp:txBody>
      <dsp:txXfrm>
        <a:off x="212449" y="117231"/>
        <a:ext cx="3403967" cy="813049"/>
      </dsp:txXfrm>
    </dsp:sp>
    <dsp:sp modelId="{BB2F0AEE-988D-4CA4-B79E-F45A95460F8C}">
      <dsp:nvSpPr>
        <dsp:cNvPr id="0" name=""/>
        <dsp:cNvSpPr/>
      </dsp:nvSpPr>
      <dsp:spPr>
        <a:xfrm rot="5945661">
          <a:off x="1752027" y="1019979"/>
          <a:ext cx="141754" cy="1511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84C5BB-6DC6-4640-A857-026FA7412368}">
      <dsp:nvSpPr>
        <dsp:cNvPr id="0" name=""/>
        <dsp:cNvSpPr/>
      </dsp:nvSpPr>
      <dsp:spPr>
        <a:xfrm>
          <a:off x="4097" y="1235520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ВКЛЮЧЕНЕ СПОСТЕРЕЖЕННЯ</a:t>
          </a:r>
          <a:endParaRPr lang="ru-RU" sz="1800" b="1" kern="1200" dirty="0"/>
        </a:p>
      </dsp:txBody>
      <dsp:txXfrm>
        <a:off x="29392" y="1260815"/>
        <a:ext cx="3403967" cy="813049"/>
      </dsp:txXfrm>
    </dsp:sp>
    <dsp:sp modelId="{7B7BA751-8830-4E55-8D1A-D15D47474D90}">
      <dsp:nvSpPr>
        <dsp:cNvPr id="0" name=""/>
        <dsp:cNvSpPr/>
      </dsp:nvSpPr>
      <dsp:spPr>
        <a:xfrm rot="5412001">
          <a:off x="1649851" y="2178635"/>
          <a:ext cx="158952" cy="1511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F8A3C4-6FE9-49CE-8192-B1BC152A8755}">
      <dsp:nvSpPr>
        <dsp:cNvPr id="0" name=""/>
        <dsp:cNvSpPr/>
      </dsp:nvSpPr>
      <dsp:spPr>
        <a:xfrm>
          <a:off x="0" y="2409247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БЕСІДА</a:t>
          </a:r>
          <a:endParaRPr lang="ru-RU" sz="1800" b="1" kern="1200" dirty="0"/>
        </a:p>
      </dsp:txBody>
      <dsp:txXfrm>
        <a:off x="25295" y="2434542"/>
        <a:ext cx="3403967" cy="813049"/>
      </dsp:txXfrm>
    </dsp:sp>
    <dsp:sp modelId="{4A59A337-A077-4706-AE6C-D42F244A4558}">
      <dsp:nvSpPr>
        <dsp:cNvPr id="0" name=""/>
        <dsp:cNvSpPr/>
      </dsp:nvSpPr>
      <dsp:spPr>
        <a:xfrm rot="1761704">
          <a:off x="2523772" y="3375298"/>
          <a:ext cx="574836" cy="1511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14B045-7E3C-456E-BB03-00A323E7EB95}">
      <dsp:nvSpPr>
        <dsp:cNvPr id="0" name=""/>
        <dsp:cNvSpPr/>
      </dsp:nvSpPr>
      <dsp:spPr>
        <a:xfrm>
          <a:off x="2167825" y="3628847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УЗАГАЛЬНЕННЯ НЕЗАЛЕЖНИХ ХАРАКТЕРИСТИК</a:t>
          </a:r>
          <a:endParaRPr lang="ru-RU" sz="1800" b="1" kern="1200" dirty="0"/>
        </a:p>
      </dsp:txBody>
      <dsp:txXfrm>
        <a:off x="2193120" y="3654142"/>
        <a:ext cx="3403967" cy="813049"/>
      </dsp:txXfrm>
    </dsp:sp>
    <dsp:sp modelId="{B4233462-3B6C-4E81-AEE2-807DAFE65ABD}">
      <dsp:nvSpPr>
        <dsp:cNvPr id="0" name=""/>
        <dsp:cNvSpPr/>
      </dsp:nvSpPr>
      <dsp:spPr>
        <a:xfrm>
          <a:off x="3942293" y="69607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/>
            <a:t>ІНТЕРВ</a:t>
          </a:r>
          <a:r>
            <a:rPr lang="en-US" sz="1800" b="1" kern="1200" dirty="0" smtClean="0"/>
            <a:t>’</a:t>
          </a:r>
          <a:r>
            <a:rPr lang="uk-UA" sz="1800" b="1" kern="1200" dirty="0" smtClean="0"/>
            <a:t>Ю</a:t>
          </a:r>
          <a:endParaRPr lang="ru-RU" sz="1800" b="1" kern="1200" dirty="0"/>
        </a:p>
      </dsp:txBody>
      <dsp:txXfrm>
        <a:off x="3967588" y="94902"/>
        <a:ext cx="3403967" cy="813049"/>
      </dsp:txXfrm>
    </dsp:sp>
    <dsp:sp modelId="{F517E61A-A37C-4E98-B613-29A68228DAFB}">
      <dsp:nvSpPr>
        <dsp:cNvPr id="0" name=""/>
        <dsp:cNvSpPr/>
      </dsp:nvSpPr>
      <dsp:spPr>
        <a:xfrm rot="5400000">
          <a:off x="5594003" y="1008815"/>
          <a:ext cx="151136" cy="1511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17B752-67B6-4481-86AD-AE082A0F5585}">
      <dsp:nvSpPr>
        <dsp:cNvPr id="0" name=""/>
        <dsp:cNvSpPr/>
      </dsp:nvSpPr>
      <dsp:spPr>
        <a:xfrm>
          <a:off x="3942293" y="1235520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ТВІР</a:t>
          </a:r>
          <a:endParaRPr lang="ru-RU" sz="1800" b="1" kern="1200" dirty="0"/>
        </a:p>
      </dsp:txBody>
      <dsp:txXfrm>
        <a:off x="3967588" y="1260815"/>
        <a:ext cx="3403967" cy="813049"/>
      </dsp:txXfrm>
    </dsp:sp>
    <dsp:sp modelId="{44A36391-2D09-4D07-9385-98103255FFFB}">
      <dsp:nvSpPr>
        <dsp:cNvPr id="0" name=""/>
        <dsp:cNvSpPr/>
      </dsp:nvSpPr>
      <dsp:spPr>
        <a:xfrm rot="5400000">
          <a:off x="5594003" y="2174728"/>
          <a:ext cx="151136" cy="1511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9AA70F-A5B4-49CC-9CA1-DEC0251522D0}">
      <dsp:nvSpPr>
        <dsp:cNvPr id="0" name=""/>
        <dsp:cNvSpPr/>
      </dsp:nvSpPr>
      <dsp:spPr>
        <a:xfrm>
          <a:off x="3942293" y="2401433"/>
          <a:ext cx="3454557" cy="863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АНКЕТУВАННЯ</a:t>
          </a:r>
          <a:endParaRPr lang="ru-RU" sz="1800" b="1" kern="1200" dirty="0"/>
        </a:p>
      </dsp:txBody>
      <dsp:txXfrm>
        <a:off x="3967588" y="2426728"/>
        <a:ext cx="3403967" cy="8130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44F7C-5E37-47B4-98A5-077ACB544EF0}">
      <dsp:nvSpPr>
        <dsp:cNvPr id="0" name=""/>
        <dsp:cNvSpPr/>
      </dsp:nvSpPr>
      <dsp:spPr>
        <a:xfrm>
          <a:off x="0" y="357442"/>
          <a:ext cx="1789541" cy="298739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ВСТАНОВЛЕННЯ АТМОСФЕРИ ДОВІРИ У ДІТЕЙ І БАТЬКІВ У ЗДІЙСНЕННІ ПРОЦЕСУ ВИХОВАННЯ.</a:t>
          </a:r>
          <a:endParaRPr lang="ru-RU" kern="1200" dirty="0"/>
        </a:p>
      </dsp:txBody>
      <dsp:txXfrm rot="16200000">
        <a:off x="-1045877" y="1403319"/>
        <a:ext cx="2449662" cy="357908"/>
      </dsp:txXfrm>
    </dsp:sp>
    <dsp:sp modelId="{6E8D9823-6C26-4778-BDFE-8C3F0CED0DE0}">
      <dsp:nvSpPr>
        <dsp:cNvPr id="0" name=""/>
        <dsp:cNvSpPr/>
      </dsp:nvSpPr>
      <dsp:spPr>
        <a:xfrm>
          <a:off x="1857392" y="357182"/>
          <a:ext cx="1972642" cy="345256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ФОРМУВАННЯ ЗАЦІКАВЛЕНОСТІ ДІТЕЙ ТА ЇХ БАТЬКІВ У ЗДІЙСНЕННІ ПРОЦЕСУ ВИХОВАННЯ.</a:t>
          </a:r>
          <a:endParaRPr lang="ru-RU" b="1" kern="1200" dirty="0">
            <a:solidFill>
              <a:schemeClr val="tx1"/>
            </a:solidFill>
          </a:endParaRPr>
        </a:p>
      </dsp:txBody>
      <dsp:txXfrm rot="16200000">
        <a:off x="639105" y="1575470"/>
        <a:ext cx="2831104" cy="394528"/>
      </dsp:txXfrm>
    </dsp:sp>
    <dsp:sp modelId="{D67EC34D-661B-4A3D-93F7-8AC779C0383F}">
      <dsp:nvSpPr>
        <dsp:cNvPr id="0" name=""/>
        <dsp:cNvSpPr/>
      </dsp:nvSpPr>
      <dsp:spPr>
        <a:xfrm rot="5400000">
          <a:off x="1695378" y="2256552"/>
          <a:ext cx="347661" cy="29589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03DBE-3E69-479F-8736-3CF1AC5DAFF3}">
      <dsp:nvSpPr>
        <dsp:cNvPr id="0" name=""/>
        <dsp:cNvSpPr/>
      </dsp:nvSpPr>
      <dsp:spPr>
        <a:xfrm>
          <a:off x="3857652" y="357182"/>
          <a:ext cx="1896853" cy="346189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ВИХОВАННЯ ПОЧУТТІВ ОСОБИСТОЇ ВІДПОВІДАЛЬНОСТІ ЗА СТВОРЕННЯ МІКРОКЛІМАТУ В СІМ</a:t>
          </a:r>
          <a:r>
            <a:rPr lang="en-US" sz="1400" b="1" kern="1200" dirty="0" smtClean="0">
              <a:solidFill>
                <a:schemeClr val="tx1"/>
              </a:solidFill>
            </a:rPr>
            <a:t>’</a:t>
          </a:r>
          <a:r>
            <a:rPr lang="uk-UA" sz="1400" b="1" kern="1200" dirty="0" smtClean="0">
              <a:solidFill>
                <a:schemeClr val="tx1"/>
              </a:solidFill>
            </a:rPr>
            <a:t>Ї І КОЛЕКТИВІ, ДЕ ВИХОВУЄТЬСЯ ДИТИНА.</a:t>
          </a:r>
          <a:endParaRPr lang="ru-RU" kern="1200" dirty="0"/>
        </a:p>
      </dsp:txBody>
      <dsp:txXfrm rot="16200000">
        <a:off x="2627961" y="1586872"/>
        <a:ext cx="2838752" cy="379370"/>
      </dsp:txXfrm>
    </dsp:sp>
    <dsp:sp modelId="{549579D6-AFC6-43E9-B967-97D0E22D248B}">
      <dsp:nvSpPr>
        <dsp:cNvPr id="0" name=""/>
        <dsp:cNvSpPr/>
      </dsp:nvSpPr>
      <dsp:spPr>
        <a:xfrm rot="5400000">
          <a:off x="3737063" y="2256552"/>
          <a:ext cx="347661" cy="29589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F5302-8A48-4DA6-9F69-21A91B512C34}">
      <dsp:nvSpPr>
        <dsp:cNvPr id="0" name=""/>
        <dsp:cNvSpPr/>
      </dsp:nvSpPr>
      <dsp:spPr>
        <a:xfrm>
          <a:off x="5857911" y="428623"/>
          <a:ext cx="1599911" cy="314570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БЕЗПОСЕРЕДНЯ УЧАСТЬ БАТЬКІВ І ДІТЕЙ У КЛАСНИХ ПОЧИНАННЯХ.</a:t>
          </a:r>
          <a:endParaRPr lang="ru-RU" sz="1400" b="1" kern="1200" dirty="0">
            <a:solidFill>
              <a:schemeClr val="tx1"/>
            </a:solidFill>
          </a:endParaRPr>
        </a:p>
      </dsp:txBody>
      <dsp:txXfrm rot="16200000">
        <a:off x="4728161" y="1558373"/>
        <a:ext cx="2579481" cy="319982"/>
      </dsp:txXfrm>
    </dsp:sp>
    <dsp:sp modelId="{FD0159FA-1954-404E-895B-8070C72A6D0F}">
      <dsp:nvSpPr>
        <dsp:cNvPr id="0" name=""/>
        <dsp:cNvSpPr/>
      </dsp:nvSpPr>
      <dsp:spPr>
        <a:xfrm rot="5400000">
          <a:off x="5702959" y="2256552"/>
          <a:ext cx="347661" cy="29589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AE28B-3E28-445B-AC80-C379530AA763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DA11-510E-4D7B-8704-93A17067A7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-819472"/>
            <a:ext cx="7117180" cy="6552727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000099"/>
                </a:solidFill>
              </a:rPr>
              <a:t/>
            </a:r>
            <a:br>
              <a:rPr lang="uk-UA" i="1" dirty="0" smtClean="0">
                <a:solidFill>
                  <a:srgbClr val="000099"/>
                </a:solidFill>
              </a:rPr>
            </a:br>
            <a:r>
              <a:rPr lang="uk-UA" i="1" dirty="0">
                <a:solidFill>
                  <a:srgbClr val="000099"/>
                </a:solidFill>
              </a:rPr>
              <a:t/>
            </a:r>
            <a:br>
              <a:rPr lang="uk-UA" i="1" dirty="0">
                <a:solidFill>
                  <a:srgbClr val="000099"/>
                </a:solidFill>
              </a:rPr>
            </a:br>
            <a:r>
              <a:rPr lang="uk-UA" i="1" dirty="0" smtClean="0">
                <a:solidFill>
                  <a:srgbClr val="000099"/>
                </a:solidFill>
              </a:rPr>
              <a:t/>
            </a:r>
            <a:br>
              <a:rPr lang="uk-UA" i="1" dirty="0" smtClean="0">
                <a:solidFill>
                  <a:srgbClr val="000099"/>
                </a:solidFill>
              </a:rPr>
            </a:br>
            <a:r>
              <a:rPr lang="uk-UA" i="1" dirty="0">
                <a:solidFill>
                  <a:srgbClr val="000099"/>
                </a:solidFill>
              </a:rPr>
              <a:t/>
            </a:r>
            <a:br>
              <a:rPr lang="uk-UA" i="1" dirty="0">
                <a:solidFill>
                  <a:srgbClr val="000099"/>
                </a:solidFill>
              </a:rPr>
            </a:br>
            <a:r>
              <a:rPr lang="uk-UA" i="1" dirty="0" smtClean="0">
                <a:solidFill>
                  <a:srgbClr val="000099"/>
                </a:solidFill>
              </a:rPr>
              <a:t/>
            </a:r>
            <a:br>
              <a:rPr lang="uk-UA" i="1" dirty="0" smtClean="0">
                <a:solidFill>
                  <a:srgbClr val="000099"/>
                </a:solidFill>
              </a:rPr>
            </a:br>
            <a:r>
              <a:rPr lang="uk-UA" i="1" dirty="0">
                <a:solidFill>
                  <a:srgbClr val="000099"/>
                </a:solidFill>
              </a:rPr>
              <a:t/>
            </a:r>
            <a:br>
              <a:rPr lang="uk-UA" i="1" dirty="0">
                <a:solidFill>
                  <a:srgbClr val="000099"/>
                </a:solidFill>
              </a:rPr>
            </a:br>
            <a:r>
              <a:rPr lang="uk-UA" i="1" dirty="0" smtClean="0">
                <a:solidFill>
                  <a:srgbClr val="000099"/>
                </a:solidFill>
                <a:latin typeface="Monotype Corsiva" pitchFamily="66" charset="0"/>
              </a:rPr>
              <a:t>ІЗ ДОСВІДУ </a:t>
            </a:r>
            <a:r>
              <a:rPr lang="uk-UA" i="1" dirty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uk-UA" i="1" dirty="0" smtClean="0">
                <a:solidFill>
                  <a:srgbClr val="000099"/>
                </a:solidFill>
                <a:latin typeface="Monotype Corsiva" pitchFamily="66" charset="0"/>
              </a:rPr>
              <a:t>РОБОТИ КЛАСНОГО КЕРІВНИКА</a:t>
            </a:r>
            <a:br>
              <a:rPr lang="uk-UA" i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uk-UA" i="1" dirty="0" smtClean="0">
                <a:solidFill>
                  <a:srgbClr val="000099"/>
                </a:solidFill>
                <a:latin typeface="Monotype Corsiva" pitchFamily="66" charset="0"/>
              </a:rPr>
              <a:t> 10–А КЛАСУ КОРОПЕЦЬКОГО ОБЛАСНОГО ЛІЦЕЮ – ІНТЕРНАТУ З ПОСИЛЕНОЮ ВІЙСЬКОВО – ФІЗИЧНОЮ ПІДГОТОВКОЮ</a:t>
            </a:r>
            <a:br>
              <a:rPr lang="uk-UA" i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uk-UA" sz="4900" i="1" dirty="0" smtClean="0">
                <a:solidFill>
                  <a:srgbClr val="C00000"/>
                </a:solidFill>
                <a:latin typeface="Monotype Corsiva" pitchFamily="66" charset="0"/>
              </a:rPr>
              <a:t>ГРИЦАК НАТАЛІЇ МИХАЙЛІВНИ</a:t>
            </a:r>
            <a:endParaRPr lang="ru-RU" sz="49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00013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РОБОТА КЛАСНОГО КЕРІВНИКА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 З УЧНІВСЬКИМ КОЛЕКТИВОМ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4"/>
          <a:stretch>
            <a:fillRect/>
          </a:stretch>
        </p:blipFill>
        <p:spPr bwMode="auto">
          <a:xfrm>
            <a:off x="549275" y="1258888"/>
            <a:ext cx="7767141" cy="43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467600" cy="483090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Вивчення особистості учня.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Індивідуальна робота.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Психолого-педагогічні спостереження.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Вивчення умов проживання дитини в сім</a:t>
            </a:r>
            <a:r>
              <a:rPr lang="en-US" sz="1800" b="1" dirty="0" smtClean="0">
                <a:solidFill>
                  <a:srgbClr val="000099"/>
                </a:solidFill>
              </a:rPr>
              <a:t>’</a:t>
            </a:r>
            <a:r>
              <a:rPr lang="uk-UA" sz="1800" b="1" dirty="0" smtClean="0">
                <a:solidFill>
                  <a:srgbClr val="000099"/>
                </a:solidFill>
              </a:rPr>
              <a:t>ї.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Вивчення громадської думки про учня вчителів, однокласників, друзів.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Педагогічна діагностика ( анкети, тести ).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Організація вивчення колективу.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err="1" smtClean="0">
                <a:solidFill>
                  <a:srgbClr val="000099"/>
                </a:solidFill>
              </a:rPr>
              <a:t>Зв</a:t>
            </a:r>
            <a:r>
              <a:rPr lang="en-US" sz="1800" b="1" dirty="0" smtClean="0">
                <a:solidFill>
                  <a:srgbClr val="000099"/>
                </a:solidFill>
              </a:rPr>
              <a:t>’</a:t>
            </a:r>
            <a:r>
              <a:rPr lang="uk-UA" sz="1800" b="1" dirty="0" err="1" smtClean="0">
                <a:solidFill>
                  <a:srgbClr val="000099"/>
                </a:solidFill>
              </a:rPr>
              <a:t>язок</a:t>
            </a:r>
            <a:r>
              <a:rPr lang="uk-UA" sz="1800" b="1" dirty="0" smtClean="0">
                <a:solidFill>
                  <a:srgbClr val="000099"/>
                </a:solidFill>
              </a:rPr>
              <a:t> з органами учнівського самоврядування.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Бесіди з учителями - </a:t>
            </a:r>
            <a:r>
              <a:rPr lang="uk-UA" sz="1800" b="1" dirty="0" err="1" smtClean="0">
                <a:solidFill>
                  <a:srgbClr val="000099"/>
                </a:solidFill>
              </a:rPr>
              <a:t>предметниками</a:t>
            </a:r>
            <a:r>
              <a:rPr lang="uk-UA" sz="1800" b="1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Педагогічні спостереження за характером відносин між школярами.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b="1" dirty="0" smtClean="0">
                <a:solidFill>
                  <a:srgbClr val="000099"/>
                </a:solidFill>
              </a:rPr>
              <a:t>Бесіди з батьками.</a:t>
            </a:r>
            <a:endParaRPr lang="ru-RU" sz="1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91759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Структура органів 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класного самоврядування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643050"/>
            <a:ext cx="2928958" cy="12144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2">
                    <a:lumMod val="10000"/>
                  </a:schemeClr>
                </a:solidFill>
              </a:rPr>
              <a:t>Постійно діючі доручення: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chemeClr val="tx2">
                    <a:lumMod val="10000"/>
                  </a:schemeClr>
                </a:solidFill>
              </a:rPr>
              <a:t>  лідер класу;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chemeClr val="tx2">
                    <a:lumMod val="10000"/>
                  </a:schemeClr>
                </a:solidFill>
              </a:rPr>
              <a:t> староста класу;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chemeClr val="tx2">
                    <a:lumMod val="10000"/>
                  </a:schemeClr>
                </a:solidFill>
              </a:rPr>
              <a:t> заступник старости.</a:t>
            </a:r>
          </a:p>
          <a:p>
            <a:pPr algn="ctr">
              <a:buFontTx/>
              <a:buChar char="-"/>
            </a:pPr>
            <a:endParaRPr lang="ru-RU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1643050"/>
            <a:ext cx="2714644" cy="128588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2">
                    <a:lumMod val="25000"/>
                  </a:schemeClr>
                </a:solidFill>
              </a:rPr>
              <a:t>Постійно діючі групи за інтересами: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chemeClr val="tx2">
                    <a:lumMod val="25000"/>
                  </a:schemeClr>
                </a:solidFill>
              </a:rPr>
              <a:t>редколегія газети </a:t>
            </a:r>
          </a:p>
          <a:p>
            <a:pPr algn="ctr"/>
            <a:r>
              <a:rPr lang="uk-UA" sz="1200" b="1" dirty="0" smtClean="0">
                <a:solidFill>
                  <a:schemeClr val="tx2">
                    <a:lumMod val="25000"/>
                  </a:schemeClr>
                </a:solidFill>
              </a:rPr>
              <a:t>“ </a:t>
            </a:r>
            <a:r>
              <a:rPr lang="uk-UA" sz="1200" b="1" dirty="0" err="1" smtClean="0">
                <a:solidFill>
                  <a:schemeClr val="tx2">
                    <a:lumMod val="25000"/>
                  </a:schemeClr>
                </a:solidFill>
              </a:rPr>
              <a:t>Цікавинки</a:t>
            </a:r>
            <a:r>
              <a:rPr lang="uk-UA" sz="1200" b="1" dirty="0" smtClean="0">
                <a:solidFill>
                  <a:schemeClr val="tx2">
                    <a:lumMod val="25000"/>
                  </a:schemeClr>
                </a:solidFill>
              </a:rPr>
              <a:t> сьогодення ”;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chemeClr val="tx2">
                    <a:lumMod val="25000"/>
                  </a:schemeClr>
                </a:solidFill>
              </a:rPr>
              <a:t>  дисципліна і порядок;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chemeClr val="tx2">
                    <a:lumMod val="25000"/>
                  </a:schemeClr>
                </a:solidFill>
              </a:rPr>
              <a:t> організатори дозвілля.</a:t>
            </a:r>
            <a:endParaRPr lang="ru-RU" sz="12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3143248"/>
            <a:ext cx="2000264" cy="78581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rgbClr val="7030A0"/>
                </a:solidFill>
              </a:rPr>
              <a:t>Колектив учнів класу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000504"/>
            <a:ext cx="2500330" cy="2428892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rgbClr val="FF0000"/>
                </a:solidFill>
              </a:rPr>
              <a:t>Тимчасові доручення: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FF0000"/>
                </a:solidFill>
              </a:rPr>
              <a:t> чергування по класу, школі;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FF0000"/>
                </a:solidFill>
              </a:rPr>
              <a:t>  прибирання пришкільної території;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FF0000"/>
                </a:solidFill>
              </a:rPr>
              <a:t> оформлення літопису класу;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FF0000"/>
                </a:solidFill>
              </a:rPr>
              <a:t> догляд підручників;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FF0000"/>
                </a:solidFill>
              </a:rPr>
              <a:t> ремонт меблів.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4071942"/>
            <a:ext cx="2643206" cy="235745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rgbClr val="C00000"/>
                </a:solidFill>
              </a:rPr>
              <a:t>Ініціативні творчі групи: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C00000"/>
                </a:solidFill>
              </a:rPr>
              <a:t> організація свят, конкурсів, спортивних змагань, екскурсій, походів на природу;</a:t>
            </a:r>
          </a:p>
          <a:p>
            <a:pPr algn="ctr">
              <a:buFontTx/>
              <a:buChar char="-"/>
            </a:pPr>
            <a:r>
              <a:rPr lang="uk-UA" sz="1200" b="1" dirty="0" smtClean="0">
                <a:solidFill>
                  <a:srgbClr val="C00000"/>
                </a:solidFill>
              </a:rPr>
              <a:t>  участь у загальношкільних заходах.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3428992" y="2428868"/>
            <a:ext cx="1785950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857752" y="285749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3286116" y="285749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войная стрелка вверх/вниз 16"/>
          <p:cNvSpPr/>
          <p:nvPr/>
        </p:nvSpPr>
        <p:spPr>
          <a:xfrm>
            <a:off x="1714480" y="2857496"/>
            <a:ext cx="142876" cy="11430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3286116" y="5072074"/>
            <a:ext cx="1857388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 flipH="1">
            <a:off x="6572263" y="2928934"/>
            <a:ext cx="142876" cy="11430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3286116" y="392906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857752" y="3929066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829576" cy="64294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ФОРМИ ВИХОВНОЇ РОБОТИ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ВІДВЕРТІ РОЗМОВИ;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ГОДИНИ СПІЛКУВАННЯ З ЕЛЕМЕНТАМИ ТРЕНІНГУ;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ДИСПУТИ, ДИСКУСІЇ;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КЛАСНІ МАЙСТЕРНІ;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РИНГИ ПРОФЕСІЙ;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РОЛЬОВІ ІГРИ;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ЗАОЧНІ ПОДОРОЖІ;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ІНТЕЛЕКТУАЛЬНІ РОЗВАГИ;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СВЯТА І ЗМАГАННЯ;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ТУРНІРИ, АУКЦІОНИ;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ЗАХИСТИ ПРОЕКТІВ;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АКЦІЇ;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ГРА-ЄРАЛАШ;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КТС;</a:t>
            </a:r>
          </a:p>
          <a:p>
            <a:pPr>
              <a:buFont typeface="Wingdings" pitchFamily="2" charset="2"/>
              <a:buChar char="Ø"/>
            </a:pPr>
            <a:r>
              <a:rPr lang="uk-UA" sz="1600" b="1" dirty="0" smtClean="0"/>
              <a:t>СИТУАТИВНІ ПРАКТИКУМИ.</a:t>
            </a:r>
            <a:endParaRPr lang="ru-RU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849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543800" cy="9160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Класний керівник є творцем цікавих для дітей 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і різноманітних форм роботи.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1714488"/>
            <a:ext cx="3500462" cy="1714512"/>
          </a:xfrm>
        </p:spPr>
        <p:txBody>
          <a:bodyPr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Індивідуальні форми роботи </a:t>
            </a:r>
            <a:r>
              <a:rPr lang="uk-UA" sz="1400" dirty="0" smtClean="0">
                <a:solidFill>
                  <a:schemeClr val="tx1"/>
                </a:solidFill>
              </a:rPr>
              <a:t>:</a:t>
            </a:r>
            <a:r>
              <a:rPr lang="uk-UA" sz="1400" dirty="0" smtClean="0"/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бесіда, відверта розмова, консультація, обмін думками (це форми спілкування), виконання спільного доручення, надання індивідуальної допомоги в конкретній роботі, спільний пошук рішення проблеми, завдання.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3500438"/>
            <a:ext cx="3657600" cy="274796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sz="1200" b="1" dirty="0" smtClean="0"/>
              <a:t>Ці форми можуть діяти самостійно, а найчастіше вони супроводжують один одного. Їх завдання: розпізнати учня, відкрити його таланти, виявити все цінне, що властиве його характеру, прагненням, а також все, що заважає йому проявити себе.</a:t>
            </a:r>
          </a:p>
          <a:p>
            <a:pPr algn="just">
              <a:buNone/>
            </a:pPr>
            <a:r>
              <a:rPr lang="uk-UA" sz="1200" b="1" dirty="0" smtClean="0"/>
              <a:t>Для кожної особистості потрібний свій конкретний, індивідуалізований стиль взаємин. Важливо розташувати до себе дитину, викликати її на відвертість, завоювати довіру, розбудити бажання поділитися з педагогом своїми думками, сумнівами.</a:t>
            </a:r>
            <a:endParaRPr lang="ru-RU" sz="1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714488"/>
            <a:ext cx="3657600" cy="1714512"/>
          </a:xfrm>
        </p:spPr>
        <p:txBody>
          <a:bodyPr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Групові форми роботи: діяльність активу, творчі групи, мікрогрупи, органи самоврядування; засідання, години спілкування з елементами тренінгу, випуск стіннівок, рольові ігри, інтерактивні ігри.</a:t>
            </a:r>
          </a:p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У цих формах педагог проявляє себе як рядовий учасник або як організатор.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3571876"/>
            <a:ext cx="3657600" cy="257176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sz="1200" b="1" dirty="0" smtClean="0"/>
              <a:t>Головне завдання педагога, з одного боку, допомогти кожному проявити себе, а з іншого - створити умови для отримання в групі відчутного позитивного результату, значущого для всіх членів колективу. Вплив педагогів у групових формах направлений також на розвиток гуманних взаємин між дітьми, формування у них комунікативних умінь. У зв'язку з цим важливим засобом є приклад демократичного, поважного, тактовного ставлення до дітей самого педагога.</a:t>
            </a:r>
            <a:endParaRPr lang="ru-RU" sz="1200" b="1" dirty="0" smtClean="0"/>
          </a:p>
          <a:p>
            <a:pPr algn="just">
              <a:buNone/>
            </a:pPr>
            <a:endParaRPr lang="ru-RU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8" grpId="0" build="p"/>
      <p:bldP spid="6" grpId="0" build="p" animBg="1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91759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колективні форми роботи 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класного керівника з ліцеїстами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785786" y="1643050"/>
            <a:ext cx="3143272" cy="235745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Конкурси, спектаклі, концерти, виступи агітбригад, походи,  спортивні змагання. 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000496" y="1571612"/>
            <a:ext cx="3929090" cy="278608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Свята гумору і веселі конкурси:,конкурс акторської майстерності, </a:t>
            </a:r>
            <a:r>
              <a:rPr lang="uk-UA" sz="1200" b="1" dirty="0" smtClean="0">
                <a:solidFill>
                  <a:schemeClr val="tx1"/>
                </a:solidFill>
              </a:rPr>
              <a:t>свята творчості естафета улюблених занять, турніри.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500034" y="4000504"/>
            <a:ext cx="3500462" cy="221457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Свята народної творчості,</a:t>
            </a:r>
            <a:r>
              <a:rPr lang="uk-UA" sz="1200" dirty="0" smtClean="0"/>
              <a:t> </a:t>
            </a:r>
            <a:r>
              <a:rPr lang="uk-UA" sz="1200" b="1" dirty="0" smtClean="0">
                <a:solidFill>
                  <a:schemeClr val="tx1"/>
                </a:solidFill>
              </a:rPr>
              <a:t>суспільно-корисні, трудові колективні заходи.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4143372" y="4357694"/>
            <a:ext cx="3786214" cy="221457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Форми дозвільного спілкування:ігри активного відпочинку, інтенсивного навчання (ділові, тренінгу, повчальні і розвиваючі ігри).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>
                <a:solidFill>
                  <a:srgbClr val="000099"/>
                </a:solidFill>
              </a:rPr>
              <a:t>БАТЬКІВСЬКИЙ ДІМ – ЖИТТЄВИЙ ПРОСТІР, </a:t>
            </a:r>
            <a:br>
              <a:rPr lang="uk-UA" sz="1800" b="1" dirty="0" smtClean="0">
                <a:solidFill>
                  <a:srgbClr val="000099"/>
                </a:solidFill>
              </a:rPr>
            </a:br>
            <a:r>
              <a:rPr lang="uk-UA" sz="1800" b="1" dirty="0" smtClean="0">
                <a:solidFill>
                  <a:srgbClr val="000099"/>
                </a:solidFill>
              </a:rPr>
              <a:t>ДЕ ФОРМУЄТЬСЯ І РОЗВИВАЄТЬСЯ ОСОБИСТІСТЬ.</a:t>
            </a:r>
            <a:endParaRPr lang="ru-RU" sz="18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МЕТОДИ ВИВЧЕННЯ СІМ</a:t>
            </a:r>
            <a:r>
              <a:rPr lang="en-US" sz="2400" b="1" dirty="0" smtClean="0">
                <a:solidFill>
                  <a:srgbClr val="C00000"/>
                </a:solidFill>
              </a:rPr>
              <a:t>’</a:t>
            </a:r>
            <a:r>
              <a:rPr lang="uk-UA" sz="2400" b="1" dirty="0" smtClean="0">
                <a:solidFill>
                  <a:srgbClr val="C00000"/>
                </a:solidFill>
              </a:rPr>
              <a:t>Ї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40094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СТВОРЕННЯ СИСТЕМИ ВЗАЄМОДІЇ ВЧИТЕЛІВ, УЧНІВ І БАТЬКІВ У ПРОЦЕСІ СТАНОВЛЕННЯ ОСОБИСТОСТІ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74676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ФОРМИ ПЕДАГОГІЧНОГО </a:t>
            </a:r>
            <a:br>
              <a:rPr lang="uk-UA" sz="2400" b="1" dirty="0" smtClean="0">
                <a:solidFill>
                  <a:srgbClr val="000099"/>
                </a:solidFill>
              </a:rPr>
            </a:br>
            <a:r>
              <a:rPr lang="uk-UA" sz="2400" b="1" dirty="0" smtClean="0">
                <a:solidFill>
                  <a:srgbClr val="000099"/>
                </a:solidFill>
              </a:rPr>
              <a:t>ВСЕОБУЧУ БАТЬКІВ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1400" b="1" dirty="0" smtClean="0"/>
              <a:t>ЛЕКТОРІЇ                                                                                              КОНФЕРЕНЦІЇ</a:t>
            </a:r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r>
              <a:rPr lang="uk-UA" sz="1400" b="1" dirty="0" smtClean="0"/>
              <a:t>РОЛЬОВІ ІГРИ                                                                                            СЕМІНАРИ</a:t>
            </a:r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endParaRPr lang="uk-UA" sz="1800" b="1" dirty="0" smtClean="0"/>
          </a:p>
          <a:p>
            <a:pPr>
              <a:buNone/>
            </a:pPr>
            <a:endParaRPr lang="uk-UA" sz="1400" b="1" dirty="0" smtClean="0"/>
          </a:p>
          <a:p>
            <a:pPr>
              <a:buNone/>
            </a:pPr>
            <a:r>
              <a:rPr lang="uk-UA" sz="1400" b="1" dirty="0" smtClean="0"/>
              <a:t>ТЕСТУВАННЯ                                                                                    АНКЕТУВАННЯ</a:t>
            </a:r>
          </a:p>
          <a:p>
            <a:pPr>
              <a:buNone/>
            </a:pPr>
            <a:endParaRPr lang="uk-UA" sz="1400" b="1" dirty="0" smtClean="0"/>
          </a:p>
          <a:p>
            <a:pPr>
              <a:buNone/>
            </a:pPr>
            <a:endParaRPr lang="uk-UA" sz="1400" b="1" dirty="0" smtClean="0"/>
          </a:p>
          <a:p>
            <a:pPr>
              <a:buNone/>
            </a:pPr>
            <a:endParaRPr lang="uk-UA" sz="1400" b="1" dirty="0" smtClean="0"/>
          </a:p>
          <a:p>
            <a:pPr>
              <a:buNone/>
            </a:pPr>
            <a:r>
              <a:rPr lang="uk-UA" sz="1400" b="1" dirty="0" smtClean="0"/>
              <a:t>ПРАКТИЧНІ ЗАНЯТТЯ                                                        БАТЬКІВСЬКІ ЗБОРИ</a:t>
            </a:r>
            <a:endParaRPr lang="ru-RU" sz="1400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143240" y="3071810"/>
            <a:ext cx="2286016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ПЕДАГОГІЧНИЙ </a:t>
            </a:r>
          </a:p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ВСЕОБУЧ БАТЬКІВ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1428728" y="1857364"/>
            <a:ext cx="192882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072066" y="1928802"/>
            <a:ext cx="164307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500298" y="4572008"/>
            <a:ext cx="142876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214546" y="357187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29256" y="357187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143108" y="4143380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429256" y="4071942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822033" y="4607727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Завдання батьківського лекторію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dirty="0" smtClean="0"/>
              <a:t>Створення сприятливої атмосфери у спілкуванні вчителі – батьки – громадськість.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/>
              <a:t>Залучення батьків до співпраці, участі у житті школи, їхніх дітей.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/>
              <a:t>Піклування про нормальний розвиток взаємин у кожній родині – сім</a:t>
            </a:r>
            <a:r>
              <a:rPr lang="en-US" b="1" dirty="0" smtClean="0"/>
              <a:t>’</a:t>
            </a:r>
            <a:r>
              <a:rPr lang="uk-UA" b="1" dirty="0" smtClean="0"/>
              <a:t>ї.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/>
              <a:t>Засвоєння теоретичних знань, отриманих батьками, підкріплення виступів прикладами з досвіду виховної діяльності батьків.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/>
              <a:t>Спонукання батьків до спільної діяльності з дітьми.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ТВОРЧЕ КРЕДО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72386" cy="46863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Monotype Corsiva" pitchFamily="66" charset="0"/>
              </a:rPr>
              <a:t>Не загубити! Не втратити! Відродити</a:t>
            </a:r>
            <a:endParaRPr lang="uk-UA" sz="1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uk-UA" sz="16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Учитель, який  передає дитині лише знання, - це ремісник; той, хто виховує характер, - справжній митець своєї справи.</a:t>
            </a:r>
          </a:p>
          <a:p>
            <a:pPr algn="ctr">
              <a:buNone/>
            </a:pPr>
            <a:r>
              <a:rPr lang="uk-UA" sz="1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Софія </a:t>
            </a:r>
            <a:r>
              <a:rPr lang="uk-UA" sz="14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Русова</a:t>
            </a:r>
            <a:endParaRPr lang="ru-RU" sz="14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12" y="2113280"/>
            <a:ext cx="3508375" cy="2631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ОСНОВНІ ФОРМИ РОБОТИ </a:t>
            </a:r>
            <a:br>
              <a:rPr lang="uk-UA" sz="2400" b="1" dirty="0" smtClean="0">
                <a:solidFill>
                  <a:srgbClr val="000099"/>
                </a:solidFill>
              </a:rPr>
            </a:br>
            <a:r>
              <a:rPr lang="uk-UA" sz="2400" b="1" dirty="0" smtClean="0">
                <a:solidFill>
                  <a:srgbClr val="000099"/>
                </a:solidFill>
              </a:rPr>
              <a:t>БАТЬКІВСЬКОГО ЛЕКТОРІЮ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uk-UA" sz="1800" b="1" dirty="0" smtClean="0"/>
          </a:p>
          <a:p>
            <a:pPr>
              <a:buFont typeface="Wingdings" pitchFamily="2" charset="2"/>
              <a:buChar char="Ø"/>
            </a:pPr>
            <a:r>
              <a:rPr lang="uk-UA" sz="1800" b="1" dirty="0" smtClean="0"/>
              <a:t>ЛЕКЦІЇ, БЕСІДИ, СПІВБЕСІДИ;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ЗУСТРІЧІ З ЦІКАВИМИ ЛЮДЬМИ: ПСИХОЛОГАМИ, ПРАЦІВНИКАМИ ЮСТИЦІЇ, ПРАВООХОРОННИХ ОРГАНІВ;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ОБМІН ДОСВІДОМ ВИХОВАННЯ В СІМ</a:t>
            </a:r>
            <a:r>
              <a:rPr lang="en-US" sz="1800" b="1" dirty="0" smtClean="0"/>
              <a:t>’</a:t>
            </a:r>
            <a:r>
              <a:rPr lang="uk-UA" sz="1800" b="1" dirty="0" smtClean="0"/>
              <a:t>Ї;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ЗАНЯТТЯ: ЗАПИТАННЯ – ВІДПОВІДЬ;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ДЕНЬ ВІДКРИТИХ ДВЕРЕЙ ДЛЯ БАТЬКІВ;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ТЕСТУВАННЯ, АНКЕТУВАННЯ;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ПЕДАГОГІЧНІ ПРАКТИКУМИ, “КРУГЛІ СТОЛИ”;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ГОДИНИ СПІЛКУВАННЯ З ЕЛЕМЕНТАМИ ТРЕНІНГУ;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b="1" dirty="0" smtClean="0"/>
              <a:t>СПІЛЬНІ  ВЕЧОРИ: ДІТИ – БАТЬКИ – ВЧИТЕЛІ (РОДИННІ СВЯТА).</a:t>
            </a:r>
          </a:p>
          <a:p>
            <a:pPr>
              <a:buFont typeface="Wingdings" pitchFamily="2" charset="2"/>
              <a:buChar char="Ø"/>
            </a:pPr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846158"/>
          </a:xfrm>
        </p:spPr>
        <p:txBody>
          <a:bodyPr>
            <a:normAutofit/>
          </a:bodyPr>
          <a:lstStyle/>
          <a:p>
            <a:pPr algn="ctr"/>
            <a:r>
              <a:rPr lang="uk-UA" sz="2400" b="1" smtClean="0">
                <a:solidFill>
                  <a:srgbClr val="C00000"/>
                </a:solidFill>
              </a:rPr>
              <a:t>НЕТРАДИЦІЙНІ ФОРМИ РОБОТИ </a:t>
            </a:r>
            <a:br>
              <a:rPr lang="uk-UA" sz="2400" b="1" smtClean="0">
                <a:solidFill>
                  <a:srgbClr val="C00000"/>
                </a:solidFill>
              </a:rPr>
            </a:br>
            <a:r>
              <a:rPr lang="uk-UA" sz="2400" b="1" smtClean="0">
                <a:solidFill>
                  <a:srgbClr val="C00000"/>
                </a:solidFill>
              </a:rPr>
              <a:t>З БАТЬКІВСЬКОЮ ГРОМАДСЬКІСТЮ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sz="1800" b="1" smtClean="0"/>
              <a:t>“ПЕДАГОГІЧНИЙ ДЕСАНТ”;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“ДЕРЕВО РОДОВОДУ”;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“У СІМЕЙНОМУ КОЛІ”;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“РОДИННИЙ МІСТ”;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“НАРОДНА СВІТЛИЦЯ”;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“ДЕНЬ ДОБРИХ СПРАВ”;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“ВЕЧІР ВЕЛИКОЇ РОДИНИ”;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“ДИСКУСІЙНИЙ КЛУБ”;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“БАТЬКІВСЬКИЙ РИНГ”;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“КЛАСНІ МАЙСТЕРНІ”;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“ДНІ ДОВІР</a:t>
            </a:r>
            <a:r>
              <a:rPr lang="en-US" sz="1800" b="1" smtClean="0"/>
              <a:t>’</a:t>
            </a:r>
            <a:r>
              <a:rPr lang="uk-UA" sz="1800" b="1" smtClean="0"/>
              <a:t>Я”;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“АУКЦІОНИ РОДИННОЇ ПЕДАГОГІКИ”;</a:t>
            </a:r>
          </a:p>
          <a:p>
            <a:pPr>
              <a:buFont typeface="Wingdings" pitchFamily="2" charset="2"/>
              <a:buChar char="v"/>
            </a:pPr>
            <a:r>
              <a:rPr lang="uk-UA" sz="1800" b="1" smtClean="0"/>
              <a:t>“ТВОРЧИЙ МАРАФОН”.</a:t>
            </a:r>
          </a:p>
          <a:p>
            <a:pPr>
              <a:buFont typeface="Wingdings" pitchFamily="2" charset="2"/>
              <a:buChar char="v"/>
            </a:pPr>
            <a:endParaRPr lang="uk-UA" sz="1800" b="1" smtClean="0"/>
          </a:p>
          <a:p>
            <a:pPr>
              <a:buFont typeface="Wingdings" pitchFamily="2" charset="2"/>
              <a:buChar char="v"/>
            </a:pPr>
            <a:endParaRPr lang="uk-UA" sz="1800" b="1" smtClean="0"/>
          </a:p>
          <a:p>
            <a:pPr>
              <a:buFont typeface="Wingdings" pitchFamily="2" charset="2"/>
              <a:buChar char="v"/>
            </a:pPr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102">
            <a:off x="465925" y="913060"/>
            <a:ext cx="2108567" cy="190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14356"/>
            <a:ext cx="6172200" cy="5357850"/>
          </a:xfrm>
        </p:spPr>
        <p:txBody>
          <a:bodyPr>
            <a:normAutofit/>
          </a:bodyPr>
          <a:lstStyle/>
          <a:p>
            <a:pPr algn="just"/>
            <a:r>
              <a:rPr lang="uk-UA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400" b="0" i="1" dirty="0" smtClean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Учні мого класу відзначаються свідомою дисципліною, активністю, самостійністю. Толерантність – наш головний  принцип.</a:t>
            </a:r>
            <a:br>
              <a:rPr lang="uk-UA" sz="2400" b="0" i="1" dirty="0" smtClean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</a:br>
            <a:r>
              <a:rPr lang="uk-UA" sz="2400" b="0" i="1" dirty="0" smtClean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	Мій досвід як класного  керівника складається із 1 – </a:t>
            </a:r>
            <a:r>
              <a:rPr lang="uk-UA" sz="2400" i="1" dirty="0" err="1" smtClean="0">
                <a:latin typeface="Franklin Gothic Medium" pitchFamily="34" charset="0"/>
                <a:cs typeface="Arial" pitchFamily="34" charset="0"/>
              </a:rPr>
              <a:t>го</a:t>
            </a:r>
            <a:r>
              <a:rPr lang="uk-UA" sz="2400" b="0" i="1" dirty="0" smtClean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 випуску, який залишив свій слід у моєму серці. Мої діти пішли в широке бурхливе життєве море. Але своєю роботою я майже задоволена. Чому майже? Тому що праця  вчителя і класного керівника завжди дає наснагу, настанову на самоаналіз, саморозвиток. Кожний випуск – це не кінець педагогічного шляху, а тільки початок нового.</a:t>
            </a:r>
            <a:endParaRPr lang="ru-RU" sz="2400" b="0" i="1" dirty="0">
              <a:solidFill>
                <a:schemeClr val="tx1"/>
              </a:solidFill>
              <a:latin typeface="Franklin Gothic Medium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000099"/>
                </a:solidFill>
                <a:latin typeface="Monotype Corsiva" pitchFamily="66" charset="0"/>
              </a:rPr>
              <a:t>ЯКИМ Я БАЧУ ВИХОВАНЦЯ</a:t>
            </a:r>
            <a:endParaRPr lang="ru-RU" sz="28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000" dirty="0" smtClean="0"/>
              <a:t>НАХИЛИ </a:t>
            </a:r>
            <a:r>
              <a:rPr lang="uk-UA" sz="2000" dirty="0"/>
              <a:t> </a:t>
            </a:r>
            <a:r>
              <a:rPr lang="uk-UA" sz="2000" dirty="0" smtClean="0"/>
              <a:t>                                                    ЗДІБНОСТІ</a:t>
            </a:r>
          </a:p>
          <a:p>
            <a:pPr>
              <a:buNone/>
            </a:pPr>
            <a:endParaRPr lang="uk-UA" sz="2200" dirty="0" smtClean="0"/>
          </a:p>
          <a:p>
            <a:pPr>
              <a:buNone/>
            </a:pPr>
            <a:endParaRPr lang="uk-UA" sz="2200" dirty="0" smtClean="0"/>
          </a:p>
          <a:p>
            <a:pPr>
              <a:buNone/>
            </a:pPr>
            <a:endParaRPr lang="uk-UA" sz="2200" dirty="0" smtClean="0"/>
          </a:p>
          <a:p>
            <a:pPr>
              <a:buNone/>
            </a:pPr>
            <a:r>
              <a:rPr lang="uk-UA" sz="2000" dirty="0" smtClean="0"/>
              <a:t>ПОТРЕБИ                                                         </a:t>
            </a:r>
            <a:r>
              <a:rPr lang="uk-UA" sz="2000" dirty="0"/>
              <a:t>ІНТЕРЕСИ</a:t>
            </a:r>
          </a:p>
          <a:p>
            <a:pPr>
              <a:buNone/>
            </a:pPr>
            <a:r>
              <a:rPr lang="uk-UA" sz="2000" dirty="0" smtClean="0"/>
              <a:t>                              ІНТЕРЕСИ</a:t>
            </a:r>
          </a:p>
          <a:p>
            <a:pPr>
              <a:buNone/>
            </a:pPr>
            <a:endParaRPr lang="uk-UA" sz="2200" dirty="0" smtClean="0"/>
          </a:p>
          <a:p>
            <a:pPr>
              <a:buNone/>
            </a:pPr>
            <a:endParaRPr lang="uk-UA" sz="2200" dirty="0" smtClean="0"/>
          </a:p>
          <a:p>
            <a:pPr>
              <a:buNone/>
            </a:pPr>
            <a:endParaRPr lang="uk-UA" sz="2200" dirty="0" smtClean="0"/>
          </a:p>
          <a:p>
            <a:pPr>
              <a:buNone/>
            </a:pPr>
            <a:r>
              <a:rPr lang="uk-UA" sz="2000" dirty="0" smtClean="0"/>
              <a:t>ХАРАКТЕР                                             САМОСВІДОМІСТЬ</a:t>
            </a:r>
          </a:p>
        </p:txBody>
      </p:sp>
      <p:sp>
        <p:nvSpPr>
          <p:cNvPr id="5" name="Улыбающееся лицо 4"/>
          <p:cNvSpPr/>
          <p:nvPr/>
        </p:nvSpPr>
        <p:spPr>
          <a:xfrm>
            <a:off x="3214678" y="3214686"/>
            <a:ext cx="2071702" cy="14287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ОСОБИСТІСТЬ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>
            <a:off x="1785918" y="2428868"/>
            <a:ext cx="1732154" cy="995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7"/>
          </p:cNvCxnSpPr>
          <p:nvPr/>
        </p:nvCxnSpPr>
        <p:spPr>
          <a:xfrm rot="10800000" flipV="1">
            <a:off x="4982987" y="2428865"/>
            <a:ext cx="1160651" cy="995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928794" y="3929066"/>
            <a:ext cx="1285884" cy="144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214942" y="3857628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500166" y="4429132"/>
            <a:ext cx="200026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4786314" y="4500570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ФАКТОРИ ВПЛИВУ НА ОСОБИСТІСТЬ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10" y="4016980"/>
            <a:ext cx="1857358" cy="2004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000099"/>
                </a:solidFill>
              </a:rPr>
              <a:t>СКЛАДОВІ ВИХОВНОГО ПРОЦЕСУ</a:t>
            </a:r>
            <a:endParaRPr lang="ru-RU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183086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ЗМІСТ І НАПРЯМИ РОБОТИ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endParaRPr lang="uk-UA" sz="1400" b="1" dirty="0" smtClean="0"/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Робота здійснюється поетапно за принципом наступності та безперервності.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Утвердження принципів загальнолюдської моралі.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Створення умов для реалізації здібностей учнів.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Вироблення системи ціннісних орієнтацій у вихованців.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Сприяння тому, щоб зміст і форми індивідуального впливу допомагали кожному з учнів знайти себе, самоствердитись.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Сприяння розвитку організаторських умінь і навичок учнів, становлення їхнього іміджу.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Обрання лідерів та формування активу, навчання виконавської дисципліни.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Забезпечення належного рівня загальної культури поведінки у ставленні до себе і до оточуючих.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Поглиблена індивідуалізація виховної роботи за допомогою тестів, спостережень, бесід. Рольових ігор тощо.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Створення умов для співробітництва з батьками.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400" b="1" dirty="0" smtClean="0"/>
              <a:t>Максимальне використання у роботі з учнями  досвіду самовиховання, здатності до самоаналізу, самооцінки.</a:t>
            </a:r>
          </a:p>
          <a:p>
            <a:pPr algn="just">
              <a:buFont typeface="Wingdings" pitchFamily="2" charset="2"/>
              <a:buChar char="Ø"/>
            </a:pPr>
            <a:endParaRPr lang="ru-RU" sz="1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НАПРЯМКИ РОБОТИ КЛАСНОГО КЕРІВНИКА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7543824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СІМ СХОДИНОК ДО ОСВІТНЬОЇ МЕТИ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282955"/>
              </p:ext>
            </p:extLst>
          </p:nvPr>
        </p:nvGraphicFramePr>
        <p:xfrm>
          <a:off x="457200" y="1600200"/>
          <a:ext cx="8186766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5857892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Батьківська домівка, приклад батьків, </a:t>
            </a:r>
            <a:r>
              <a:rPr lang="uk-UA" sz="1200" b="1" dirty="0">
                <a:solidFill>
                  <a:schemeClr val="tx1"/>
                </a:solidFill>
              </a:rPr>
              <a:t>т</a:t>
            </a:r>
            <a:r>
              <a:rPr lang="uk-UA" sz="1200" b="1" dirty="0" smtClean="0">
                <a:solidFill>
                  <a:schemeClr val="tx1"/>
                </a:solidFill>
              </a:rPr>
              <a:t>радиції родини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5286388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Вчитель як взірець, друг, наставник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2071678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Цілісна, натхненна, професійно і життєво зріла особливість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464344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Вплив суспільства, влади, традицій народу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4143380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Взаємозв</a:t>
            </a:r>
            <a:r>
              <a:rPr lang="en-US" sz="1200" b="1" dirty="0" smtClean="0">
                <a:solidFill>
                  <a:schemeClr val="tx1"/>
                </a:solidFill>
              </a:rPr>
              <a:t>’</a:t>
            </a:r>
            <a:r>
              <a:rPr lang="uk-UA" sz="1200" b="1" dirty="0" err="1" smtClean="0">
                <a:solidFill>
                  <a:schemeClr val="tx1"/>
                </a:solidFill>
              </a:rPr>
              <a:t>язок</a:t>
            </a:r>
            <a:r>
              <a:rPr lang="uk-UA" sz="1200" b="1" dirty="0" smtClean="0">
                <a:solidFill>
                  <a:schemeClr val="tx1"/>
                </a:solidFill>
              </a:rPr>
              <a:t> з колективом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3500438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Вплив засобів масової інформації, літератури, мистецтва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2786058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Самовдосконалення, формування життєвої мети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3" name="Picture 17" descr="pp_3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1484784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10715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КООРДИНАЦІЙНА НАПРАВЛЕНІСТЬ</a:t>
            </a:r>
            <a:br>
              <a:rPr lang="uk-UA" sz="2400" b="1" dirty="0" smtClean="0">
                <a:solidFill>
                  <a:srgbClr val="000099"/>
                </a:solidFill>
              </a:rPr>
            </a:br>
            <a:r>
              <a:rPr lang="uk-UA" sz="2400" b="1" dirty="0" smtClean="0">
                <a:solidFill>
                  <a:srgbClr val="000099"/>
                </a:solidFill>
              </a:rPr>
              <a:t> МОЄЇ РОБОТИ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r">
              <a:buNone/>
            </a:pPr>
            <a:r>
              <a:rPr lang="uk-UA" sz="1400" b="1" dirty="0" smtClean="0"/>
              <a:t>РОБОТА З УЧНЯМИ                                                            РОБОТА З                          БАТЬКАМИ</a:t>
            </a:r>
          </a:p>
          <a:p>
            <a:pPr>
              <a:buNone/>
            </a:pPr>
            <a:endParaRPr lang="uk-UA" sz="1400" b="1" dirty="0" smtClean="0"/>
          </a:p>
          <a:p>
            <a:pPr>
              <a:buNone/>
            </a:pPr>
            <a:endParaRPr lang="uk-UA" sz="1400" b="1" dirty="0" smtClean="0"/>
          </a:p>
          <a:p>
            <a:pPr>
              <a:buNone/>
            </a:pPr>
            <a:r>
              <a:rPr lang="uk-UA" sz="1400" b="1" dirty="0" smtClean="0"/>
              <a:t>РОБОТА З ПСИХОЛОГОМ                       РОБОТА З УЧИТЕЛЯМИ-</a:t>
            </a:r>
          </a:p>
          <a:p>
            <a:pPr>
              <a:buNone/>
            </a:pPr>
            <a:r>
              <a:rPr lang="uk-UA" sz="1400" b="1" dirty="0" smtClean="0"/>
              <a:t>                                                                            ПРЕДМЕТНИКАМИ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928802"/>
            <a:ext cx="292895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КЛАСНИЙ КЕРІВНИК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857488" y="2762200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509814" y="3016855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42975" y="3415547"/>
            <a:ext cx="235745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643306" y="3643314"/>
            <a:ext cx="235745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691</TotalTime>
  <Words>1224</Words>
  <Application>Microsoft Office PowerPoint</Application>
  <PresentationFormat>Екран (4:3)</PresentationFormat>
  <Paragraphs>225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3" baseType="lpstr">
      <vt:lpstr>Winter</vt:lpstr>
      <vt:lpstr>      ІЗ ДОСВІДУ  РОБОТИ КЛАСНОГО КЕРІВНИКА  10–А КЛАСУ КОРОПЕЦЬКОГО ОБЛАСНОГО ЛІЦЕЮ – ІНТЕРНАТУ З ПОСИЛЕНОЮ ВІЙСЬКОВО – ФІЗИЧНОЮ ПІДГОТОВКОЮ ГРИЦАК НАТАЛІЇ МИХАЙЛІВНИ</vt:lpstr>
      <vt:lpstr>ТВОРЧЕ КРЕДО</vt:lpstr>
      <vt:lpstr>ЯКИМ Я БАЧУ ВИХОВАНЦЯ</vt:lpstr>
      <vt:lpstr>ФАКТОРИ ВПЛИВУ НА ОСОБИСТІСТЬ</vt:lpstr>
      <vt:lpstr>СКЛАДОВІ ВИХОВНОГО ПРОЦЕСУ</vt:lpstr>
      <vt:lpstr>ЗМІСТ І НАПРЯМИ РОБОТИ</vt:lpstr>
      <vt:lpstr>НАПРЯМКИ РОБОТИ КЛАСНОГО КЕРІВНИКА</vt:lpstr>
      <vt:lpstr>СІМ СХОДИНОК ДО ОСВІТНЬОЇ МЕТИ</vt:lpstr>
      <vt:lpstr>КООРДИНАЦІЙНА НАПРАВЛЕНІСТЬ  МОЄЇ РОБОТИ</vt:lpstr>
      <vt:lpstr>РОБОТА КЛАСНОГО КЕРІВНИКА  З УЧНІВСЬКИМ КОЛЕКТИВОМ</vt:lpstr>
      <vt:lpstr>Структура органів  класного самоврядування</vt:lpstr>
      <vt:lpstr>ФОРМИ ВИХОВНОЇ РОБОТИ</vt:lpstr>
      <vt:lpstr>Класний керівник є творцем цікавих для дітей  і різноманітних форм роботи.</vt:lpstr>
      <vt:lpstr>колективні форми роботи  класного керівника з ліцеїстами </vt:lpstr>
      <vt:lpstr>БАТЬКІВСЬКИЙ ДІМ – ЖИТТЄВИЙ ПРОСТІР,  ДЕ ФОРМУЄТЬСЯ І РОЗВИВАЄТЬСЯ ОСОБИСТІСТЬ.</vt:lpstr>
      <vt:lpstr>МЕТОДИ ВИВЧЕННЯ СІМ’Ї</vt:lpstr>
      <vt:lpstr>СТВОРЕННЯ СИСТЕМИ ВЗАЄМОДІЇ ВЧИТЕЛІВ, УЧНІВ І БАТЬКІВ У ПРОЦЕСІ СТАНОВЛЕННЯ ОСОБИСТОСТІ</vt:lpstr>
      <vt:lpstr>ФОРМИ ПЕДАГОГІЧНОГО  ВСЕОБУЧУ БАТЬКІВ</vt:lpstr>
      <vt:lpstr>Завдання батьківського лекторію</vt:lpstr>
      <vt:lpstr>ОСНОВНІ ФОРМИ РОБОТИ  БАТЬКІВСЬКОГО ЛЕКТОРІЮ</vt:lpstr>
      <vt:lpstr>НЕТРАДИЦІЙНІ ФОРМИ РОБОТИ  З БАТЬКІВСЬКОЮ ГРОМАДСЬКІСТЮ</vt:lpstr>
      <vt:lpstr> Учні мого класу відзначаються свідомою дисципліною, активністю, самостійністю. Толерантність – наш головний  принцип.  Мій досвід як класного  керівника складається із 1 – го випуску, який залишив свій слід у моєму серці. Мої діти пішли в широке бурхливе життєве море. Але своєю роботою я майже задоволена. Чому майже? Тому що праця  вчителя і класного керівника завжди дає наснагу, настанову на самоаналіз, саморозвиток. Кожний випуск – це не кінець педагогічного шляху, а тільки початок нового.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ІЗ ДОСВІДУ ОРГАНІЗАЦІЇ ВИХОВНОГО ПРОЦЕСУ</dc:title>
  <dc:creator>COMP</dc:creator>
  <cp:lastModifiedBy>Наталя</cp:lastModifiedBy>
  <cp:revision>82</cp:revision>
  <dcterms:created xsi:type="dcterms:W3CDTF">2010-08-29T11:24:14Z</dcterms:created>
  <dcterms:modified xsi:type="dcterms:W3CDTF">2012-10-29T15:10:54Z</dcterms:modified>
</cp:coreProperties>
</file>