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12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90A66AE-81F5-474A-B74B-EE41E9320F19}" type="datetimeFigureOut">
              <a:rPr lang="uk-UA" smtClean="0"/>
              <a:t>26.10.2012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26.10.2012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26.10.2012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26.10.2012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26.10.2012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26.10.2012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26.10.2012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26.10.2012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26.10.2012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90A66AE-81F5-474A-B74B-EE41E9320F19}" type="datetimeFigureOut">
              <a:rPr lang="uk-UA" smtClean="0"/>
              <a:t>26.10.2012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90A66AE-81F5-474A-B74B-EE41E9320F19}" type="datetimeFigureOut">
              <a:rPr lang="uk-UA" smtClean="0"/>
              <a:t>26.10.2012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90A66AE-81F5-474A-B74B-EE41E9320F19}" type="datetimeFigureOut">
              <a:rPr lang="uk-UA" smtClean="0"/>
              <a:t>26.10.2012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2204864"/>
            <a:ext cx="5256584" cy="1470025"/>
          </a:xfrm>
        </p:spPr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933056"/>
            <a:ext cx="4752528" cy="1752600"/>
          </a:xfrm>
        </p:spPr>
        <p:txBody>
          <a:bodyPr/>
          <a:lstStyle/>
          <a:p>
            <a:endParaRPr lang="uk-UA"/>
          </a:p>
        </p:txBody>
      </p:sp>
      <p:pic>
        <p:nvPicPr>
          <p:cNvPr id="1026" name="Picture 2" descr="C:\Users\Наталя\Documents\5_БЖД та інструктажі ТБ\4_Класний керівник_Вихователь\&amp;клас-Класний керівник\Оформлення кутків\Герб,прапор, гімн\Государственный гер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619268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396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700808"/>
            <a:ext cx="4320480" cy="1143000"/>
          </a:xfrm>
        </p:spPr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699792" y="1556793"/>
            <a:ext cx="3240360" cy="3024336"/>
          </a:xfrm>
        </p:spPr>
        <p:txBody>
          <a:bodyPr/>
          <a:lstStyle/>
          <a:p>
            <a:endParaRPr lang="uk-UA"/>
          </a:p>
        </p:txBody>
      </p:sp>
      <p:pic>
        <p:nvPicPr>
          <p:cNvPr id="2050" name="Picture 2" descr="C:\Users\Наталя\Documents\5_БЖД та інструктажі ТБ\4_Класний керівник_Вихователь\&amp;клас-Класний керівник\Оформлення кутків\Герб,прапор, гімн\Государственный гим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0688"/>
            <a:ext cx="6480719" cy="5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196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700808"/>
            <a:ext cx="4485184" cy="1143000"/>
          </a:xfrm>
        </p:spPr>
        <p:txBody>
          <a:bodyPr/>
          <a:lstStyle/>
          <a:p>
            <a:endParaRPr lang="uk-UA"/>
          </a:p>
        </p:txBody>
      </p:sp>
      <p:pic>
        <p:nvPicPr>
          <p:cNvPr id="3074" name="Picture 2" descr="C:\Users\Наталя\Documents\5_БЖД та інструктажі ТБ\4_Класний керівник_Вихователь\&amp;клас-Класний керівник\Оформлення кутків\Герб,прапор, гімн\Государственный флаг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200800" cy="55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050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987824" y="1417638"/>
            <a:ext cx="3240360" cy="1219274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098" name="Picture 2" descr="C:\Users\Наталя\Documents\5_БЖД та інструктажі ТБ\4_Класний керівник_Вихователь\&amp;клас-Класний керівник\Оформлення кутків\Герб,прапор, гімн\Карта Украины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705678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490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852936"/>
            <a:ext cx="5400600" cy="1143000"/>
          </a:xfrm>
        </p:spPr>
        <p:txBody>
          <a:bodyPr/>
          <a:lstStyle/>
          <a:p>
            <a:endParaRPr lang="uk-UA"/>
          </a:p>
        </p:txBody>
      </p:sp>
      <p:pic>
        <p:nvPicPr>
          <p:cNvPr id="5122" name="Picture 2" descr="C:\Users\Наталя\Documents\5_БЖД та інструктажі ТБ\4_Класний керівник_Вихователь\&amp;клас-Класний керівник\Оформлення кутків\Герб,прапор, гімн\Конституция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27280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038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915816" y="1417638"/>
            <a:ext cx="2808312" cy="172333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Місце для вмісту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476672"/>
            <a:ext cx="626469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060848"/>
            <a:ext cx="4197152" cy="1143000"/>
          </a:xfrm>
        </p:spPr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411760" y="1496375"/>
            <a:ext cx="3240360" cy="4525963"/>
          </a:xfrm>
        </p:spPr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58607" y="595947"/>
            <a:ext cx="6026785" cy="542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97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852936"/>
            <a:ext cx="4464496" cy="1143000"/>
          </a:xfrm>
        </p:spPr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692696"/>
            <a:ext cx="669674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69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699792" y="1417638"/>
            <a:ext cx="3096344" cy="2155378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Місце для вмісту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620688"/>
            <a:ext cx="705678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162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</TotalTime>
  <Words>0</Words>
  <Application>Microsoft Office PowerPoint</Application>
  <PresentationFormat>Екран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0" baseType="lpstr">
      <vt:lpstr>Кнопка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Наталя</cp:lastModifiedBy>
  <cp:revision>2</cp:revision>
  <dcterms:created xsi:type="dcterms:W3CDTF">2010-02-23T11:30:32Z</dcterms:created>
  <dcterms:modified xsi:type="dcterms:W3CDTF">2012-10-26T18:04:32Z</dcterms:modified>
</cp:coreProperties>
</file>