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319" r:id="rId2"/>
    <p:sldId id="320" r:id="rId3"/>
    <p:sldId id="329" r:id="rId4"/>
    <p:sldId id="321" r:id="rId5"/>
    <p:sldId id="258" r:id="rId6"/>
    <p:sldId id="322" r:id="rId7"/>
    <p:sldId id="344" r:id="rId8"/>
    <p:sldId id="340" r:id="rId9"/>
    <p:sldId id="342" r:id="rId10"/>
    <p:sldId id="327" r:id="rId11"/>
    <p:sldId id="358" r:id="rId12"/>
    <p:sldId id="359" r:id="rId13"/>
    <p:sldId id="360" r:id="rId14"/>
    <p:sldId id="343" r:id="rId15"/>
    <p:sldId id="361" r:id="rId16"/>
    <p:sldId id="267" r:id="rId17"/>
    <p:sldId id="332" r:id="rId18"/>
    <p:sldId id="333" r:id="rId19"/>
    <p:sldId id="336" r:id="rId20"/>
    <p:sldId id="273" r:id="rId21"/>
    <p:sldId id="325" r:id="rId22"/>
    <p:sldId id="341" r:id="rId23"/>
    <p:sldId id="31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9" autoAdjust="0"/>
    <p:restoredTop sz="91594" autoAdjust="0"/>
  </p:normalViewPr>
  <p:slideViewPr>
    <p:cSldViewPr>
      <p:cViewPr>
        <p:scale>
          <a:sx n="80" d="100"/>
          <a:sy n="80" d="100"/>
        </p:scale>
        <p:origin x="-294" y="40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0E2A6F-26B6-40BC-9213-196D79A4D9B4}" type="doc">
      <dgm:prSet loTypeId="urn:microsoft.com/office/officeart/2005/8/layout/radial6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A5C25D-204F-4BD8-9D4F-0A27292D2606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600" b="1" dirty="0" smtClean="0">
              <a:solidFill>
                <a:srgbClr val="0070C0"/>
              </a:solidFill>
            </a:rPr>
            <a:t>Інноваційні методи і форми</a:t>
          </a:r>
          <a:r>
            <a:rPr lang="uk-UA" sz="3600" b="1" baseline="0" dirty="0" smtClean="0">
              <a:solidFill>
                <a:srgbClr val="0070C0"/>
              </a:solidFill>
            </a:rPr>
            <a:t> </a:t>
          </a:r>
          <a:endParaRPr lang="ru-RU" sz="3600" b="1" dirty="0">
            <a:solidFill>
              <a:srgbClr val="0070C0"/>
            </a:solidFill>
          </a:endParaRPr>
        </a:p>
      </dgm:t>
    </dgm:pt>
    <dgm:pt modelId="{F9518D7C-D14A-4473-8F20-CB9DA1C801C0}" type="parTrans" cxnId="{2C2BEB42-9AC9-4283-80AC-F9A90CF4626C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AB4C14FE-6AD2-4D70-8DA3-409BE1A84820}" type="sibTrans" cxnId="{2C2BEB42-9AC9-4283-80AC-F9A90CF4626C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AE767090-0312-4645-B4E3-F608EA9142D8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1800" b="1" dirty="0" smtClean="0">
              <a:solidFill>
                <a:schemeClr val="tx1"/>
              </a:solidFill>
            </a:rPr>
            <a:t>уроки</a:t>
          </a:r>
          <a:r>
            <a:rPr lang="uk-UA" sz="1800" b="1" baseline="0" dirty="0" smtClean="0">
              <a:solidFill>
                <a:schemeClr val="tx1"/>
              </a:solidFill>
            </a:rPr>
            <a:t> моральності</a:t>
          </a:r>
          <a:endParaRPr lang="ru-RU" sz="1800" b="1" dirty="0">
            <a:solidFill>
              <a:schemeClr val="tx1"/>
            </a:solidFill>
          </a:endParaRPr>
        </a:p>
      </dgm:t>
    </dgm:pt>
    <dgm:pt modelId="{C34B1298-D832-4DDE-89DC-A51CBB783B6D}" type="parTrans" cxnId="{0B3DD73C-04A2-426E-9B29-F028A5B5840B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33171714-7829-4DF5-854A-DFA1A4462E27}" type="sibTrans" cxnId="{0B3DD73C-04A2-426E-9B29-F028A5B5840B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E87B1FA1-B185-4F42-96D1-82565C0A57DB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дебати, дискусії</a:t>
          </a:r>
          <a:endParaRPr lang="ru-RU" sz="2000" b="1" dirty="0">
            <a:solidFill>
              <a:schemeClr val="tx1"/>
            </a:solidFill>
          </a:endParaRPr>
        </a:p>
      </dgm:t>
    </dgm:pt>
    <dgm:pt modelId="{060ED12C-2DBF-4928-8A1A-C2577D3E7DAC}" type="parTrans" cxnId="{03CF8014-1D2E-4EFE-9B77-4B1AACDBBC1C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D1E12C70-60AA-4EF6-9390-20259D9BDFC1}" type="sibTrans" cxnId="{03CF8014-1D2E-4EFE-9B77-4B1AACDBBC1C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4506606E-7F41-4037-9BE4-3560D4E91D52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рольові</a:t>
          </a:r>
        </a:p>
        <a:p>
          <a:r>
            <a:rPr lang="uk-UA" sz="2000" b="1" dirty="0" smtClean="0">
              <a:solidFill>
                <a:schemeClr val="tx1"/>
              </a:solidFill>
            </a:rPr>
            <a:t> ігри</a:t>
          </a:r>
          <a:endParaRPr lang="ru-RU" sz="2000" b="1" dirty="0">
            <a:solidFill>
              <a:schemeClr val="tx1"/>
            </a:solidFill>
          </a:endParaRPr>
        </a:p>
      </dgm:t>
    </dgm:pt>
    <dgm:pt modelId="{8D26007E-81C0-4E07-98A1-7730DC4F3B7F}" type="parTrans" cxnId="{32F54022-E6FD-4976-A21D-122CE0655F99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FE222F9C-BDA3-4ECB-9706-46063046EE28}" type="sibTrans" cxnId="{32F54022-E6FD-4976-A21D-122CE0655F99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D94BB2FD-3705-4699-9B3C-35AC95F42DEB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презентація</a:t>
          </a:r>
          <a:r>
            <a:rPr lang="uk-UA" sz="2000" b="1" baseline="0" dirty="0" smtClean="0">
              <a:solidFill>
                <a:schemeClr val="tx1"/>
              </a:solidFill>
            </a:rPr>
            <a:t> життєвих проектів</a:t>
          </a:r>
          <a:endParaRPr lang="ru-RU" sz="2000" b="1" dirty="0">
            <a:solidFill>
              <a:schemeClr val="tx1"/>
            </a:solidFill>
          </a:endParaRPr>
        </a:p>
      </dgm:t>
    </dgm:pt>
    <dgm:pt modelId="{991B8511-D414-4C8A-BD35-3BD9D565BFE9}" type="parTrans" cxnId="{E194A190-E6B8-408B-8F8F-8BFB3129AD1C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54B04ECB-AB04-4C80-8118-21019B6C284D}" type="sibTrans" cxnId="{E194A190-E6B8-408B-8F8F-8BFB3129AD1C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0167E91C-09E4-4317-98B3-E36DDE1DF602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вільне</a:t>
          </a:r>
          <a:r>
            <a:rPr lang="uk-UA" sz="2000" b="1" baseline="0" dirty="0" smtClean="0">
              <a:solidFill>
                <a:schemeClr val="tx1"/>
              </a:solidFill>
            </a:rPr>
            <a:t> спілкування</a:t>
          </a:r>
          <a:endParaRPr lang="ru-RU" sz="2000" b="1" dirty="0">
            <a:solidFill>
              <a:schemeClr val="tx1"/>
            </a:solidFill>
          </a:endParaRPr>
        </a:p>
      </dgm:t>
    </dgm:pt>
    <dgm:pt modelId="{4E7F9986-4412-47B0-B0C0-2D3EACB668CA}" type="sibTrans" cxnId="{A1D816FF-7166-4107-B3AD-79AEBDE4B207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110B8832-DEDE-4CF0-966C-AD8BD0EB92DA}" type="parTrans" cxnId="{A1D816FF-7166-4107-B3AD-79AEBDE4B207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0A41A53B-B19E-45F8-A398-090D3D461DC0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підготовка</a:t>
          </a:r>
          <a:r>
            <a:rPr lang="uk-UA" sz="2000" b="1" baseline="0" dirty="0" smtClean="0">
              <a:solidFill>
                <a:schemeClr val="tx1"/>
              </a:solidFill>
            </a:rPr>
            <a:t> творчих справ</a:t>
          </a:r>
          <a:endParaRPr lang="ru-RU" sz="2000" b="1" dirty="0">
            <a:solidFill>
              <a:schemeClr val="tx1"/>
            </a:solidFill>
          </a:endParaRPr>
        </a:p>
      </dgm:t>
    </dgm:pt>
    <dgm:pt modelId="{6B71D768-3987-480A-A847-69BBDDEB4FA0}" type="sibTrans" cxnId="{8E7CA581-1297-4013-9E51-77B7D74BAF06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A78EF863-F25D-43C5-B864-92F9B11FF397}" type="parTrans" cxnId="{8E7CA581-1297-4013-9E51-77B7D74BAF06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6473ECDE-DD87-4BB0-ABDA-44C86370DE52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тренінги</a:t>
          </a:r>
          <a:endParaRPr lang="ru-RU" sz="2000" b="1" dirty="0">
            <a:solidFill>
              <a:schemeClr val="tx1"/>
            </a:solidFill>
          </a:endParaRPr>
        </a:p>
      </dgm:t>
    </dgm:pt>
    <dgm:pt modelId="{3D731AB0-025A-402D-824E-59A5D9F014EA}" type="sibTrans" cxnId="{18EF0BE6-7F4A-49C4-9EAC-D98C05EC9AB7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C32ECE94-67E9-4EC8-A0B0-3924678291F2}" type="parTrans" cxnId="{18EF0BE6-7F4A-49C4-9EAC-D98C05EC9AB7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43EF19A3-841F-4147-9E36-3FE7528B0A51}">
      <dgm:prSet custScaleX="145828" custRadScaleRad="138375" custRadScaleInc="-114685"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F810E17A-29A3-4255-9C11-D60A697E0F6A}" type="parTrans" cxnId="{D12D2CA1-BFC7-4345-9468-CEDCD2215259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67B64C9B-76B8-4F58-AC90-CF98489FB1D8}" type="sibTrans" cxnId="{D12D2CA1-BFC7-4345-9468-CEDCD2215259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55120604-DFAF-4578-9505-55922048D3DD}">
      <dgm:prSet custScaleX="145828" custRadScaleRad="138375" custRadScaleInc="-114685"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066541DA-3080-4E89-BF6D-ADDDDB0AE8AA}" type="parTrans" cxnId="{4257985D-DC69-4CD6-9597-99D674778DCE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B2266F8C-EF3D-43B0-9119-2B108D66FFB6}" type="sibTrans" cxnId="{4257985D-DC69-4CD6-9597-99D674778DCE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3C156918-E3F5-4757-8BD7-AD298D7F3561}">
      <dgm:prSet custScaleX="145828" custRadScaleRad="138375" custRadScaleInc="-114685"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A31800DA-7C54-4F8E-8CCD-C320F30BED04}" type="parTrans" cxnId="{342FB26D-2CF0-438E-9A81-A00761DB5F98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4C1E1DC1-412C-4007-92D8-2A0DB3568752}" type="sibTrans" cxnId="{342FB26D-2CF0-438E-9A81-A00761DB5F98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762D284B-B0D7-4032-AA04-E1D36793D315}">
      <dgm:prSet custScaleX="145828" custRadScaleRad="138375" custRadScaleInc="-114685"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BAE0569D-4576-4F2A-8102-5AD9DD04CDD0}" type="parTrans" cxnId="{46438855-4093-45A5-A518-CCE8C5B1E581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0266BF24-BC3D-47BB-957C-A36BFCD3D988}" type="sibTrans" cxnId="{46438855-4093-45A5-A518-CCE8C5B1E581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030CFA0D-E6D7-4464-A8DF-D991CBF9C674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творчі</a:t>
          </a:r>
          <a:r>
            <a:rPr lang="uk-UA" sz="2000" b="1" baseline="0" dirty="0" smtClean="0">
              <a:solidFill>
                <a:schemeClr val="tx1"/>
              </a:solidFill>
            </a:rPr>
            <a:t> змагання</a:t>
          </a:r>
          <a:endParaRPr lang="ru-RU" sz="2000" b="1" dirty="0">
            <a:solidFill>
              <a:schemeClr val="tx1"/>
            </a:solidFill>
          </a:endParaRPr>
        </a:p>
      </dgm:t>
    </dgm:pt>
    <dgm:pt modelId="{A70E7240-4F5E-4077-885A-3DAFDC39F243}" type="parTrans" cxnId="{32E68A2C-1CF3-4488-957A-CA7D9EDADD7D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D8AA623F-8F8E-4878-A4B5-BAB352D2E472}" type="sibTrans" cxnId="{32E68A2C-1CF3-4488-957A-CA7D9EDADD7D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11C696F8-A23D-4D57-A22C-8EFC161B3C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1800" b="1" dirty="0" smtClean="0">
              <a:solidFill>
                <a:schemeClr val="tx1"/>
              </a:solidFill>
            </a:rPr>
            <a:t>«</a:t>
          </a:r>
          <a:r>
            <a:rPr lang="uk-UA" sz="2000" b="1" dirty="0" smtClean="0">
              <a:solidFill>
                <a:schemeClr val="tx1"/>
              </a:solidFill>
            </a:rPr>
            <a:t>сократівські бесіди»</a:t>
          </a:r>
          <a:endParaRPr lang="ru-RU" sz="2000" b="1" dirty="0">
            <a:solidFill>
              <a:schemeClr val="tx1"/>
            </a:solidFill>
          </a:endParaRPr>
        </a:p>
      </dgm:t>
    </dgm:pt>
    <dgm:pt modelId="{7ED33B04-41A2-45BE-85CB-3FA0039A0CEA}" type="parTrans" cxnId="{6A4CA5CE-51B0-4F21-B517-6A66619D6E61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1FA58143-EABF-452D-B6AD-EBAD08546A92}" type="sibTrans" cxnId="{6A4CA5CE-51B0-4F21-B517-6A66619D6E61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273BF9FB-990B-47AF-B81B-540C764C07D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інтелектуальні</a:t>
          </a:r>
          <a:r>
            <a:rPr lang="uk-UA" sz="2000" b="1" baseline="0" dirty="0" smtClean="0">
              <a:solidFill>
                <a:schemeClr val="tx1"/>
              </a:solidFill>
            </a:rPr>
            <a:t> турніри</a:t>
          </a:r>
          <a:endParaRPr lang="ru-RU" sz="2000" b="1" dirty="0">
            <a:solidFill>
              <a:schemeClr val="tx1"/>
            </a:solidFill>
          </a:endParaRPr>
        </a:p>
      </dgm:t>
    </dgm:pt>
    <dgm:pt modelId="{FAEBDC45-60AC-49B7-A7EC-A79E9AF7DF16}" type="parTrans" cxnId="{5C154FBB-30BF-4AF8-B675-0FBF052805D0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AA223912-2440-435C-82C3-0047C828B29D}" type="sibTrans" cxnId="{5C154FBB-30BF-4AF8-B675-0FBF052805D0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D709B5E0-44DE-469F-B994-6A4DF1C78E35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1800" b="1" dirty="0" smtClean="0">
              <a:solidFill>
                <a:schemeClr val="tx1"/>
              </a:solidFill>
            </a:rPr>
            <a:t>« </a:t>
          </a:r>
          <a:r>
            <a:rPr lang="uk-UA" sz="2000" b="1" dirty="0" smtClean="0">
              <a:solidFill>
                <a:schemeClr val="tx1"/>
              </a:solidFill>
            </a:rPr>
            <a:t>галереї ідей»</a:t>
          </a:r>
          <a:endParaRPr lang="ru-RU" sz="2000" b="1" dirty="0">
            <a:solidFill>
              <a:schemeClr val="tx1"/>
            </a:solidFill>
          </a:endParaRPr>
        </a:p>
      </dgm:t>
    </dgm:pt>
    <dgm:pt modelId="{83DB555C-A6B3-4272-B357-911333121D56}" type="parTrans" cxnId="{D40A5045-3FCF-43A9-93CC-E4CD1B2D41B4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02281E95-5AB0-43D3-9749-63219EBF90B5}" type="sibTrans" cxnId="{D40A5045-3FCF-43A9-93CC-E4CD1B2D41B4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5019AA7D-1490-4DFF-BBEF-16558A6692DB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життєві </a:t>
          </a:r>
        </a:p>
        <a:p>
          <a:r>
            <a:rPr lang="uk-UA" sz="2000" b="1" dirty="0" smtClean="0">
              <a:solidFill>
                <a:schemeClr val="tx1"/>
              </a:solidFill>
            </a:rPr>
            <a:t>ситуації</a:t>
          </a:r>
          <a:endParaRPr lang="ru-RU" sz="2000" b="1" dirty="0">
            <a:solidFill>
              <a:schemeClr val="tx1"/>
            </a:solidFill>
          </a:endParaRPr>
        </a:p>
      </dgm:t>
    </dgm:pt>
    <dgm:pt modelId="{9212FFE8-820C-41F6-993B-46EB395E6F60}" type="sibTrans" cxnId="{82B0BC51-BDD3-47EE-A02C-3AEB98A8F2FF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E0F1F7D6-2D6F-417F-B1C5-C4731A6E710D}" type="parTrans" cxnId="{82B0BC51-BDD3-47EE-A02C-3AEB98A8F2FF}">
      <dgm:prSet/>
      <dgm:spPr/>
      <dgm:t>
        <a:bodyPr/>
        <a:lstStyle/>
        <a:p>
          <a:endParaRPr lang="ru-RU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B9ED5030-D4B1-4652-9C23-62A24151EE27}" type="pres">
      <dgm:prSet presAssocID="{900E2A6F-26B6-40BC-9213-196D79A4D9B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63E55E-8029-4C46-A4D1-51A1D72FE6A2}" type="pres">
      <dgm:prSet presAssocID="{76A5C25D-204F-4BD8-9D4F-0A27292D2606}" presName="centerShape" presStyleLbl="node0" presStyleIdx="0" presStyleCnt="1" custScaleX="292278" custScaleY="177151" custLinFactNeighborX="3331" custLinFactNeighborY="-5340"/>
      <dgm:spPr/>
      <dgm:t>
        <a:bodyPr/>
        <a:lstStyle/>
        <a:p>
          <a:endParaRPr lang="ru-RU"/>
        </a:p>
      </dgm:t>
    </dgm:pt>
    <dgm:pt modelId="{4B392364-03DB-4DF5-8299-2867DAF77FF7}" type="pres">
      <dgm:prSet presAssocID="{AE767090-0312-4645-B4E3-F608EA9142D8}" presName="node" presStyleLbl="node1" presStyleIdx="0" presStyleCnt="12" custScaleX="227746" custScaleY="123172" custRadScaleRad="92142" custRadScaleInc="-432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A3FA95-680D-4FE4-8832-03972C282348}" type="pres">
      <dgm:prSet presAssocID="{AE767090-0312-4645-B4E3-F608EA9142D8}" presName="dummy" presStyleCnt="0"/>
      <dgm:spPr/>
    </dgm:pt>
    <dgm:pt modelId="{F770ABC6-3EA7-466F-990B-0C3769548682}" type="pres">
      <dgm:prSet presAssocID="{33171714-7829-4DF5-854A-DFA1A4462E27}" presName="sibTrans" presStyleLbl="sibTrans2D1" presStyleIdx="0" presStyleCnt="12"/>
      <dgm:spPr/>
      <dgm:t>
        <a:bodyPr/>
        <a:lstStyle/>
        <a:p>
          <a:endParaRPr lang="ru-RU"/>
        </a:p>
      </dgm:t>
    </dgm:pt>
    <dgm:pt modelId="{74E63E92-65B2-4CCA-8A14-682358AC4114}" type="pres">
      <dgm:prSet presAssocID="{273BF9FB-990B-47AF-B81B-540C764C07D2}" presName="node" presStyleLbl="node1" presStyleIdx="1" presStyleCnt="12" custScaleX="295509" custScaleY="115060" custRadScaleRad="71113" custRadScaleInc="-2975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919F60-B954-4228-8043-B84FEC99B15A}" type="pres">
      <dgm:prSet presAssocID="{273BF9FB-990B-47AF-B81B-540C764C07D2}" presName="dummy" presStyleCnt="0"/>
      <dgm:spPr/>
    </dgm:pt>
    <dgm:pt modelId="{C1FBE2BD-210F-4412-BBD0-C9AC797ACD86}" type="pres">
      <dgm:prSet presAssocID="{AA223912-2440-435C-82C3-0047C828B29D}" presName="sibTrans" presStyleLbl="sibTrans2D1" presStyleIdx="1" presStyleCnt="12"/>
      <dgm:spPr/>
      <dgm:t>
        <a:bodyPr/>
        <a:lstStyle/>
        <a:p>
          <a:endParaRPr lang="ru-RU"/>
        </a:p>
      </dgm:t>
    </dgm:pt>
    <dgm:pt modelId="{662C23ED-6074-45E5-A3C5-929B062792CF}" type="pres">
      <dgm:prSet presAssocID="{D709B5E0-44DE-469F-B994-6A4DF1C78E35}" presName="node" presStyleLbl="node1" presStyleIdx="2" presStyleCnt="12" custScaleX="227746" custScaleY="130118" custRadScaleRad="95196" custRadScaleInc="-149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FEDA68-1C24-4808-9ABF-81CE06BA97FB}" type="pres">
      <dgm:prSet presAssocID="{D709B5E0-44DE-469F-B994-6A4DF1C78E35}" presName="dummy" presStyleCnt="0"/>
      <dgm:spPr/>
    </dgm:pt>
    <dgm:pt modelId="{A7B2B732-5A90-4F1B-97D7-FA4F576E60A7}" type="pres">
      <dgm:prSet presAssocID="{02281E95-5AB0-43D3-9749-63219EBF90B5}" presName="sibTrans" presStyleLbl="sibTrans2D1" presStyleIdx="2" presStyleCnt="12"/>
      <dgm:spPr/>
      <dgm:t>
        <a:bodyPr/>
        <a:lstStyle/>
        <a:p>
          <a:endParaRPr lang="ru-RU"/>
        </a:p>
      </dgm:t>
    </dgm:pt>
    <dgm:pt modelId="{AEC0F7CC-7A4D-4DE5-860D-7790C0CD9EFA}" type="pres">
      <dgm:prSet presAssocID="{11C696F8-A23D-4D57-A22C-8EFC161B3C15}" presName="node" presStyleLbl="node1" presStyleIdx="3" presStyleCnt="12" custScaleX="260413" custScaleY="98507" custRadScaleRad="110794" custRadScaleInc="-216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A0FDF6-3CA5-488D-876C-955D612FE92B}" type="pres">
      <dgm:prSet presAssocID="{11C696F8-A23D-4D57-A22C-8EFC161B3C15}" presName="dummy" presStyleCnt="0"/>
      <dgm:spPr/>
    </dgm:pt>
    <dgm:pt modelId="{3223A846-6A7D-4D2D-AA30-EFA0502C06BC}" type="pres">
      <dgm:prSet presAssocID="{1FA58143-EABF-452D-B6AD-EBAD08546A92}" presName="sibTrans" presStyleLbl="sibTrans2D1" presStyleIdx="3" presStyleCnt="12" custLinFactNeighborX="3816" custLinFactNeighborY="5538"/>
      <dgm:spPr/>
      <dgm:t>
        <a:bodyPr/>
        <a:lstStyle/>
        <a:p>
          <a:endParaRPr lang="ru-RU"/>
        </a:p>
      </dgm:t>
    </dgm:pt>
    <dgm:pt modelId="{6366F6BA-23FB-41EF-BB1A-2A95C531CDC6}" type="pres">
      <dgm:prSet presAssocID="{5019AA7D-1490-4DFF-BBEF-16558A6692DB}" presName="node" presStyleLbl="node1" presStyleIdx="4" presStyleCnt="12" custScaleX="247242" custScaleY="107525" custRadScaleRad="109978" custRadScaleInc="-338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06CAC1-6BE0-4A17-9F28-276D72986682}" type="pres">
      <dgm:prSet presAssocID="{5019AA7D-1490-4DFF-BBEF-16558A6692DB}" presName="dummy" presStyleCnt="0"/>
      <dgm:spPr/>
    </dgm:pt>
    <dgm:pt modelId="{B90EC9CE-C4CD-48B0-84C1-B9ECEA7C164C}" type="pres">
      <dgm:prSet presAssocID="{9212FFE8-820C-41F6-993B-46EB395E6F60}" presName="sibTrans" presStyleLbl="sibTrans2D1" presStyleIdx="4" presStyleCnt="12"/>
      <dgm:spPr/>
      <dgm:t>
        <a:bodyPr/>
        <a:lstStyle/>
        <a:p>
          <a:endParaRPr lang="ru-RU"/>
        </a:p>
      </dgm:t>
    </dgm:pt>
    <dgm:pt modelId="{6108E26B-342F-46D0-A7D6-D47CCB27880E}" type="pres">
      <dgm:prSet presAssocID="{E87B1FA1-B185-4F42-96D1-82565C0A57DB}" presName="node" presStyleLbl="node1" presStyleIdx="5" presStyleCnt="12" custScaleX="228462" custScaleY="113574" custRadScaleRad="107950" custRadScaleInc="-449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0AB5C-0100-48EE-A8E5-496E40838AF1}" type="pres">
      <dgm:prSet presAssocID="{E87B1FA1-B185-4F42-96D1-82565C0A57DB}" presName="dummy" presStyleCnt="0"/>
      <dgm:spPr/>
    </dgm:pt>
    <dgm:pt modelId="{296EFD8F-FC50-43EA-AC6E-B1875B65C6FB}" type="pres">
      <dgm:prSet presAssocID="{D1E12C70-60AA-4EF6-9390-20259D9BDFC1}" presName="sibTrans" presStyleLbl="sibTrans2D1" presStyleIdx="5" presStyleCnt="12"/>
      <dgm:spPr/>
      <dgm:t>
        <a:bodyPr/>
        <a:lstStyle/>
        <a:p>
          <a:endParaRPr lang="ru-RU"/>
        </a:p>
      </dgm:t>
    </dgm:pt>
    <dgm:pt modelId="{92D830C7-BE8D-4B81-9D7E-2EE60EAC3757}" type="pres">
      <dgm:prSet presAssocID="{4506606E-7F41-4037-9BE4-3560D4E91D52}" presName="node" presStyleLbl="node1" presStyleIdx="6" presStyleCnt="12" custFlipVert="0" custScaleX="188492" custScaleY="121694" custRadScaleRad="97488" custRadScaleInc="913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BA4F92-AF5D-4821-A0E1-23F82914A161}" type="pres">
      <dgm:prSet presAssocID="{4506606E-7F41-4037-9BE4-3560D4E91D52}" presName="dummy" presStyleCnt="0"/>
      <dgm:spPr/>
    </dgm:pt>
    <dgm:pt modelId="{230EEEF3-FD0E-45D7-96D0-9532F32B96DB}" type="pres">
      <dgm:prSet presAssocID="{FE222F9C-BDA3-4ECB-9706-46063046EE28}" presName="sibTrans" presStyleLbl="sibTrans2D1" presStyleIdx="6" presStyleCnt="12"/>
      <dgm:spPr/>
      <dgm:t>
        <a:bodyPr/>
        <a:lstStyle/>
        <a:p>
          <a:endParaRPr lang="ru-RU"/>
        </a:p>
      </dgm:t>
    </dgm:pt>
    <dgm:pt modelId="{A3435C67-5DC3-4E39-ABD6-1DBBEA966799}" type="pres">
      <dgm:prSet presAssocID="{D94BB2FD-3705-4699-9B3C-35AC95F42DEB}" presName="node" presStyleLbl="node1" presStyleIdx="7" presStyleCnt="12" custScaleX="235658" custScaleY="136975" custRadScaleRad="63600" custRadScaleInc="-4707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0B3024-F889-4A2F-B18C-5E0CEAE17B7E}" type="pres">
      <dgm:prSet presAssocID="{D94BB2FD-3705-4699-9B3C-35AC95F42DEB}" presName="dummy" presStyleCnt="0"/>
      <dgm:spPr/>
    </dgm:pt>
    <dgm:pt modelId="{1386DD49-6F2C-45EA-9F8E-B4F25BD34FAE}" type="pres">
      <dgm:prSet presAssocID="{54B04ECB-AB04-4C80-8118-21019B6C284D}" presName="sibTrans" presStyleLbl="sibTrans2D1" presStyleIdx="7" presStyleCnt="12"/>
      <dgm:spPr/>
      <dgm:t>
        <a:bodyPr/>
        <a:lstStyle/>
        <a:p>
          <a:endParaRPr lang="ru-RU"/>
        </a:p>
      </dgm:t>
    </dgm:pt>
    <dgm:pt modelId="{9480E069-1821-4512-8464-8AFBF6588D2E}" type="pres">
      <dgm:prSet presAssocID="{0167E91C-09E4-4317-98B3-E36DDE1DF602}" presName="node" presStyleLbl="node1" presStyleIdx="8" presStyleCnt="12" custScaleX="259237" custScaleY="125878" custRadScaleRad="90531" custRadScaleInc="75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1A57A-E98E-4059-8501-C1E391077B92}" type="pres">
      <dgm:prSet presAssocID="{0167E91C-09E4-4317-98B3-E36DDE1DF602}" presName="dummy" presStyleCnt="0"/>
      <dgm:spPr/>
    </dgm:pt>
    <dgm:pt modelId="{B110F6BF-54A0-45A4-8E27-93E680EFA36D}" type="pres">
      <dgm:prSet presAssocID="{4E7F9986-4412-47B0-B0C0-2D3EACB668CA}" presName="sibTrans" presStyleLbl="sibTrans2D1" presStyleIdx="8" presStyleCnt="12"/>
      <dgm:spPr/>
      <dgm:t>
        <a:bodyPr/>
        <a:lstStyle/>
        <a:p>
          <a:endParaRPr lang="ru-RU"/>
        </a:p>
      </dgm:t>
    </dgm:pt>
    <dgm:pt modelId="{87D2DA89-F81D-471C-863A-445841377619}" type="pres">
      <dgm:prSet presAssocID="{0A41A53B-B19E-45F8-A398-090D3D461DC0}" presName="node" presStyleLbl="node1" presStyleIdx="9" presStyleCnt="12" custScaleX="213863" custScaleY="99998" custRadScaleRad="74428" custRadScaleInc="-565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48F49-F074-4296-865A-167FEDFE5936}" type="pres">
      <dgm:prSet presAssocID="{0A41A53B-B19E-45F8-A398-090D3D461DC0}" presName="dummy" presStyleCnt="0"/>
      <dgm:spPr/>
    </dgm:pt>
    <dgm:pt modelId="{54A5CEA4-1084-4A8D-847F-BB44FE73B90D}" type="pres">
      <dgm:prSet presAssocID="{6B71D768-3987-480A-A847-69BBDDEB4FA0}" presName="sibTrans" presStyleLbl="sibTrans2D1" presStyleIdx="9" presStyleCnt="12"/>
      <dgm:spPr/>
      <dgm:t>
        <a:bodyPr/>
        <a:lstStyle/>
        <a:p>
          <a:endParaRPr lang="ru-RU"/>
        </a:p>
      </dgm:t>
    </dgm:pt>
    <dgm:pt modelId="{454B7A64-C481-4030-A33E-5D8F0BEB30B9}" type="pres">
      <dgm:prSet presAssocID="{6473ECDE-DD87-4BB0-ABDA-44C86370DE52}" presName="node" presStyleLbl="node1" presStyleIdx="10" presStyleCnt="12" custScaleX="213679" custScaleY="101357" custRadScaleRad="97941" custRadScaleInc="-1746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A8A5A-0C11-4706-8850-2FA9A406FEB7}" type="pres">
      <dgm:prSet presAssocID="{6473ECDE-DD87-4BB0-ABDA-44C86370DE52}" presName="dummy" presStyleCnt="0"/>
      <dgm:spPr/>
    </dgm:pt>
    <dgm:pt modelId="{F760BBB4-69F7-4884-B5D6-16FA3B135C05}" type="pres">
      <dgm:prSet presAssocID="{3D731AB0-025A-402D-824E-59A5D9F014EA}" presName="sibTrans" presStyleLbl="sibTrans2D1" presStyleIdx="10" presStyleCnt="12"/>
      <dgm:spPr/>
      <dgm:t>
        <a:bodyPr/>
        <a:lstStyle/>
        <a:p>
          <a:endParaRPr lang="ru-RU"/>
        </a:p>
      </dgm:t>
    </dgm:pt>
    <dgm:pt modelId="{4C797ECC-9ECF-4BCB-A2E1-04AEA2E95E5D}" type="pres">
      <dgm:prSet presAssocID="{030CFA0D-E6D7-4464-A8DF-D991CBF9C674}" presName="node" presStyleLbl="node1" presStyleIdx="11" presStyleCnt="12" custScaleX="199825" custScaleY="101353" custRadScaleRad="91503" custRadScaleInc="-378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F9A38-C772-4AD7-83FF-1919F8BBF6B3}" type="pres">
      <dgm:prSet presAssocID="{030CFA0D-E6D7-4464-A8DF-D991CBF9C674}" presName="dummy" presStyleCnt="0"/>
      <dgm:spPr/>
    </dgm:pt>
    <dgm:pt modelId="{CB3A0028-ADF4-429A-85F1-7DEFF13B4B94}" type="pres">
      <dgm:prSet presAssocID="{D8AA623F-8F8E-4878-A4B5-BAB352D2E472}" presName="sibTrans" presStyleLbl="sibTrans2D1" presStyleIdx="11" presStyleCnt="12"/>
      <dgm:spPr/>
      <dgm:t>
        <a:bodyPr/>
        <a:lstStyle/>
        <a:p>
          <a:endParaRPr lang="ru-RU"/>
        </a:p>
      </dgm:t>
    </dgm:pt>
  </dgm:ptLst>
  <dgm:cxnLst>
    <dgm:cxn modelId="{4CC9C913-3B80-4AF4-AE46-2C7242435F12}" type="presOf" srcId="{E87B1FA1-B185-4F42-96D1-82565C0A57DB}" destId="{6108E26B-342F-46D0-A7D6-D47CCB27880E}" srcOrd="0" destOrd="0" presId="urn:microsoft.com/office/officeart/2005/8/layout/radial6"/>
    <dgm:cxn modelId="{D5DEAB2F-3D51-4AEA-9D8E-7446BA60AC04}" type="presOf" srcId="{5019AA7D-1490-4DFF-BBEF-16558A6692DB}" destId="{6366F6BA-23FB-41EF-BB1A-2A95C531CDC6}" srcOrd="0" destOrd="0" presId="urn:microsoft.com/office/officeart/2005/8/layout/radial6"/>
    <dgm:cxn modelId="{CBFCDFA7-E7BE-40B6-8937-FC99D8C8E93E}" type="presOf" srcId="{900E2A6F-26B6-40BC-9213-196D79A4D9B4}" destId="{B9ED5030-D4B1-4652-9C23-62A24151EE27}" srcOrd="0" destOrd="0" presId="urn:microsoft.com/office/officeart/2005/8/layout/radial6"/>
    <dgm:cxn modelId="{32F54022-E6FD-4976-A21D-122CE0655F99}" srcId="{76A5C25D-204F-4BD8-9D4F-0A27292D2606}" destId="{4506606E-7F41-4037-9BE4-3560D4E91D52}" srcOrd="6" destOrd="0" parTransId="{8D26007E-81C0-4E07-98A1-7730DC4F3B7F}" sibTransId="{FE222F9C-BDA3-4ECB-9706-46063046EE28}"/>
    <dgm:cxn modelId="{D40A5045-3FCF-43A9-93CC-E4CD1B2D41B4}" srcId="{76A5C25D-204F-4BD8-9D4F-0A27292D2606}" destId="{D709B5E0-44DE-469F-B994-6A4DF1C78E35}" srcOrd="2" destOrd="0" parTransId="{83DB555C-A6B3-4272-B357-911333121D56}" sibTransId="{02281E95-5AB0-43D3-9749-63219EBF90B5}"/>
    <dgm:cxn modelId="{4B7FD928-B3CA-4255-9BAA-76D53BA9CF2C}" type="presOf" srcId="{6B71D768-3987-480A-A847-69BBDDEB4FA0}" destId="{54A5CEA4-1084-4A8D-847F-BB44FE73B90D}" srcOrd="0" destOrd="0" presId="urn:microsoft.com/office/officeart/2005/8/layout/radial6"/>
    <dgm:cxn modelId="{342FB26D-2CF0-438E-9A81-A00761DB5F98}" srcId="{900E2A6F-26B6-40BC-9213-196D79A4D9B4}" destId="{3C156918-E3F5-4757-8BD7-AD298D7F3561}" srcOrd="3" destOrd="0" parTransId="{A31800DA-7C54-4F8E-8CCD-C320F30BED04}" sibTransId="{4C1E1DC1-412C-4007-92D8-2A0DB3568752}"/>
    <dgm:cxn modelId="{0B3DD73C-04A2-426E-9B29-F028A5B5840B}" srcId="{76A5C25D-204F-4BD8-9D4F-0A27292D2606}" destId="{AE767090-0312-4645-B4E3-F608EA9142D8}" srcOrd="0" destOrd="0" parTransId="{C34B1298-D832-4DDE-89DC-A51CBB783B6D}" sibTransId="{33171714-7829-4DF5-854A-DFA1A4462E27}"/>
    <dgm:cxn modelId="{F0F8CC5B-0736-4BB2-97A4-8E2D222CF88A}" type="presOf" srcId="{3D731AB0-025A-402D-824E-59A5D9F014EA}" destId="{F760BBB4-69F7-4884-B5D6-16FA3B135C05}" srcOrd="0" destOrd="0" presId="urn:microsoft.com/office/officeart/2005/8/layout/radial6"/>
    <dgm:cxn modelId="{C4AECA4F-6E3E-4B23-B25E-059FB00F9A58}" type="presOf" srcId="{AE767090-0312-4645-B4E3-F608EA9142D8}" destId="{4B392364-03DB-4DF5-8299-2867DAF77FF7}" srcOrd="0" destOrd="0" presId="urn:microsoft.com/office/officeart/2005/8/layout/radial6"/>
    <dgm:cxn modelId="{A1D816FF-7166-4107-B3AD-79AEBDE4B207}" srcId="{76A5C25D-204F-4BD8-9D4F-0A27292D2606}" destId="{0167E91C-09E4-4317-98B3-E36DDE1DF602}" srcOrd="8" destOrd="0" parTransId="{110B8832-DEDE-4CF0-966C-AD8BD0EB92DA}" sibTransId="{4E7F9986-4412-47B0-B0C0-2D3EACB668CA}"/>
    <dgm:cxn modelId="{7D7B46A7-F789-4926-8708-A5713EAD9C58}" type="presOf" srcId="{02281E95-5AB0-43D3-9749-63219EBF90B5}" destId="{A7B2B732-5A90-4F1B-97D7-FA4F576E60A7}" srcOrd="0" destOrd="0" presId="urn:microsoft.com/office/officeart/2005/8/layout/radial6"/>
    <dgm:cxn modelId="{6A4CA5CE-51B0-4F21-B517-6A66619D6E61}" srcId="{76A5C25D-204F-4BD8-9D4F-0A27292D2606}" destId="{11C696F8-A23D-4D57-A22C-8EFC161B3C15}" srcOrd="3" destOrd="0" parTransId="{7ED33B04-41A2-45BE-85CB-3FA0039A0CEA}" sibTransId="{1FA58143-EABF-452D-B6AD-EBAD08546A92}"/>
    <dgm:cxn modelId="{1D3F2FEE-F6BF-4F30-BA52-2670EA522120}" type="presOf" srcId="{D8AA623F-8F8E-4878-A4B5-BAB352D2E472}" destId="{CB3A0028-ADF4-429A-85F1-7DEFF13B4B94}" srcOrd="0" destOrd="0" presId="urn:microsoft.com/office/officeart/2005/8/layout/radial6"/>
    <dgm:cxn modelId="{FFDF3802-AD13-4A67-9051-4F027F9D5483}" type="presOf" srcId="{D94BB2FD-3705-4699-9B3C-35AC95F42DEB}" destId="{A3435C67-5DC3-4E39-ABD6-1DBBEA966799}" srcOrd="0" destOrd="0" presId="urn:microsoft.com/office/officeart/2005/8/layout/radial6"/>
    <dgm:cxn modelId="{03CF8014-1D2E-4EFE-9B77-4B1AACDBBC1C}" srcId="{76A5C25D-204F-4BD8-9D4F-0A27292D2606}" destId="{E87B1FA1-B185-4F42-96D1-82565C0A57DB}" srcOrd="5" destOrd="0" parTransId="{060ED12C-2DBF-4928-8A1A-C2577D3E7DAC}" sibTransId="{D1E12C70-60AA-4EF6-9390-20259D9BDFC1}"/>
    <dgm:cxn modelId="{43F990EA-8CF3-4E41-9C85-191CFFE72531}" type="presOf" srcId="{1FA58143-EABF-452D-B6AD-EBAD08546A92}" destId="{3223A846-6A7D-4D2D-AA30-EFA0502C06BC}" srcOrd="0" destOrd="0" presId="urn:microsoft.com/office/officeart/2005/8/layout/radial6"/>
    <dgm:cxn modelId="{99CB69A2-C21A-4E03-87EC-BEFC2DE57EE2}" type="presOf" srcId="{6473ECDE-DD87-4BB0-ABDA-44C86370DE52}" destId="{454B7A64-C481-4030-A33E-5D8F0BEB30B9}" srcOrd="0" destOrd="0" presId="urn:microsoft.com/office/officeart/2005/8/layout/radial6"/>
    <dgm:cxn modelId="{870878C1-6528-4E50-BD72-CA18A7AFE485}" type="presOf" srcId="{030CFA0D-E6D7-4464-A8DF-D991CBF9C674}" destId="{4C797ECC-9ECF-4BCB-A2E1-04AEA2E95E5D}" srcOrd="0" destOrd="0" presId="urn:microsoft.com/office/officeart/2005/8/layout/radial6"/>
    <dgm:cxn modelId="{ED1EB2A0-5544-42CB-93EE-3684B844A15C}" type="presOf" srcId="{54B04ECB-AB04-4C80-8118-21019B6C284D}" destId="{1386DD49-6F2C-45EA-9F8E-B4F25BD34FAE}" srcOrd="0" destOrd="0" presId="urn:microsoft.com/office/officeart/2005/8/layout/radial6"/>
    <dgm:cxn modelId="{18EF0BE6-7F4A-49C4-9EAC-D98C05EC9AB7}" srcId="{76A5C25D-204F-4BD8-9D4F-0A27292D2606}" destId="{6473ECDE-DD87-4BB0-ABDA-44C86370DE52}" srcOrd="10" destOrd="0" parTransId="{C32ECE94-67E9-4EC8-A0B0-3924678291F2}" sibTransId="{3D731AB0-025A-402D-824E-59A5D9F014EA}"/>
    <dgm:cxn modelId="{377D2CC9-A5A9-4E24-AF95-76E261CF6067}" type="presOf" srcId="{AA223912-2440-435C-82C3-0047C828B29D}" destId="{C1FBE2BD-210F-4412-BBD0-C9AC797ACD86}" srcOrd="0" destOrd="0" presId="urn:microsoft.com/office/officeart/2005/8/layout/radial6"/>
    <dgm:cxn modelId="{46438855-4093-45A5-A518-CCE8C5B1E581}" srcId="{900E2A6F-26B6-40BC-9213-196D79A4D9B4}" destId="{762D284B-B0D7-4032-AA04-E1D36793D315}" srcOrd="4" destOrd="0" parTransId="{BAE0569D-4576-4F2A-8102-5AD9DD04CDD0}" sibTransId="{0266BF24-BC3D-47BB-957C-A36BFCD3D988}"/>
    <dgm:cxn modelId="{82B0BC51-BDD3-47EE-A02C-3AEB98A8F2FF}" srcId="{76A5C25D-204F-4BD8-9D4F-0A27292D2606}" destId="{5019AA7D-1490-4DFF-BBEF-16558A6692DB}" srcOrd="4" destOrd="0" parTransId="{E0F1F7D6-2D6F-417F-B1C5-C4731A6E710D}" sibTransId="{9212FFE8-820C-41F6-993B-46EB395E6F60}"/>
    <dgm:cxn modelId="{39AABE64-26A7-43E8-BB23-2E125822BAF1}" type="presOf" srcId="{0A41A53B-B19E-45F8-A398-090D3D461DC0}" destId="{87D2DA89-F81D-471C-863A-445841377619}" srcOrd="0" destOrd="0" presId="urn:microsoft.com/office/officeart/2005/8/layout/radial6"/>
    <dgm:cxn modelId="{06F60E07-0C6F-4DFB-AFAA-6A9F849E5063}" type="presOf" srcId="{0167E91C-09E4-4317-98B3-E36DDE1DF602}" destId="{9480E069-1821-4512-8464-8AFBF6588D2E}" srcOrd="0" destOrd="0" presId="urn:microsoft.com/office/officeart/2005/8/layout/radial6"/>
    <dgm:cxn modelId="{D12D2CA1-BFC7-4345-9468-CEDCD2215259}" srcId="{900E2A6F-26B6-40BC-9213-196D79A4D9B4}" destId="{43EF19A3-841F-4147-9E36-3FE7528B0A51}" srcOrd="1" destOrd="0" parTransId="{F810E17A-29A3-4255-9C11-D60A697E0F6A}" sibTransId="{67B64C9B-76B8-4F58-AC90-CF98489FB1D8}"/>
    <dgm:cxn modelId="{B0890045-505B-4A90-9377-9FB53DD32498}" type="presOf" srcId="{4E7F9986-4412-47B0-B0C0-2D3EACB668CA}" destId="{B110F6BF-54A0-45A4-8E27-93E680EFA36D}" srcOrd="0" destOrd="0" presId="urn:microsoft.com/office/officeart/2005/8/layout/radial6"/>
    <dgm:cxn modelId="{F3B2DBEE-C6C9-441B-B0C0-08733398D525}" type="presOf" srcId="{D709B5E0-44DE-469F-B994-6A4DF1C78E35}" destId="{662C23ED-6074-45E5-A3C5-929B062792CF}" srcOrd="0" destOrd="0" presId="urn:microsoft.com/office/officeart/2005/8/layout/radial6"/>
    <dgm:cxn modelId="{3BDF7648-47FB-452E-AFD1-46B369E94372}" type="presOf" srcId="{9212FFE8-820C-41F6-993B-46EB395E6F60}" destId="{B90EC9CE-C4CD-48B0-84C1-B9ECEA7C164C}" srcOrd="0" destOrd="0" presId="urn:microsoft.com/office/officeart/2005/8/layout/radial6"/>
    <dgm:cxn modelId="{8E7CA581-1297-4013-9E51-77B7D74BAF06}" srcId="{76A5C25D-204F-4BD8-9D4F-0A27292D2606}" destId="{0A41A53B-B19E-45F8-A398-090D3D461DC0}" srcOrd="9" destOrd="0" parTransId="{A78EF863-F25D-43C5-B864-92F9B11FF397}" sibTransId="{6B71D768-3987-480A-A847-69BBDDEB4FA0}"/>
    <dgm:cxn modelId="{C6B63063-DBE4-419F-BAE8-B0A39AA06EF8}" type="presOf" srcId="{D1E12C70-60AA-4EF6-9390-20259D9BDFC1}" destId="{296EFD8F-FC50-43EA-AC6E-B1875B65C6FB}" srcOrd="0" destOrd="0" presId="urn:microsoft.com/office/officeart/2005/8/layout/radial6"/>
    <dgm:cxn modelId="{D1B18172-38DE-4DF7-AA7F-63BE2BC0CCE3}" type="presOf" srcId="{76A5C25D-204F-4BD8-9D4F-0A27292D2606}" destId="{2663E55E-8029-4C46-A4D1-51A1D72FE6A2}" srcOrd="0" destOrd="0" presId="urn:microsoft.com/office/officeart/2005/8/layout/radial6"/>
    <dgm:cxn modelId="{5C154FBB-30BF-4AF8-B675-0FBF052805D0}" srcId="{76A5C25D-204F-4BD8-9D4F-0A27292D2606}" destId="{273BF9FB-990B-47AF-B81B-540C764C07D2}" srcOrd="1" destOrd="0" parTransId="{FAEBDC45-60AC-49B7-A7EC-A79E9AF7DF16}" sibTransId="{AA223912-2440-435C-82C3-0047C828B29D}"/>
    <dgm:cxn modelId="{8D12E1BB-183F-4D1D-9896-8E44173A918F}" type="presOf" srcId="{33171714-7829-4DF5-854A-DFA1A4462E27}" destId="{F770ABC6-3EA7-466F-990B-0C3769548682}" srcOrd="0" destOrd="0" presId="urn:microsoft.com/office/officeart/2005/8/layout/radial6"/>
    <dgm:cxn modelId="{4B5F07DE-0FC9-4536-A145-BE6E4B475311}" type="presOf" srcId="{4506606E-7F41-4037-9BE4-3560D4E91D52}" destId="{92D830C7-BE8D-4B81-9D7E-2EE60EAC3757}" srcOrd="0" destOrd="0" presId="urn:microsoft.com/office/officeart/2005/8/layout/radial6"/>
    <dgm:cxn modelId="{2C2BEB42-9AC9-4283-80AC-F9A90CF4626C}" srcId="{900E2A6F-26B6-40BC-9213-196D79A4D9B4}" destId="{76A5C25D-204F-4BD8-9D4F-0A27292D2606}" srcOrd="0" destOrd="0" parTransId="{F9518D7C-D14A-4473-8F20-CB9DA1C801C0}" sibTransId="{AB4C14FE-6AD2-4D70-8DA3-409BE1A84820}"/>
    <dgm:cxn modelId="{8715CF5E-39F2-4B64-95ED-727297297099}" type="presOf" srcId="{11C696F8-A23D-4D57-A22C-8EFC161B3C15}" destId="{AEC0F7CC-7A4D-4DE5-860D-7790C0CD9EFA}" srcOrd="0" destOrd="0" presId="urn:microsoft.com/office/officeart/2005/8/layout/radial6"/>
    <dgm:cxn modelId="{32E68A2C-1CF3-4488-957A-CA7D9EDADD7D}" srcId="{76A5C25D-204F-4BD8-9D4F-0A27292D2606}" destId="{030CFA0D-E6D7-4464-A8DF-D991CBF9C674}" srcOrd="11" destOrd="0" parTransId="{A70E7240-4F5E-4077-885A-3DAFDC39F243}" sibTransId="{D8AA623F-8F8E-4878-A4B5-BAB352D2E472}"/>
    <dgm:cxn modelId="{4257985D-DC69-4CD6-9597-99D674778DCE}" srcId="{900E2A6F-26B6-40BC-9213-196D79A4D9B4}" destId="{55120604-DFAF-4578-9505-55922048D3DD}" srcOrd="2" destOrd="0" parTransId="{066541DA-3080-4E89-BF6D-ADDDDB0AE8AA}" sibTransId="{B2266F8C-EF3D-43B0-9119-2B108D66FFB6}"/>
    <dgm:cxn modelId="{A3530FB7-3941-4B6C-8C63-506B54A72124}" type="presOf" srcId="{FE222F9C-BDA3-4ECB-9706-46063046EE28}" destId="{230EEEF3-FD0E-45D7-96D0-9532F32B96DB}" srcOrd="0" destOrd="0" presId="urn:microsoft.com/office/officeart/2005/8/layout/radial6"/>
    <dgm:cxn modelId="{8B8B6BF2-B6DB-46CB-B42E-D869E5B36090}" type="presOf" srcId="{273BF9FB-990B-47AF-B81B-540C764C07D2}" destId="{74E63E92-65B2-4CCA-8A14-682358AC4114}" srcOrd="0" destOrd="0" presId="urn:microsoft.com/office/officeart/2005/8/layout/radial6"/>
    <dgm:cxn modelId="{E194A190-E6B8-408B-8F8F-8BFB3129AD1C}" srcId="{76A5C25D-204F-4BD8-9D4F-0A27292D2606}" destId="{D94BB2FD-3705-4699-9B3C-35AC95F42DEB}" srcOrd="7" destOrd="0" parTransId="{991B8511-D414-4C8A-BD35-3BD9D565BFE9}" sibTransId="{54B04ECB-AB04-4C80-8118-21019B6C284D}"/>
    <dgm:cxn modelId="{971887CD-ABE5-403B-B292-5F861D131B67}" type="presParOf" srcId="{B9ED5030-D4B1-4652-9C23-62A24151EE27}" destId="{2663E55E-8029-4C46-A4D1-51A1D72FE6A2}" srcOrd="0" destOrd="0" presId="urn:microsoft.com/office/officeart/2005/8/layout/radial6"/>
    <dgm:cxn modelId="{E2DB24AA-3F60-475C-9955-CC2E97749E8A}" type="presParOf" srcId="{B9ED5030-D4B1-4652-9C23-62A24151EE27}" destId="{4B392364-03DB-4DF5-8299-2867DAF77FF7}" srcOrd="1" destOrd="0" presId="urn:microsoft.com/office/officeart/2005/8/layout/radial6"/>
    <dgm:cxn modelId="{9B917775-5C07-47FC-AEF3-FC21E8E7E4F1}" type="presParOf" srcId="{B9ED5030-D4B1-4652-9C23-62A24151EE27}" destId="{27A3FA95-680D-4FE4-8832-03972C282348}" srcOrd="2" destOrd="0" presId="urn:microsoft.com/office/officeart/2005/8/layout/radial6"/>
    <dgm:cxn modelId="{902E17EF-F738-4356-B51E-B8206B602470}" type="presParOf" srcId="{B9ED5030-D4B1-4652-9C23-62A24151EE27}" destId="{F770ABC6-3EA7-466F-990B-0C3769548682}" srcOrd="3" destOrd="0" presId="urn:microsoft.com/office/officeart/2005/8/layout/radial6"/>
    <dgm:cxn modelId="{B9FEB589-A604-4A2E-9A33-A6E36D92B25D}" type="presParOf" srcId="{B9ED5030-D4B1-4652-9C23-62A24151EE27}" destId="{74E63E92-65B2-4CCA-8A14-682358AC4114}" srcOrd="4" destOrd="0" presId="urn:microsoft.com/office/officeart/2005/8/layout/radial6"/>
    <dgm:cxn modelId="{3D4130AA-360D-401A-AA40-182CE2020593}" type="presParOf" srcId="{B9ED5030-D4B1-4652-9C23-62A24151EE27}" destId="{C1919F60-B954-4228-8043-B84FEC99B15A}" srcOrd="5" destOrd="0" presId="urn:microsoft.com/office/officeart/2005/8/layout/radial6"/>
    <dgm:cxn modelId="{B7B2BFE8-9812-4699-BF49-AD716B6F131F}" type="presParOf" srcId="{B9ED5030-D4B1-4652-9C23-62A24151EE27}" destId="{C1FBE2BD-210F-4412-BBD0-C9AC797ACD86}" srcOrd="6" destOrd="0" presId="urn:microsoft.com/office/officeart/2005/8/layout/radial6"/>
    <dgm:cxn modelId="{C3594571-7E23-4EA6-9C7E-407D23BC04D9}" type="presParOf" srcId="{B9ED5030-D4B1-4652-9C23-62A24151EE27}" destId="{662C23ED-6074-45E5-A3C5-929B062792CF}" srcOrd="7" destOrd="0" presId="urn:microsoft.com/office/officeart/2005/8/layout/radial6"/>
    <dgm:cxn modelId="{B184AB66-1EF3-4A8F-9A39-EE726EE5A423}" type="presParOf" srcId="{B9ED5030-D4B1-4652-9C23-62A24151EE27}" destId="{B5FEDA68-1C24-4808-9ABF-81CE06BA97FB}" srcOrd="8" destOrd="0" presId="urn:microsoft.com/office/officeart/2005/8/layout/radial6"/>
    <dgm:cxn modelId="{65D74AE8-4208-4167-BB80-C98EE53B9A18}" type="presParOf" srcId="{B9ED5030-D4B1-4652-9C23-62A24151EE27}" destId="{A7B2B732-5A90-4F1B-97D7-FA4F576E60A7}" srcOrd="9" destOrd="0" presId="urn:microsoft.com/office/officeart/2005/8/layout/radial6"/>
    <dgm:cxn modelId="{19953A4E-2709-4E33-BAF1-14F86EF1A256}" type="presParOf" srcId="{B9ED5030-D4B1-4652-9C23-62A24151EE27}" destId="{AEC0F7CC-7A4D-4DE5-860D-7790C0CD9EFA}" srcOrd="10" destOrd="0" presId="urn:microsoft.com/office/officeart/2005/8/layout/radial6"/>
    <dgm:cxn modelId="{CC2AFA2D-D8FB-4400-80DD-154A1A297D3B}" type="presParOf" srcId="{B9ED5030-D4B1-4652-9C23-62A24151EE27}" destId="{DDA0FDF6-3CA5-488D-876C-955D612FE92B}" srcOrd="11" destOrd="0" presId="urn:microsoft.com/office/officeart/2005/8/layout/radial6"/>
    <dgm:cxn modelId="{9469F791-0072-4DE7-A15F-963492EC8E33}" type="presParOf" srcId="{B9ED5030-D4B1-4652-9C23-62A24151EE27}" destId="{3223A846-6A7D-4D2D-AA30-EFA0502C06BC}" srcOrd="12" destOrd="0" presId="urn:microsoft.com/office/officeart/2005/8/layout/radial6"/>
    <dgm:cxn modelId="{F1FBE223-67C7-479B-82B0-8F93800CB773}" type="presParOf" srcId="{B9ED5030-D4B1-4652-9C23-62A24151EE27}" destId="{6366F6BA-23FB-41EF-BB1A-2A95C531CDC6}" srcOrd="13" destOrd="0" presId="urn:microsoft.com/office/officeart/2005/8/layout/radial6"/>
    <dgm:cxn modelId="{C38D2C33-730A-4CE4-A8E7-AC4DCFB7B55F}" type="presParOf" srcId="{B9ED5030-D4B1-4652-9C23-62A24151EE27}" destId="{2E06CAC1-6BE0-4A17-9F28-276D72986682}" srcOrd="14" destOrd="0" presId="urn:microsoft.com/office/officeart/2005/8/layout/radial6"/>
    <dgm:cxn modelId="{FEE13B08-1F53-4469-9F39-13407040A3EC}" type="presParOf" srcId="{B9ED5030-D4B1-4652-9C23-62A24151EE27}" destId="{B90EC9CE-C4CD-48B0-84C1-B9ECEA7C164C}" srcOrd="15" destOrd="0" presId="urn:microsoft.com/office/officeart/2005/8/layout/radial6"/>
    <dgm:cxn modelId="{5BDA0A5C-E2E5-4637-BC83-7A51E3896B79}" type="presParOf" srcId="{B9ED5030-D4B1-4652-9C23-62A24151EE27}" destId="{6108E26B-342F-46D0-A7D6-D47CCB27880E}" srcOrd="16" destOrd="0" presId="urn:microsoft.com/office/officeart/2005/8/layout/radial6"/>
    <dgm:cxn modelId="{91A3F933-C883-4A48-932D-B6446E71C0FB}" type="presParOf" srcId="{B9ED5030-D4B1-4652-9C23-62A24151EE27}" destId="{59F0AB5C-0100-48EE-A8E5-496E40838AF1}" srcOrd="17" destOrd="0" presId="urn:microsoft.com/office/officeart/2005/8/layout/radial6"/>
    <dgm:cxn modelId="{6838E0C1-67D0-4C50-B3AA-AC1AA222FA4B}" type="presParOf" srcId="{B9ED5030-D4B1-4652-9C23-62A24151EE27}" destId="{296EFD8F-FC50-43EA-AC6E-B1875B65C6FB}" srcOrd="18" destOrd="0" presId="urn:microsoft.com/office/officeart/2005/8/layout/radial6"/>
    <dgm:cxn modelId="{566613F2-9E6F-48EA-9DB0-575F9E8F5628}" type="presParOf" srcId="{B9ED5030-D4B1-4652-9C23-62A24151EE27}" destId="{92D830C7-BE8D-4B81-9D7E-2EE60EAC3757}" srcOrd="19" destOrd="0" presId="urn:microsoft.com/office/officeart/2005/8/layout/radial6"/>
    <dgm:cxn modelId="{B4FB21E3-BC74-4AA4-806F-9AF8444DC25E}" type="presParOf" srcId="{B9ED5030-D4B1-4652-9C23-62A24151EE27}" destId="{1EBA4F92-AF5D-4821-A0E1-23F82914A161}" srcOrd="20" destOrd="0" presId="urn:microsoft.com/office/officeart/2005/8/layout/radial6"/>
    <dgm:cxn modelId="{D7966955-91E4-49E1-B3A7-9B058F722D4A}" type="presParOf" srcId="{B9ED5030-D4B1-4652-9C23-62A24151EE27}" destId="{230EEEF3-FD0E-45D7-96D0-9532F32B96DB}" srcOrd="21" destOrd="0" presId="urn:microsoft.com/office/officeart/2005/8/layout/radial6"/>
    <dgm:cxn modelId="{57A91AD9-24AB-441D-97E4-156A86F3873C}" type="presParOf" srcId="{B9ED5030-D4B1-4652-9C23-62A24151EE27}" destId="{A3435C67-5DC3-4E39-ABD6-1DBBEA966799}" srcOrd="22" destOrd="0" presId="urn:microsoft.com/office/officeart/2005/8/layout/radial6"/>
    <dgm:cxn modelId="{CC59EC0E-AAAF-4D92-8EE9-3C62EB677FBF}" type="presParOf" srcId="{B9ED5030-D4B1-4652-9C23-62A24151EE27}" destId="{230B3024-F889-4A2F-B18C-5E0CEAE17B7E}" srcOrd="23" destOrd="0" presId="urn:microsoft.com/office/officeart/2005/8/layout/radial6"/>
    <dgm:cxn modelId="{5DF90E00-5D7B-4F84-84A6-A4810F8D7B07}" type="presParOf" srcId="{B9ED5030-D4B1-4652-9C23-62A24151EE27}" destId="{1386DD49-6F2C-45EA-9F8E-B4F25BD34FAE}" srcOrd="24" destOrd="0" presId="urn:microsoft.com/office/officeart/2005/8/layout/radial6"/>
    <dgm:cxn modelId="{7F3CEDEA-9EBD-464A-B590-30FAC97FACB6}" type="presParOf" srcId="{B9ED5030-D4B1-4652-9C23-62A24151EE27}" destId="{9480E069-1821-4512-8464-8AFBF6588D2E}" srcOrd="25" destOrd="0" presId="urn:microsoft.com/office/officeart/2005/8/layout/radial6"/>
    <dgm:cxn modelId="{E0081178-BCD7-4701-AB1A-4CCD456E5F8D}" type="presParOf" srcId="{B9ED5030-D4B1-4652-9C23-62A24151EE27}" destId="{07B1A57A-E98E-4059-8501-C1E391077B92}" srcOrd="26" destOrd="0" presId="urn:microsoft.com/office/officeart/2005/8/layout/radial6"/>
    <dgm:cxn modelId="{46FD4B51-C845-4EB1-9AAE-05C18508DA2C}" type="presParOf" srcId="{B9ED5030-D4B1-4652-9C23-62A24151EE27}" destId="{B110F6BF-54A0-45A4-8E27-93E680EFA36D}" srcOrd="27" destOrd="0" presId="urn:microsoft.com/office/officeart/2005/8/layout/radial6"/>
    <dgm:cxn modelId="{46590226-7F4F-40E6-8B9D-24428978D08E}" type="presParOf" srcId="{B9ED5030-D4B1-4652-9C23-62A24151EE27}" destId="{87D2DA89-F81D-471C-863A-445841377619}" srcOrd="28" destOrd="0" presId="urn:microsoft.com/office/officeart/2005/8/layout/radial6"/>
    <dgm:cxn modelId="{E5ABCD29-AD6E-4351-A3AF-E79026650AED}" type="presParOf" srcId="{B9ED5030-D4B1-4652-9C23-62A24151EE27}" destId="{35148F49-F074-4296-865A-167FEDFE5936}" srcOrd="29" destOrd="0" presId="urn:microsoft.com/office/officeart/2005/8/layout/radial6"/>
    <dgm:cxn modelId="{F300A5F6-5801-4897-8723-4384A809696C}" type="presParOf" srcId="{B9ED5030-D4B1-4652-9C23-62A24151EE27}" destId="{54A5CEA4-1084-4A8D-847F-BB44FE73B90D}" srcOrd="30" destOrd="0" presId="urn:microsoft.com/office/officeart/2005/8/layout/radial6"/>
    <dgm:cxn modelId="{B7DCA0F5-F518-459F-B735-7722872F1A50}" type="presParOf" srcId="{B9ED5030-D4B1-4652-9C23-62A24151EE27}" destId="{454B7A64-C481-4030-A33E-5D8F0BEB30B9}" srcOrd="31" destOrd="0" presId="urn:microsoft.com/office/officeart/2005/8/layout/radial6"/>
    <dgm:cxn modelId="{9D7C39A2-4343-4983-9660-31045025CC55}" type="presParOf" srcId="{B9ED5030-D4B1-4652-9C23-62A24151EE27}" destId="{EE4A8A5A-0C11-4706-8850-2FA9A406FEB7}" srcOrd="32" destOrd="0" presId="urn:microsoft.com/office/officeart/2005/8/layout/radial6"/>
    <dgm:cxn modelId="{209AA2CE-29AB-48B5-9637-6BCBA2154D94}" type="presParOf" srcId="{B9ED5030-D4B1-4652-9C23-62A24151EE27}" destId="{F760BBB4-69F7-4884-B5D6-16FA3B135C05}" srcOrd="33" destOrd="0" presId="urn:microsoft.com/office/officeart/2005/8/layout/radial6"/>
    <dgm:cxn modelId="{709FD4B1-800F-454D-96AB-FF89B3F49D2D}" type="presParOf" srcId="{B9ED5030-D4B1-4652-9C23-62A24151EE27}" destId="{4C797ECC-9ECF-4BCB-A2E1-04AEA2E95E5D}" srcOrd="34" destOrd="0" presId="urn:microsoft.com/office/officeart/2005/8/layout/radial6"/>
    <dgm:cxn modelId="{607D89B6-84B8-4C4B-B3F3-7C4F2280C143}" type="presParOf" srcId="{B9ED5030-D4B1-4652-9C23-62A24151EE27}" destId="{472F9A38-C772-4AD7-83FF-1919F8BBF6B3}" srcOrd="35" destOrd="0" presId="urn:microsoft.com/office/officeart/2005/8/layout/radial6"/>
    <dgm:cxn modelId="{7812AAD5-E044-4050-8B36-55D32A0F1129}" type="presParOf" srcId="{B9ED5030-D4B1-4652-9C23-62A24151EE27}" destId="{CB3A0028-ADF4-429A-85F1-7DEFF13B4B94}" srcOrd="36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A0028-ADF4-429A-85F1-7DEFF13B4B94}">
      <dsp:nvSpPr>
        <dsp:cNvPr id="0" name=""/>
        <dsp:cNvSpPr/>
      </dsp:nvSpPr>
      <dsp:spPr>
        <a:xfrm>
          <a:off x="1705714" y="546806"/>
          <a:ext cx="5970392" cy="5970392"/>
        </a:xfrm>
        <a:prstGeom prst="blockArc">
          <a:avLst>
            <a:gd name="adj1" fmla="val 12135503"/>
            <a:gd name="adj2" fmla="val 13488760"/>
            <a:gd name="adj3" fmla="val 230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0BBB4-69F7-4884-B5D6-16FA3B135C05}">
      <dsp:nvSpPr>
        <dsp:cNvPr id="0" name=""/>
        <dsp:cNvSpPr/>
      </dsp:nvSpPr>
      <dsp:spPr>
        <a:xfrm>
          <a:off x="1887714" y="-99630"/>
          <a:ext cx="5970392" cy="5970392"/>
        </a:xfrm>
        <a:prstGeom prst="blockArc">
          <a:avLst>
            <a:gd name="adj1" fmla="val 2925882"/>
            <a:gd name="adj2" fmla="val 11351404"/>
            <a:gd name="adj3" fmla="val 230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5CEA4-1084-4A8D-847F-BB44FE73B90D}">
      <dsp:nvSpPr>
        <dsp:cNvPr id="0" name=""/>
        <dsp:cNvSpPr/>
      </dsp:nvSpPr>
      <dsp:spPr>
        <a:xfrm>
          <a:off x="2155457" y="4547090"/>
          <a:ext cx="5970392" cy="5970392"/>
        </a:xfrm>
        <a:prstGeom prst="blockArc">
          <a:avLst>
            <a:gd name="adj1" fmla="val 13811158"/>
            <a:gd name="adj2" fmla="val 18278390"/>
            <a:gd name="adj3" fmla="val 230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0F6BF-54A0-45A4-8E27-93E680EFA36D}">
      <dsp:nvSpPr>
        <dsp:cNvPr id="0" name=""/>
        <dsp:cNvSpPr/>
      </dsp:nvSpPr>
      <dsp:spPr>
        <a:xfrm>
          <a:off x="-1910730" y="4272633"/>
          <a:ext cx="5970392" cy="5970392"/>
        </a:xfrm>
        <a:prstGeom prst="blockArc">
          <a:avLst>
            <a:gd name="adj1" fmla="val 17287092"/>
            <a:gd name="adj2" fmla="val 19052217"/>
            <a:gd name="adj3" fmla="val 230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86DD49-6F2C-45EA-9F8E-B4F25BD34FAE}">
      <dsp:nvSpPr>
        <dsp:cNvPr id="0" name=""/>
        <dsp:cNvSpPr/>
      </dsp:nvSpPr>
      <dsp:spPr>
        <a:xfrm>
          <a:off x="1138186" y="-572563"/>
          <a:ext cx="5970392" cy="5970392"/>
        </a:xfrm>
        <a:prstGeom prst="blockArc">
          <a:avLst>
            <a:gd name="adj1" fmla="val 4348791"/>
            <a:gd name="adj2" fmla="val 8174605"/>
            <a:gd name="adj3" fmla="val 230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EEEF3-FD0E-45D7-96D0-9532F32B96DB}">
      <dsp:nvSpPr>
        <dsp:cNvPr id="0" name=""/>
        <dsp:cNvSpPr/>
      </dsp:nvSpPr>
      <dsp:spPr>
        <a:xfrm>
          <a:off x="-744810" y="3254693"/>
          <a:ext cx="5970392" cy="5970392"/>
        </a:xfrm>
        <a:prstGeom prst="blockArc">
          <a:avLst>
            <a:gd name="adj1" fmla="val 15429915"/>
            <a:gd name="adj2" fmla="val 20394852"/>
            <a:gd name="adj3" fmla="val 230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6EFD8F-FC50-43EA-AC6E-B1875B65C6FB}">
      <dsp:nvSpPr>
        <dsp:cNvPr id="0" name=""/>
        <dsp:cNvSpPr/>
      </dsp:nvSpPr>
      <dsp:spPr>
        <a:xfrm>
          <a:off x="1516846" y="767544"/>
          <a:ext cx="6087880" cy="6087880"/>
        </a:xfrm>
        <a:prstGeom prst="blockArc">
          <a:avLst>
            <a:gd name="adj1" fmla="val 514392"/>
            <a:gd name="adj2" fmla="val 11314392"/>
            <a:gd name="adj3" fmla="val 226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0EC9CE-C4CD-48B0-84C1-B9ECEA7C164C}">
      <dsp:nvSpPr>
        <dsp:cNvPr id="0" name=""/>
        <dsp:cNvSpPr/>
      </dsp:nvSpPr>
      <dsp:spPr>
        <a:xfrm>
          <a:off x="1763610" y="308049"/>
          <a:ext cx="5970392" cy="5970392"/>
        </a:xfrm>
        <a:prstGeom prst="blockArc">
          <a:avLst>
            <a:gd name="adj1" fmla="val 21507063"/>
            <a:gd name="adj2" fmla="val 1147642"/>
            <a:gd name="adj3" fmla="val 230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3A846-6A7D-4D2D-AA30-EFA0502C06BC}">
      <dsp:nvSpPr>
        <dsp:cNvPr id="0" name=""/>
        <dsp:cNvSpPr/>
      </dsp:nvSpPr>
      <dsp:spPr>
        <a:xfrm>
          <a:off x="1991486" y="640344"/>
          <a:ext cx="5970392" cy="5970392"/>
        </a:xfrm>
        <a:prstGeom prst="blockArc">
          <a:avLst>
            <a:gd name="adj1" fmla="val 20328549"/>
            <a:gd name="adj2" fmla="val 21505134"/>
            <a:gd name="adj3" fmla="val 230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2B732-5A90-4F1B-97D7-FA4F576E60A7}">
      <dsp:nvSpPr>
        <dsp:cNvPr id="0" name=""/>
        <dsp:cNvSpPr/>
      </dsp:nvSpPr>
      <dsp:spPr>
        <a:xfrm>
          <a:off x="2275527" y="1164597"/>
          <a:ext cx="5970392" cy="5970392"/>
        </a:xfrm>
        <a:prstGeom prst="blockArc">
          <a:avLst>
            <a:gd name="adj1" fmla="val 17626124"/>
            <a:gd name="adj2" fmla="val 19162096"/>
            <a:gd name="adj3" fmla="val 230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BE2BD-210F-4412-BBD0-C9AC797ACD86}">
      <dsp:nvSpPr>
        <dsp:cNvPr id="0" name=""/>
        <dsp:cNvSpPr/>
      </dsp:nvSpPr>
      <dsp:spPr>
        <a:xfrm>
          <a:off x="2313396" y="1180960"/>
          <a:ext cx="5970392" cy="5970392"/>
        </a:xfrm>
        <a:prstGeom prst="blockArc">
          <a:avLst>
            <a:gd name="adj1" fmla="val 15221253"/>
            <a:gd name="adj2" fmla="val 17578063"/>
            <a:gd name="adj3" fmla="val 230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70ABC6-3EA7-466F-990B-0C3769548682}">
      <dsp:nvSpPr>
        <dsp:cNvPr id="0" name=""/>
        <dsp:cNvSpPr/>
      </dsp:nvSpPr>
      <dsp:spPr>
        <a:xfrm>
          <a:off x="724710" y="1200222"/>
          <a:ext cx="5970392" cy="5970392"/>
        </a:xfrm>
        <a:prstGeom prst="blockArc">
          <a:avLst>
            <a:gd name="adj1" fmla="val 14871278"/>
            <a:gd name="adj2" fmla="val 17095387"/>
            <a:gd name="adj3" fmla="val 230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3E55E-8029-4C46-A4D1-51A1D72FE6A2}">
      <dsp:nvSpPr>
        <dsp:cNvPr id="0" name=""/>
        <dsp:cNvSpPr/>
      </dsp:nvSpPr>
      <dsp:spPr>
        <a:xfrm>
          <a:off x="2660669" y="1907236"/>
          <a:ext cx="3993225" cy="2420311"/>
        </a:xfrm>
        <a:prstGeom prst="ellipse">
          <a:avLst/>
        </a:prstGeom>
        <a:solidFill>
          <a:schemeClr val="accent3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70C0"/>
              </a:solidFill>
            </a:rPr>
            <a:t>Інноваційні методи і форми</a:t>
          </a:r>
          <a:r>
            <a:rPr lang="uk-UA" sz="3600" b="1" kern="1200" baseline="0" dirty="0" smtClean="0">
              <a:solidFill>
                <a:srgbClr val="0070C0"/>
              </a:solidFill>
            </a:rPr>
            <a:t> </a:t>
          </a:r>
          <a:endParaRPr lang="ru-RU" sz="3600" b="1" kern="1200" dirty="0">
            <a:solidFill>
              <a:srgbClr val="0070C0"/>
            </a:solidFill>
          </a:endParaRPr>
        </a:p>
      </dsp:txBody>
      <dsp:txXfrm>
        <a:off x="3245463" y="2261682"/>
        <a:ext cx="2823637" cy="1711419"/>
      </dsp:txXfrm>
    </dsp:sp>
    <dsp:sp modelId="{4B392364-03DB-4DF5-8299-2867DAF77FF7}">
      <dsp:nvSpPr>
        <dsp:cNvPr id="0" name=""/>
        <dsp:cNvSpPr/>
      </dsp:nvSpPr>
      <dsp:spPr>
        <a:xfrm>
          <a:off x="1508545" y="863338"/>
          <a:ext cx="2178093" cy="1177979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</a:rPr>
            <a:t>уроки</a:t>
          </a:r>
          <a:r>
            <a:rPr lang="uk-UA" sz="1800" b="1" kern="1200" baseline="0" dirty="0" smtClean="0">
              <a:solidFill>
                <a:schemeClr val="tx1"/>
              </a:solidFill>
            </a:rPr>
            <a:t> моральності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827519" y="1035849"/>
        <a:ext cx="1540145" cy="832957"/>
      </dsp:txXfrm>
    </dsp:sp>
    <dsp:sp modelId="{74E63E92-65B2-4CCA-8A14-682358AC4114}">
      <dsp:nvSpPr>
        <dsp:cNvPr id="0" name=""/>
        <dsp:cNvSpPr/>
      </dsp:nvSpPr>
      <dsp:spPr>
        <a:xfrm>
          <a:off x="3056717" y="783975"/>
          <a:ext cx="2826158" cy="1100398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інтелектуальні</a:t>
          </a:r>
          <a:r>
            <a:rPr lang="uk-UA" sz="2000" b="1" kern="1200" baseline="0" dirty="0" smtClean="0">
              <a:solidFill>
                <a:schemeClr val="tx1"/>
              </a:solidFill>
            </a:rPr>
            <a:t> турніри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470598" y="945125"/>
        <a:ext cx="1998396" cy="778098"/>
      </dsp:txXfrm>
    </dsp:sp>
    <dsp:sp modelId="{662C23ED-6074-45E5-A3C5-929B062792CF}">
      <dsp:nvSpPr>
        <dsp:cNvPr id="0" name=""/>
        <dsp:cNvSpPr/>
      </dsp:nvSpPr>
      <dsp:spPr>
        <a:xfrm>
          <a:off x="5360972" y="827107"/>
          <a:ext cx="2178093" cy="1244408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prstMaterial="matte">
          <a:bevelT w="19050" h="38100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</a:rPr>
            <a:t>« </a:t>
          </a:r>
          <a:r>
            <a:rPr lang="uk-UA" sz="2000" b="1" kern="1200" dirty="0" smtClean="0">
              <a:solidFill>
                <a:schemeClr val="tx1"/>
              </a:solidFill>
            </a:rPr>
            <a:t>галереї ідей»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5679946" y="1009346"/>
        <a:ext cx="1540145" cy="879930"/>
      </dsp:txXfrm>
    </dsp:sp>
    <dsp:sp modelId="{AEC0F7CC-7A4D-4DE5-860D-7790C0CD9EFA}">
      <dsp:nvSpPr>
        <dsp:cNvPr id="0" name=""/>
        <dsp:cNvSpPr/>
      </dsp:nvSpPr>
      <dsp:spPr>
        <a:xfrm>
          <a:off x="6254837" y="1757224"/>
          <a:ext cx="2490510" cy="942090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</a:rPr>
            <a:t>«</a:t>
          </a:r>
          <a:r>
            <a:rPr lang="uk-UA" sz="2000" b="1" kern="1200" dirty="0" smtClean="0">
              <a:solidFill>
                <a:schemeClr val="tx1"/>
              </a:solidFill>
            </a:rPr>
            <a:t>сократівські бесіди»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6619564" y="1895190"/>
        <a:ext cx="1761056" cy="666158"/>
      </dsp:txXfrm>
    </dsp:sp>
    <dsp:sp modelId="{6366F6BA-23FB-41EF-BB1A-2A95C531CDC6}">
      <dsp:nvSpPr>
        <dsp:cNvPr id="0" name=""/>
        <dsp:cNvSpPr/>
      </dsp:nvSpPr>
      <dsp:spPr>
        <a:xfrm>
          <a:off x="6516221" y="2699315"/>
          <a:ext cx="2364547" cy="1028336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prstMaterial="matte">
          <a:bevelT w="19050" h="38100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життєві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ситуації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6862501" y="2849911"/>
        <a:ext cx="1671987" cy="727144"/>
      </dsp:txXfrm>
    </dsp:sp>
    <dsp:sp modelId="{6108E26B-342F-46D0-A7D6-D47CCB27880E}">
      <dsp:nvSpPr>
        <dsp:cNvPr id="0" name=""/>
        <dsp:cNvSpPr/>
      </dsp:nvSpPr>
      <dsp:spPr>
        <a:xfrm>
          <a:off x="6444198" y="3717027"/>
          <a:ext cx="2184940" cy="1086187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дебати, дискусії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6764175" y="3876095"/>
        <a:ext cx="1544986" cy="768051"/>
      </dsp:txXfrm>
    </dsp:sp>
    <dsp:sp modelId="{92D830C7-BE8D-4B81-9D7E-2EE60EAC3757}">
      <dsp:nvSpPr>
        <dsp:cNvPr id="0" name=""/>
        <dsp:cNvSpPr/>
      </dsp:nvSpPr>
      <dsp:spPr>
        <a:xfrm>
          <a:off x="683563" y="2780926"/>
          <a:ext cx="1802680" cy="1163844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prstMaterial="matte">
          <a:bevelT w="19050" h="38100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рольові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 ігри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947559" y="2951367"/>
        <a:ext cx="1274688" cy="822962"/>
      </dsp:txXfrm>
    </dsp:sp>
    <dsp:sp modelId="{A3435C67-5DC3-4E39-ABD6-1DBBEA966799}">
      <dsp:nvSpPr>
        <dsp:cNvPr id="0" name=""/>
        <dsp:cNvSpPr/>
      </dsp:nvSpPr>
      <dsp:spPr>
        <a:xfrm>
          <a:off x="3884804" y="4571523"/>
          <a:ext cx="2253761" cy="1309987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презентація</a:t>
          </a:r>
          <a:r>
            <a:rPr lang="uk-UA" sz="2000" b="1" kern="1200" baseline="0" dirty="0" smtClean="0">
              <a:solidFill>
                <a:schemeClr val="tx1"/>
              </a:solidFill>
            </a:rPr>
            <a:t> життєвих проектів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214860" y="4763366"/>
        <a:ext cx="1593649" cy="926301"/>
      </dsp:txXfrm>
    </dsp:sp>
    <dsp:sp modelId="{9480E069-1821-4512-8464-8AFBF6588D2E}">
      <dsp:nvSpPr>
        <dsp:cNvPr id="0" name=""/>
        <dsp:cNvSpPr/>
      </dsp:nvSpPr>
      <dsp:spPr>
        <a:xfrm>
          <a:off x="752457" y="3851441"/>
          <a:ext cx="2479263" cy="1203858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вільне</a:t>
          </a:r>
          <a:r>
            <a:rPr lang="uk-UA" sz="2000" b="1" kern="1200" baseline="0" dirty="0" smtClean="0">
              <a:solidFill>
                <a:schemeClr val="tx1"/>
              </a:solidFill>
            </a:rPr>
            <a:t> спілкування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115537" y="4027742"/>
        <a:ext cx="1753103" cy="851256"/>
      </dsp:txXfrm>
    </dsp:sp>
    <dsp:sp modelId="{87D2DA89-F81D-471C-863A-445841377619}">
      <dsp:nvSpPr>
        <dsp:cNvPr id="0" name=""/>
        <dsp:cNvSpPr/>
      </dsp:nvSpPr>
      <dsp:spPr>
        <a:xfrm>
          <a:off x="2228623" y="4787549"/>
          <a:ext cx="2045320" cy="956350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підготовка</a:t>
          </a:r>
          <a:r>
            <a:rPr lang="uk-UA" sz="2000" b="1" kern="1200" baseline="0" dirty="0" smtClean="0">
              <a:solidFill>
                <a:schemeClr val="tx1"/>
              </a:solidFill>
            </a:rPr>
            <a:t> творчих справ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528153" y="4927603"/>
        <a:ext cx="1446260" cy="676242"/>
      </dsp:txXfrm>
    </dsp:sp>
    <dsp:sp modelId="{454B7A64-C481-4030-A33E-5D8F0BEB30B9}">
      <dsp:nvSpPr>
        <dsp:cNvPr id="0" name=""/>
        <dsp:cNvSpPr/>
      </dsp:nvSpPr>
      <dsp:spPr>
        <a:xfrm>
          <a:off x="5796136" y="4619895"/>
          <a:ext cx="2043560" cy="969347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тренінги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6095408" y="4761853"/>
        <a:ext cx="1445016" cy="685431"/>
      </dsp:txXfrm>
    </dsp:sp>
    <dsp:sp modelId="{4C797ECC-9ECF-4BCB-A2E1-04AEA2E95E5D}">
      <dsp:nvSpPr>
        <dsp:cNvPr id="0" name=""/>
        <dsp:cNvSpPr/>
      </dsp:nvSpPr>
      <dsp:spPr>
        <a:xfrm>
          <a:off x="1004486" y="1929644"/>
          <a:ext cx="1911065" cy="969309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творчі</a:t>
          </a:r>
          <a:r>
            <a:rPr lang="uk-UA" sz="2000" b="1" kern="1200" baseline="0" dirty="0" smtClean="0">
              <a:solidFill>
                <a:schemeClr val="tx1"/>
              </a:solidFill>
            </a:rPr>
            <a:t> змагання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284355" y="2071596"/>
        <a:ext cx="1351327" cy="685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F5FFF-A35A-4D6C-B816-8815F2D2F6F1}" type="datetimeFigureOut">
              <a:rPr lang="ru-RU" smtClean="0"/>
              <a:t>31.10.2012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F4F69-0C92-44FE-A45F-E72BA2FB2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882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F4F69-0C92-44FE-A45F-E72BA2FB2F3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485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F4F69-0C92-44FE-A45F-E72BA2FB2F3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679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F4F69-0C92-44FE-A45F-E72BA2FB2F3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51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F4F69-0C92-44FE-A45F-E72BA2FB2F3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01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F4F69-0C92-44FE-A45F-E72BA2FB2F3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378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F4F69-0C92-44FE-A45F-E72BA2FB2F3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18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661C-3E7A-495C-88B9-ED26D23C5BDE}" type="datetimeFigureOut">
              <a:rPr lang="ru-RU" smtClean="0"/>
              <a:t>31.10.2012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F0D4F-8000-49F7-83D5-96BC1039972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661C-3E7A-495C-88B9-ED26D23C5BDE}" type="datetimeFigureOut">
              <a:rPr lang="ru-RU" smtClean="0"/>
              <a:t>31.10.2012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F0D4F-8000-49F7-83D5-96BC103997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661C-3E7A-495C-88B9-ED26D23C5BDE}" type="datetimeFigureOut">
              <a:rPr lang="ru-RU" smtClean="0"/>
              <a:t>31.10.2012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F0D4F-8000-49F7-83D5-96BC103997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661C-3E7A-495C-88B9-ED26D23C5BDE}" type="datetimeFigureOut">
              <a:rPr lang="ru-RU" smtClean="0"/>
              <a:t>31.10.2012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F0D4F-8000-49F7-83D5-96BC1039972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661C-3E7A-495C-88B9-ED26D23C5BDE}" type="datetimeFigureOut">
              <a:rPr lang="ru-RU" smtClean="0"/>
              <a:t>31.10.2012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F0D4F-8000-49F7-83D5-96BC103997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661C-3E7A-495C-88B9-ED26D23C5BDE}" type="datetimeFigureOut">
              <a:rPr lang="ru-RU" smtClean="0"/>
              <a:t>31.10.2012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F0D4F-8000-49F7-83D5-96BC1039972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661C-3E7A-495C-88B9-ED26D23C5BDE}" type="datetimeFigureOut">
              <a:rPr lang="ru-RU" smtClean="0"/>
              <a:t>31.10.2012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F0D4F-8000-49F7-83D5-96BC1039972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661C-3E7A-495C-88B9-ED26D23C5BDE}" type="datetimeFigureOut">
              <a:rPr lang="ru-RU" smtClean="0"/>
              <a:t>31.10.2012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F0D4F-8000-49F7-83D5-96BC103997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661C-3E7A-495C-88B9-ED26D23C5BDE}" type="datetimeFigureOut">
              <a:rPr lang="ru-RU" smtClean="0"/>
              <a:t>31.10.2012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F0D4F-8000-49F7-83D5-96BC103997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661C-3E7A-495C-88B9-ED26D23C5BDE}" type="datetimeFigureOut">
              <a:rPr lang="ru-RU" smtClean="0"/>
              <a:t>31.10.2012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F0D4F-8000-49F7-83D5-96BC103997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661C-3E7A-495C-88B9-ED26D23C5BDE}" type="datetimeFigureOut">
              <a:rPr lang="ru-RU" smtClean="0"/>
              <a:t>31.10.2012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F0D4F-8000-49F7-83D5-96BC1039972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91F661C-3E7A-495C-88B9-ED26D23C5BDE}" type="datetimeFigureOut">
              <a:rPr lang="ru-RU" smtClean="0"/>
              <a:t>31.10.2012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B1F0D4F-8000-49F7-83D5-96BC1039972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611188" y="549275"/>
            <a:ext cx="8208962" cy="5832475"/>
          </a:xfrm>
          <a:prstGeom prst="rect">
            <a:avLst/>
          </a:prstGeom>
          <a:solidFill>
            <a:srgbClr val="33CCCC">
              <a:alpha val="31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4099" y="1628801"/>
            <a:ext cx="7993632" cy="2088231"/>
          </a:xfrm>
          <a:prstGeom prst="rect">
            <a:avLst/>
          </a:prstGeom>
          <a:scene3d>
            <a:camera prst="orthographicFront"/>
            <a:lightRig rig="glow" dir="tl">
              <a:rot lat="0" lon="0" rev="5400000"/>
            </a:lightRig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CanUp">
              <a:avLst/>
            </a:prstTxWarp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«Класний керівник:</a:t>
            </a:r>
          </a:p>
          <a:p>
            <a:pPr algn="ctr"/>
            <a:r>
              <a:rPr lang="uk-UA" sz="36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шлях до майстерності -2012»    </a:t>
            </a:r>
            <a:endParaRPr lang="ru-RU" sz="36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Пісня про вчительк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8704" y="1628801"/>
            <a:ext cx="609600" cy="609600"/>
          </a:xfrm>
          <a:prstGeom prst="rect">
            <a:avLst/>
          </a:prstGeom>
        </p:spPr>
      </p:pic>
      <p:pic>
        <p:nvPicPr>
          <p:cNvPr id="1026" name="Picture 2" descr="L:\Дзвоник\FpU8u1kYH3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25437" r="19226" b="4598"/>
          <a:stretch/>
        </p:blipFill>
        <p:spPr bwMode="auto">
          <a:xfrm>
            <a:off x="2627784" y="3717033"/>
            <a:ext cx="4075143" cy="253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hool_autumn_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753" y="-152430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19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17">
        <p14:gallery dir="l"/>
      </p:transition>
    </mc:Choice>
    <mc:Fallback xmlns="">
      <p:transition spd="slow" advTm="22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2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shool_autumn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07" y="-315416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3192740"/>
            <a:ext cx="3456384" cy="16764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effectLst/>
                <a:ea typeface="Calibri"/>
                <a:cs typeface="Times New Roman"/>
              </a:rPr>
              <a:t>Практичний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effectLst/>
                <a:ea typeface="Calibri"/>
                <a:cs typeface="Times New Roman"/>
              </a:rPr>
              <a:t>( учні 9-11 класів)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3192740"/>
            <a:ext cx="3600399" cy="16764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  <a:effectLst/>
                <a:ea typeface="Calibri"/>
                <a:cs typeface="Times New Roman"/>
              </a:rPr>
              <a:t>Теоретичний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effectLst/>
                <a:ea typeface="Calibri"/>
                <a:cs typeface="Times New Roman"/>
              </a:rPr>
              <a:t>( учні 5- 8 класів)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39552" y="1268760"/>
            <a:ext cx="7992888" cy="1800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 </a:t>
            </a:r>
            <a:r>
              <a:rPr lang="uk-UA" sz="3200" b="1" dirty="0">
                <a:solidFill>
                  <a:schemeClr val="accent4">
                    <a:lumMod val="50000"/>
                  </a:schemeClr>
                </a:solidFill>
                <a:effectLst/>
                <a:ea typeface="Calibri"/>
                <a:cs typeface="Times New Roman"/>
              </a:rPr>
              <a:t>Рівні формування морального досвіду </a:t>
            </a:r>
            <a:endParaRPr lang="uk-UA" sz="3200" b="1" dirty="0" smtClean="0">
              <a:solidFill>
                <a:schemeClr val="accent4">
                  <a:lumMod val="50000"/>
                </a:schemeClr>
              </a:solidFill>
              <a:effectLst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 smtClean="0">
                <a:solidFill>
                  <a:schemeClr val="accent4">
                    <a:lumMod val="50000"/>
                  </a:schemeClr>
                </a:solidFill>
                <a:effectLst/>
                <a:ea typeface="Calibri"/>
                <a:cs typeface="Times New Roman"/>
              </a:rPr>
              <a:t>учнівської </a:t>
            </a:r>
            <a:r>
              <a:rPr lang="uk-UA" sz="3200" b="1" dirty="0">
                <a:solidFill>
                  <a:schemeClr val="accent4">
                    <a:lumMod val="50000"/>
                  </a:schemeClr>
                </a:solidFill>
                <a:effectLst/>
                <a:ea typeface="Calibri"/>
                <a:cs typeface="Times New Roman"/>
              </a:rPr>
              <a:t>молоді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046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shool_autumn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390842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2938" y="2780928"/>
            <a:ext cx="2134886" cy="3672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Засвоєння </a:t>
            </a:r>
            <a:r>
              <a:rPr lang="uk-UA" sz="2000" b="1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моральних </a:t>
            </a:r>
            <a:r>
              <a:rPr lang="uk-UA" sz="2000" b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понять:</a:t>
            </a:r>
            <a:endParaRPr lang="ru-RU" sz="1400" b="1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доброта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 чесність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ввічливість</a:t>
            </a:r>
            <a:endParaRPr lang="ru-RU" sz="1600" i="1" dirty="0">
              <a:effectLst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добросердечність</a:t>
            </a:r>
            <a:endParaRPr lang="ru-RU" sz="1400" i="1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щирість</a:t>
            </a:r>
            <a:endParaRPr lang="ru-RU" sz="1600" i="1" dirty="0">
              <a:effectLst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5940152" y="2780928"/>
            <a:ext cx="2016224" cy="3672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Види діяльності: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uk-UA" sz="2000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 smtClean="0">
                <a:solidFill>
                  <a:srgbClr val="000000"/>
                </a:solidFill>
                <a:ea typeface="Calibri"/>
                <a:cs typeface="Times New Roman"/>
              </a:rPr>
              <a:t>в</a:t>
            </a: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ідповідальність </a:t>
            </a:r>
            <a:r>
              <a:rPr lang="uk-UA" sz="1600" i="1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за свої </a:t>
            </a: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вчинки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здатність </a:t>
            </a:r>
            <a:r>
              <a:rPr lang="uk-UA" sz="1600" i="1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бачити красиве у вчинках </a:t>
            </a: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інших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самооцінка</a:t>
            </a:r>
            <a:endParaRPr lang="ru-RU" sz="1600" i="1" dirty="0">
              <a:effectLst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2780928"/>
            <a:ext cx="1944216" cy="3672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uk-UA" sz="1100" dirty="0" smtClean="0">
              <a:solidFill>
                <a:srgbClr val="000000"/>
              </a:solidFill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uk-UA" sz="2000" b="1" dirty="0" smtClean="0">
              <a:solidFill>
                <a:srgbClr val="000000"/>
              </a:solidFill>
              <a:effectLst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Формування звичок та  навичок:</a:t>
            </a:r>
            <a:endParaRPr lang="uk-UA" sz="2000" b="1" dirty="0" smtClean="0">
              <a:solidFill>
                <a:srgbClr val="00000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 smtClean="0">
                <a:solidFill>
                  <a:srgbClr val="000000"/>
                </a:solidFill>
                <a:ea typeface="Calibri"/>
                <a:cs typeface="Times New Roman"/>
              </a:rPr>
              <a:t>з</a:t>
            </a: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ахищати слабших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турбуватися </a:t>
            </a:r>
            <a:r>
              <a:rPr lang="uk-UA" sz="1600" i="1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про </a:t>
            </a: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старших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бути </a:t>
            </a:r>
            <a:r>
              <a:rPr lang="uk-UA" sz="1600" i="1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толерантними </a:t>
            </a: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друзями </a:t>
            </a:r>
            <a:endParaRPr lang="ru-RU" sz="1600" i="1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100" dirty="0">
                <a:effectLst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100" dirty="0">
                <a:effectLst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852938" y="1268760"/>
            <a:ext cx="7247454" cy="12961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72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5400" b="1" dirty="0" smtClean="0">
                <a:solidFill>
                  <a:schemeClr val="accent3">
                    <a:lumMod val="50000"/>
                  </a:schemeClr>
                </a:solidFill>
                <a:effectLst/>
                <a:ea typeface="Calibri"/>
                <a:cs typeface="Times New Roman"/>
              </a:rPr>
              <a:t>Теоретичний </a:t>
            </a:r>
            <a:endParaRPr lang="ru-RU" sz="5400" b="1" dirty="0">
              <a:solidFill>
                <a:schemeClr val="accent3">
                  <a:lumMod val="50000"/>
                </a:schemeClr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51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hool_autumn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07" y="-315416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980728"/>
            <a:ext cx="6624736" cy="12961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5400" b="1" dirty="0">
                <a:solidFill>
                  <a:schemeClr val="accent3">
                    <a:lumMod val="50000"/>
                  </a:schemeClr>
                </a:solidFill>
                <a:effectLst/>
                <a:ea typeface="Calibri"/>
                <a:cs typeface="Times New Roman"/>
              </a:rPr>
              <a:t>Практичний </a:t>
            </a:r>
            <a:endParaRPr lang="ru-RU" sz="5400" b="1" dirty="0">
              <a:solidFill>
                <a:schemeClr val="accent3">
                  <a:lumMod val="50000"/>
                </a:schemeClr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5580112" y="2420888"/>
            <a:ext cx="2160240" cy="35283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uk-UA" sz="1100" dirty="0" smtClean="0">
              <a:solidFill>
                <a:srgbClr val="000000"/>
              </a:solidFill>
              <a:effectLst/>
              <a:ea typeface="Calibri"/>
              <a:cs typeface="Times New Roman"/>
            </a:endParaRPr>
          </a:p>
          <a:p>
            <a:pPr marL="4572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1200" b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 </a:t>
            </a:r>
            <a:r>
              <a:rPr lang="uk-UA" sz="1800" b="1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Види діяльності</a:t>
            </a:r>
            <a:r>
              <a:rPr lang="uk-UA" sz="1800" b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:</a:t>
            </a:r>
          </a:p>
          <a:p>
            <a:pPr marL="4572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1800" dirty="0">
              <a:effectLst/>
              <a:ea typeface="Calibri"/>
              <a:cs typeface="Times New Roman"/>
            </a:endParaRPr>
          </a:p>
          <a:p>
            <a:pPr marL="4572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1200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  </a:t>
            </a: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самоосвіта </a:t>
            </a:r>
          </a:p>
          <a:p>
            <a:pPr marL="4572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самовдосконалення </a:t>
            </a:r>
          </a:p>
          <a:p>
            <a:pPr marL="4572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громадська активність</a:t>
            </a:r>
          </a:p>
          <a:p>
            <a:pPr marL="4572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честь</a:t>
            </a:r>
            <a:endParaRPr lang="ru-RU" sz="1600" i="1" dirty="0">
              <a:effectLst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2420888"/>
            <a:ext cx="2088232" cy="35283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rgbClr val="000000"/>
                </a:solidFill>
                <a:ea typeface="Calibri"/>
                <a:cs typeface="Times New Roman"/>
              </a:rPr>
              <a:t>Ф</a:t>
            </a:r>
            <a:r>
              <a:rPr lang="uk-UA" b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ормування </a:t>
            </a:r>
            <a:r>
              <a:rPr lang="uk-UA" b="1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навичок і  звичок</a:t>
            </a:r>
            <a:r>
              <a:rPr lang="uk-UA" b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звичка </a:t>
            </a:r>
            <a:r>
              <a:rPr lang="uk-UA" sz="1600" i="1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до </a:t>
            </a: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самовдосконалення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>
                <a:solidFill>
                  <a:srgbClr val="000000"/>
                </a:solidFill>
                <a:ea typeface="Calibri"/>
                <a:cs typeface="Times New Roman"/>
              </a:rPr>
              <a:t>с</a:t>
            </a: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амоаналізу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самореалізації</a:t>
            </a:r>
            <a:endParaRPr lang="ru-RU" sz="1600" i="1" dirty="0">
              <a:effectLst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5" y="2420888"/>
            <a:ext cx="1944216" cy="35283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b="1" dirty="0" smtClean="0">
              <a:solidFill>
                <a:srgbClr val="000000"/>
              </a:solidFill>
              <a:effectLst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b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Засвоєння </a:t>
            </a:r>
            <a:r>
              <a:rPr lang="uk-UA" b="1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моральних </a:t>
            </a:r>
            <a:r>
              <a:rPr lang="uk-UA" b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понять: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 smtClean="0">
                <a:solidFill>
                  <a:srgbClr val="000000"/>
                </a:solidFill>
                <a:ea typeface="Calibri"/>
                <a:cs typeface="Times New Roman"/>
              </a:rPr>
              <a:t>м</a:t>
            </a: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ораль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свідомість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моральний ідеал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 духовність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i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громадянство</a:t>
            </a:r>
            <a:endParaRPr lang="ru-RU" sz="1600" i="1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230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08719"/>
            <a:ext cx="6656527" cy="1341105"/>
          </a:xfrm>
        </p:spPr>
        <p:txBody>
          <a:bodyPr/>
          <a:lstStyle/>
          <a:p>
            <a:pPr marL="0" indent="0" algn="l">
              <a:buNone/>
            </a:pPr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/>
            </a:r>
            <a:br>
              <a:rPr lang="uk-UA" sz="3200" dirty="0" smtClean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uk-UA" sz="3600" i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Як зробити виховний процес привабливим  </a:t>
            </a:r>
            <a:r>
              <a:rPr lang="uk-UA" sz="36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3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941168"/>
            <a:ext cx="2580191" cy="1214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</a:t>
            </a:r>
            <a:r>
              <a:rPr lang="uk-UA" sz="2000" b="1" dirty="0" smtClean="0"/>
              <a:t>використовувати цікавий матеріал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4221088"/>
            <a:ext cx="2304256" cy="1034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 </a:t>
            </a:r>
            <a:r>
              <a:rPr lang="uk-UA" sz="2000" b="1" dirty="0" smtClean="0"/>
              <a:t>враховувати інтереси та схильності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63483" y="3368647"/>
            <a:ext cx="2304256" cy="996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 </a:t>
            </a:r>
            <a:r>
              <a:rPr lang="uk-UA" sz="2000" b="1" dirty="0" smtClean="0"/>
              <a:t>зробити учнів співтворцями</a:t>
            </a:r>
            <a:endParaRPr lang="ru-RU" sz="2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22637" y="2564904"/>
            <a:ext cx="2225221" cy="9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/>
              <a:t>дати можливість повірити в себе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12160" y="1641855"/>
            <a:ext cx="2132082" cy="113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</a:t>
            </a:r>
            <a:r>
              <a:rPr lang="uk-UA" sz="2000" b="1" dirty="0" smtClean="0"/>
              <a:t>відзначати успіхи вихованців</a:t>
            </a:r>
            <a:endParaRPr lang="ru-RU" sz="2000" b="1" dirty="0"/>
          </a:p>
        </p:txBody>
      </p:sp>
      <p:pic>
        <p:nvPicPr>
          <p:cNvPr id="22" name="Picture 4" descr="shool_autumn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58" y="-148336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48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3794819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4" descr="shool_autumn_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07" y="-315416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7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r">
              <a:buNone/>
            </a:pPr>
            <a:r>
              <a:rPr lang="uk-UA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marL="45720" indent="0" algn="r">
              <a:buNone/>
            </a:pP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Батьківський всеобуч</a:t>
            </a:r>
          </a:p>
          <a:p>
            <a:pPr marL="45720" indent="0" algn="ctr">
              <a:buNone/>
            </a:pPr>
            <a:r>
              <a:rPr lang="uk-UA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прес- конференція </a:t>
            </a:r>
          </a:p>
          <a:p>
            <a:pPr marL="45720" indent="0" algn="ctr">
              <a:buNone/>
            </a:pP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              </a:t>
            </a:r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«Дитинство без насилля»</a:t>
            </a: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395536" y="1130921"/>
            <a:ext cx="3024336" cy="370652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</a:t>
            </a:r>
            <a:r>
              <a:rPr lang="uk-UA" b="1" dirty="0" smtClean="0"/>
              <a:t>Тільки разом з батьками, спільними зусиллями, вчителі можуть дати дітям велике людське щастя.</a:t>
            </a:r>
          </a:p>
          <a:p>
            <a:r>
              <a:rPr lang="uk-UA" b="1" dirty="0" smtClean="0"/>
              <a:t>В. Сухомлинський  </a:t>
            </a:r>
            <a:endParaRPr lang="ru-RU" b="1" dirty="0"/>
          </a:p>
        </p:txBody>
      </p:sp>
      <p:pic>
        <p:nvPicPr>
          <p:cNvPr id="1026" name="Picture 2" descr="L:\З цифрового\DSCN06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2" b="14461"/>
          <a:stretch/>
        </p:blipFill>
        <p:spPr bwMode="auto">
          <a:xfrm>
            <a:off x="3275856" y="3212976"/>
            <a:ext cx="5118929" cy="2744878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0" name="Picture 4" descr="shool_autumn_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07" y="-315416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577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Оляё\Мои документы\iдітиjpeg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29000"/>
            <a:ext cx="4610735" cy="293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nts and Settings\Оляё\Мои документы\iшкола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73016"/>
            <a:ext cx="3887890" cy="297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nts and Settings\Оляё\Мои документы\дзpeg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191" y="836712"/>
            <a:ext cx="1637665" cy="15633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051721" y="726299"/>
            <a:ext cx="4608511" cy="2556037"/>
          </a:xfrm>
          <a:prstGeom prst="round2Diag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prstTxWarp prst="textStop">
              <a:avLst/>
            </a:prstTxWarp>
          </a:bodyPr>
          <a:lstStyle/>
          <a:p>
            <a:pPr algn="ctr"/>
            <a:r>
              <a:rPr lang="uk-UA" sz="3200" dirty="0" smtClean="0"/>
              <a:t> 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ЦІКАВЕ</a:t>
            </a:r>
          </a:p>
          <a:p>
            <a:pPr algn="ctr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ШКІЛЬНЕ ЖИТТЯ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4" descr="shool_autumn_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" y="-64349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8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осінь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0"/>
          <a:stretch/>
        </p:blipFill>
        <p:spPr bwMode="auto">
          <a:xfrm>
            <a:off x="4718919" y="2060848"/>
            <a:ext cx="3021433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осінь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/>
          <a:stretch/>
        </p:blipFill>
        <p:spPr bwMode="auto">
          <a:xfrm>
            <a:off x="1259632" y="2171728"/>
            <a:ext cx="2808312" cy="3522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452736" y="1052736"/>
            <a:ext cx="6532366" cy="100811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Triangle">
              <a:avLst>
                <a:gd name="adj" fmla="val 44311"/>
              </a:avLst>
            </a:prstTxWarp>
          </a:bodyPr>
          <a:lstStyle/>
          <a:p>
            <a:pPr algn="ctr"/>
            <a:r>
              <a:rPr lang="uk-UA" sz="4000" b="1" i="1" dirty="0" smtClean="0"/>
              <a:t> </a:t>
            </a:r>
            <a:r>
              <a:rPr lang="uk-UA" sz="4000" b="1" i="1" dirty="0" smtClean="0">
                <a:solidFill>
                  <a:srgbClr val="0070C0"/>
                </a:solidFill>
              </a:rPr>
              <a:t>Творчі змагання</a:t>
            </a:r>
            <a:endParaRPr lang="ru-RU" sz="4000" b="1" i="1" dirty="0">
              <a:solidFill>
                <a:srgbClr val="0070C0"/>
              </a:solidFill>
            </a:endParaRPr>
          </a:p>
        </p:txBody>
      </p:sp>
      <p:pic>
        <p:nvPicPr>
          <p:cNvPr id="6" name="Picture 4" descr="shool_autumn_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" y="-45946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2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hool_autumn_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58" y="-148336"/>
            <a:ext cx="9342107" cy="7016312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2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6"/>
          <a:stretch/>
        </p:blipFill>
        <p:spPr bwMode="auto">
          <a:xfrm>
            <a:off x="4536439" y="1319703"/>
            <a:ext cx="3773146" cy="24538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7" t="9038"/>
          <a:stretch/>
        </p:blipFill>
        <p:spPr bwMode="auto">
          <a:xfrm>
            <a:off x="1259632" y="3965179"/>
            <a:ext cx="2437466" cy="2140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081" name="Picture 9" descr="G:\З цифрового\DSCN09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19703"/>
            <a:ext cx="3450833" cy="2423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4134401" y="3965178"/>
            <a:ext cx="3533943" cy="1840085"/>
          </a:xfrm>
          <a:prstGeom prst="ellipse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Stop">
              <a:avLst/>
            </a:prstTxWarp>
          </a:bodyPr>
          <a:lstStyle/>
          <a:p>
            <a:pPr algn="ctr"/>
            <a:r>
              <a:rPr lang="uk-UA" dirty="0" smtClean="0"/>
              <a:t> </a:t>
            </a:r>
            <a:r>
              <a:rPr lang="uk-UA" sz="3600" b="1" dirty="0" smtClean="0">
                <a:solidFill>
                  <a:srgbClr val="0070C0"/>
                </a:solidFill>
              </a:rPr>
              <a:t>рольові ігри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hool_autumn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07" y="-148336"/>
            <a:ext cx="9342107" cy="701631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Рисунок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31" y="1412776"/>
            <a:ext cx="3578225" cy="320268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Рисунок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45" y="1412776"/>
            <a:ext cx="382111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Рисунок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302">
            <a:off x="121433" y="3744906"/>
            <a:ext cx="3963742" cy="306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Рисунок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7670"/>
            <a:ext cx="3519537" cy="275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692697"/>
            <a:ext cx="7175351" cy="1080119"/>
          </a:xfrm>
          <a:effectLst/>
        </p:spPr>
        <p:txBody>
          <a:bodyPr/>
          <a:lstStyle/>
          <a:p>
            <a:pPr marL="182880" indent="0" algn="ctr">
              <a:buNone/>
            </a:pPr>
            <a:r>
              <a:rPr lang="uk-UA" sz="4400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Інтелектуальні</a:t>
            </a:r>
            <a:r>
              <a:rPr lang="uk-UA" sz="4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uk-UA" sz="4400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конкурси</a:t>
            </a:r>
            <a:endParaRPr lang="ru-RU" sz="4400" dirty="0"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483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shool_autumn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753" y="-152430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467544" y="-99392"/>
            <a:ext cx="8229600" cy="6240165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0" fontAlgn="auto">
              <a:spcAft>
                <a:spcPts val="0"/>
              </a:spcAft>
              <a:buNone/>
              <a:defRPr/>
            </a:pPr>
            <a:endParaRPr lang="uk-UA" sz="28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indent="0" fontAlgn="auto">
              <a:spcAft>
                <a:spcPts val="0"/>
              </a:spcAft>
              <a:buNone/>
              <a:defRPr/>
            </a:pPr>
            <a:r>
              <a:rPr lang="uk-UA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</a:p>
          <a:p>
            <a:pPr indent="0" fontAlgn="auto">
              <a:spcAft>
                <a:spcPts val="0"/>
              </a:spcAft>
              <a:buNone/>
              <a:defRPr/>
            </a:pPr>
            <a:endParaRPr lang="uk-UA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indent="0" fontAlgn="auto">
              <a:spcAft>
                <a:spcPts val="0"/>
              </a:spcAft>
              <a:buNone/>
              <a:defRPr/>
            </a:pPr>
            <a:r>
              <a:rPr lang="uk-UA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</a:t>
            </a:r>
            <a:r>
              <a:rPr lang="uk-UA" sz="36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Возьна</a:t>
            </a:r>
            <a:r>
              <a:rPr lang="uk-UA" sz="3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indent="0" fontAlgn="auto">
              <a:spcAft>
                <a:spcPts val="0"/>
              </a:spcAft>
              <a:buNone/>
              <a:defRPr/>
            </a:pPr>
            <a:r>
              <a:rPr lang="uk-UA" sz="3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Ольга Михайлівна</a:t>
            </a:r>
            <a:endParaRPr lang="uk-UA" sz="3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indent="0" fontAlgn="auto">
              <a:spcAft>
                <a:spcPts val="0"/>
              </a:spcAft>
              <a:buNone/>
              <a:defRPr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</a:t>
            </a:r>
          </a:p>
          <a:p>
            <a:pPr indent="0" fontAlgn="auto">
              <a:spcAft>
                <a:spcPts val="0"/>
              </a:spcAft>
              <a:buNone/>
              <a:defRPr/>
            </a:pPr>
            <a:r>
              <a:rPr lang="en-US" sz="2400" b="1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latin typeface="Arial" pitchFamily="34" charset="0"/>
                <a:cs typeface="Arial" pitchFamily="34" charset="0"/>
              </a:rPr>
              <a:t>     </a:t>
            </a:r>
            <a:r>
              <a:rPr lang="uk-UA" sz="2400" b="1" smtClean="0">
                <a:latin typeface="Arial" pitchFamily="34" charset="0"/>
                <a:cs typeface="Arial" pitchFamily="34" charset="0"/>
              </a:rPr>
              <a:t>Педагогічний </a:t>
            </a: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стаж: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14 років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      Кваліфікаційна категорія: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спеціаліст І </a:t>
            </a:r>
            <a:r>
              <a:rPr lang="uk-UA" sz="2400" dirty="0" smtClean="0">
                <a:latin typeface="Calibri"/>
                <a:cs typeface="Calibri"/>
              </a:rPr>
              <a:t>категорії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uk-UA" sz="24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У Чортківській ЗОШ  І-ІІІ ст.№6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uk-UA" sz="24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працюю з 1997року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Объект 3"/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52121" y="692695"/>
            <a:ext cx="1872206" cy="2736304"/>
          </a:xfrm>
          <a:prstGeom prst="snip2DiagRect">
            <a:avLst>
              <a:gd name="adj1" fmla="val 875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shool_autumn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2912" y="8037512"/>
            <a:ext cx="3573471" cy="26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8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shool_autumn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58" y="-148336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195736" y="116632"/>
            <a:ext cx="6192688" cy="2698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02"/>
              </a:avLst>
            </a:prstTxWarp>
          </a:bodyPr>
          <a:lstStyle/>
          <a:p>
            <a:pPr algn="ctr" rtl="0">
              <a:buNone/>
            </a:pPr>
            <a:endParaRPr lang="ru-RU" sz="3600" kern="10" spc="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  <a:p>
            <a:pPr algn="ctr" rtl="0">
              <a:buNone/>
            </a:pPr>
            <a:endParaRPr lang="ru-RU" sz="3600" kern="10" spc="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  <a:p>
            <a:pPr algn="ctr" rtl="0">
              <a:buNone/>
            </a:pPr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   « І </a:t>
            </a:r>
            <a:r>
              <a:rPr lang="ru-RU" sz="3600" kern="10" spc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радість</a:t>
            </a:r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3600" kern="10" spc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доброти</a:t>
            </a:r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       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  <a:p>
            <a:pPr algn="ctr" rtl="0">
              <a:buNone/>
            </a:pPr>
            <a:r>
              <a:rPr lang="ru-RU" sz="3600" kern="10" spc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пізнаєш</a:t>
            </a:r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…»    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129" name="Picture 9" descr="img82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4972" b="12238"/>
          <a:stretch/>
        </p:blipFill>
        <p:spPr bwMode="auto">
          <a:xfrm>
            <a:off x="827584" y="3068960"/>
            <a:ext cx="3993888" cy="2922227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Рисунок 1" descr="G:\Зображення\Фото10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/>
          <a:stretch/>
        </p:blipFill>
        <p:spPr bwMode="auto">
          <a:xfrm>
            <a:off x="5258409" y="3040194"/>
            <a:ext cx="3087279" cy="2774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вал 2"/>
          <p:cNvSpPr/>
          <p:nvPr/>
        </p:nvSpPr>
        <p:spPr>
          <a:xfrm>
            <a:off x="-193258" y="332656"/>
            <a:ext cx="3397105" cy="1512168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Урок моральності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68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Скругленный прямоугольник 1"/>
          <p:cNvSpPr>
            <a:spLocks noChangeArrowheads="1"/>
          </p:cNvSpPr>
          <p:nvPr/>
        </p:nvSpPr>
        <p:spPr bwMode="auto">
          <a:xfrm>
            <a:off x="354013" y="846138"/>
            <a:ext cx="5356225" cy="1651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174" name="Picture 6" descr="DSCN16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59" y="2642843"/>
            <a:ext cx="2893452" cy="2612747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rgbClr val="00B05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опия DSCN16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345" y="2204864"/>
            <a:ext cx="2271018" cy="1980221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DSCN17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49217"/>
            <a:ext cx="2566987" cy="2222335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354013" y="4437112"/>
            <a:ext cx="3281883" cy="17344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prstTxWarp prst="textStop">
              <a:avLst/>
            </a:prstTxWarp>
          </a:bodyPr>
          <a:lstStyle/>
          <a:p>
            <a:pPr algn="ctr"/>
            <a:r>
              <a:rPr lang="uk-UA" dirty="0" smtClean="0"/>
              <a:t> 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Презентація життєвих проектів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73" y="620688"/>
            <a:ext cx="8287828" cy="2304256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uk-UA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uk-UA" sz="4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Сім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’</a:t>
            </a:r>
            <a:r>
              <a:rPr lang="uk-UA" sz="4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я- колиска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 </a:t>
            </a:r>
            <a:r>
              <a:rPr lang="uk-UA" sz="4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морального народження людини </a:t>
            </a:r>
            <a:endParaRPr lang="ru-RU" sz="40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11" name="Picture 4" descr="shool_autumn_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07" y="-158312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14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SCN07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1" y="3286178"/>
            <a:ext cx="4643695" cy="355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SCN07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040560" cy="3068960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DSCN07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02" y="3212976"/>
            <a:ext cx="4076098" cy="3528392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FFC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395536" y="1196752"/>
            <a:ext cx="3528391" cy="2199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uk-UA" sz="3200" b="1" dirty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Андріївські </a:t>
            </a:r>
            <a:r>
              <a:rPr lang="uk-UA" sz="3200" b="1" dirty="0" smtClean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вечорниці</a:t>
            </a:r>
            <a:r>
              <a:rPr lang="ru-RU" sz="3200" b="1" dirty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endParaRPr lang="ru-RU" sz="3200" b="1" dirty="0" smtClean="0">
              <a:ln w="10541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</a:endParaRPr>
          </a:p>
          <a:p>
            <a:pPr marL="45720" indent="0" algn="ctr">
              <a:buNone/>
            </a:pPr>
            <a:r>
              <a:rPr lang="ru-RU" sz="3200" b="1" dirty="0" smtClean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uk-UA" sz="3200" b="1" i="1" dirty="0" smtClean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у </a:t>
            </a:r>
            <a:r>
              <a:rPr lang="uk-UA" sz="3200" b="1" i="1" dirty="0">
                <a:ln w="10541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нашій світлиці</a:t>
            </a:r>
            <a:endParaRPr lang="ru-RU" sz="3200" b="1" dirty="0">
              <a:ln w="10541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pic>
        <p:nvPicPr>
          <p:cNvPr id="9" name="Picture 4" descr="shool_autumn_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58" y="-148336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0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-25929" y="1148107"/>
            <a:ext cx="5894071" cy="4608511"/>
          </a:xfrm>
          <a:prstGeom prst="vertic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r>
              <a:rPr lang="uk-UA" b="1" dirty="0" smtClean="0">
                <a:solidFill>
                  <a:srgbClr val="66FF66"/>
                </a:solidFill>
              </a:rPr>
              <a:t>      </a:t>
            </a:r>
          </a:p>
          <a:p>
            <a:pPr algn="ctr"/>
            <a:endParaRPr lang="uk-UA" b="1" dirty="0">
              <a:solidFill>
                <a:srgbClr val="66FF66"/>
              </a:solidFill>
            </a:endParaRPr>
          </a:p>
          <a:p>
            <a:pPr algn="ctr"/>
            <a:endParaRPr lang="uk-UA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Основні заповіді успіху</a:t>
            </a:r>
            <a:b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     класного керівника:</a:t>
            </a:r>
          </a:p>
          <a:p>
            <a:pPr algn="ctr"/>
            <a:endParaRPr lang="uk-UA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Турбуйся 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про  </a:t>
            </a: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своїх вихованців 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Вони </a:t>
            </a: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– це твій 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імідж.</a:t>
            </a:r>
          </a:p>
          <a:p>
            <a:pPr algn="just">
              <a:spcBef>
                <a:spcPct val="50000"/>
              </a:spcBef>
            </a:pP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Найбільша цінність 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для </a:t>
            </a: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вчителя – вдячні 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учні.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Впевненість у собі не повинна заважати 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твоїй скромності.</a:t>
            </a:r>
          </a:p>
          <a:p>
            <a:pPr algn="just">
              <a:spcBef>
                <a:spcPct val="50000"/>
              </a:spcBef>
            </a:pP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Будь режисером, диригентом і продюсером  у театрі  шкільного 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життя.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uk-UA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uk-UA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uk-UA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uk-UA" dirty="0" smtClean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uk-UA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uk-UA" b="1" dirty="0" smtClean="0">
              <a:solidFill>
                <a:srgbClr val="66FF66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1026" name="Picture 2" descr="L:\Дзвоник\FpU8u1kYH3g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t="25488" r="4640" b="6395"/>
          <a:stretch/>
        </p:blipFill>
        <p:spPr bwMode="auto">
          <a:xfrm>
            <a:off x="5305687" y="2348880"/>
            <a:ext cx="3623798" cy="205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hool_autumn_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07" y="-158312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29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44824"/>
            <a:ext cx="5544616" cy="4392488"/>
          </a:xfrm>
        </p:spPr>
        <p:txBody>
          <a:bodyPr>
            <a:prstTxWarp prst="textCanUp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Виявлення і</a:t>
            </a:r>
            <a:b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розвиток </a:t>
            </a:r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здібностей</a:t>
            </a:r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кожної дитини, </a:t>
            </a:r>
            <a:b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формування духовно багатої, </a:t>
            </a:r>
            <a:b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фізично розвинутої,</a:t>
            </a:r>
            <a:b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творчо мислячої особистості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79712" y="1052736"/>
            <a:ext cx="6048672" cy="720080"/>
          </a:xfrm>
        </p:spPr>
        <p:txBody>
          <a:bodyPr>
            <a:prstTxWarp prst="textStop">
              <a:avLst/>
            </a:prstTxWarp>
            <a:scene3d>
              <a:camera prst="obliqueBottomRight"/>
              <a:lightRig rig="threePt" dir="t"/>
            </a:scene3d>
          </a:bodyPr>
          <a:lstStyle/>
          <a:p>
            <a:pPr marL="45720" indent="0" algn="ctr">
              <a:buNone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Завдання класного керівника: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Picture 4" descr="shool_autumn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09" y="-63101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58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0" r="5348"/>
          <a:stretch/>
        </p:blipFill>
        <p:spPr bwMode="auto">
          <a:xfrm>
            <a:off x="539552" y="3933056"/>
            <a:ext cx="3663335" cy="227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7920880" cy="3474720"/>
          </a:xfrm>
        </p:spPr>
        <p:txBody>
          <a:bodyPr>
            <a:normAutofit/>
          </a:bodyPr>
          <a:lstStyle/>
          <a:p>
            <a:pPr lvl="1"/>
            <a:endParaRPr lang="uk-UA" sz="4000" b="1" dirty="0" smtClean="0"/>
          </a:p>
          <a:p>
            <a:pPr marL="365760" lvl="1" indent="0" algn="ctr">
              <a:buNone/>
            </a:pPr>
            <a:r>
              <a:rPr lang="uk-UA" sz="4000" b="1" dirty="0" smtClean="0">
                <a:solidFill>
                  <a:schemeClr val="accent1">
                    <a:lumMod val="75000"/>
                  </a:schemeClr>
                </a:solidFill>
              </a:rPr>
              <a:t>Моє педагогічне кредо</a:t>
            </a:r>
            <a:r>
              <a:rPr lang="uk-UA" sz="4000" b="1" dirty="0" smtClean="0"/>
              <a:t>:</a:t>
            </a:r>
            <a:endParaRPr lang="ru-RU" sz="4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1844824"/>
            <a:ext cx="53823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 </a:t>
            </a:r>
            <a:endParaRPr lang="uk-UA" dirty="0" smtClean="0"/>
          </a:p>
          <a:p>
            <a:pPr algn="ctr"/>
            <a:endParaRPr lang="uk-UA" dirty="0" smtClean="0"/>
          </a:p>
          <a:p>
            <a:pPr algn="ctr"/>
            <a:r>
              <a:rPr lang="uk-UA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Плекайте </a:t>
            </a:r>
            <a:r>
              <a:rPr lang="uk-UA" sz="3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ваших дітей у доброчесності:</a:t>
            </a:r>
          </a:p>
          <a:p>
            <a:pPr algn="ctr"/>
            <a:r>
              <a:rPr lang="uk-UA" sz="3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тільки вона й може дати щастя.</a:t>
            </a:r>
          </a:p>
          <a:p>
            <a:pPr algn="r"/>
            <a:endParaRPr lang="uk-UA" sz="2800" b="1" dirty="0" smtClean="0"/>
          </a:p>
          <a:p>
            <a:pPr algn="r"/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</a:rPr>
              <a:t>В.Сухомлинський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4" descr="shool_autumn_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09" y="-63101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97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G:\З цифрового\DSCN0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149080"/>
            <a:ext cx="3240360" cy="2072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692696"/>
            <a:ext cx="8712967" cy="30963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360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Проблема</a:t>
            </a:r>
            <a:r>
              <a:rPr lang="ru-RU" sz="360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над </a:t>
            </a:r>
            <a:r>
              <a:rPr lang="ru-RU" sz="3600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якою</a:t>
            </a:r>
            <a:r>
              <a:rPr lang="ru-RU" sz="360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працюю</a:t>
            </a:r>
            <a:r>
              <a:rPr lang="ru-RU" sz="360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  <a:br>
              <a:rPr lang="ru-RU" sz="360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360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Моральна </a:t>
            </a:r>
            <a:r>
              <a:rPr lang="ru-RU" sz="36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культуродомінантність</a:t>
            </a:r>
            <a:r>
              <a:rPr lang="ru-RU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 </a:t>
            </a:r>
            <a:r>
              <a:rPr lang="ru-RU" sz="36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педагогічні</a:t>
            </a:r>
            <a:r>
              <a:rPr lang="ru-RU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інновації</a:t>
            </a:r>
            <a:r>
              <a:rPr lang="ru-RU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36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вихованні</a:t>
            </a:r>
            <a:r>
              <a:rPr lang="ru-RU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учнівської</a:t>
            </a:r>
            <a:r>
              <a:rPr lang="ru-RU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молоді</a:t>
            </a:r>
            <a:r>
              <a:rPr lang="ru-RU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3600" dirty="0"/>
          </a:p>
        </p:txBody>
      </p:sp>
      <p:pic>
        <p:nvPicPr>
          <p:cNvPr id="8" name="Picture 4" descr="shool_autumn_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09" y="-63101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74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hool_autumn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09" y="-63101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 t="-613" r="-24612" b="613"/>
          <a:stretch/>
        </p:blipFill>
        <p:spPr bwMode="auto">
          <a:xfrm rot="16200000">
            <a:off x="1874953" y="-1060021"/>
            <a:ext cx="4968552" cy="66312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4725143"/>
            <a:ext cx="813690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Кращий спосіб зробити дітей </a:t>
            </a:r>
            <a:r>
              <a:rPr lang="uk-UA" sz="2800" b="1" i="1" dirty="0" err="1" smtClean="0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хорошими–</a:t>
            </a:r>
            <a:endParaRPr lang="uk-UA" sz="2800" b="1" i="1" dirty="0" smtClean="0">
              <a:ln w="11430"/>
              <a:solidFill>
                <a:schemeClr val="accent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uk-UA" sz="2800" b="1" i="1" dirty="0" smtClean="0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 </a:t>
            </a:r>
            <a:r>
              <a:rPr lang="uk-UA" sz="2800" b="1" i="1" dirty="0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зробити їх </a:t>
            </a:r>
            <a:r>
              <a:rPr lang="uk-UA" sz="2800" b="1" i="1" dirty="0" smtClean="0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щасливими.</a:t>
            </a:r>
            <a:endParaRPr lang="ru-RU" sz="2800" b="1" dirty="0">
              <a:ln w="11430"/>
              <a:solidFill>
                <a:schemeClr val="accent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uk-UA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         </a:t>
            </a:r>
            <a:r>
              <a:rPr lang="uk-UA" b="1" i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Оскар </a:t>
            </a:r>
            <a:r>
              <a:rPr lang="uk-UA" b="1" i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Уайльд 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shool_autumn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09" y="-63101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837375" y="1448011"/>
            <a:ext cx="2616562" cy="130872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chemeClr val="bg1"/>
                </a:solidFill>
              </a:rPr>
              <a:t>Любити дітей, викликати любов і повагу до себе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814602" y="3025754"/>
            <a:ext cx="2616562" cy="130872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chemeClr val="bg1"/>
                </a:solidFill>
              </a:rPr>
              <a:t>Завжди бути доброзичливим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813797" y="4334482"/>
            <a:ext cx="2616562" cy="130872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chemeClr val="bg1"/>
                </a:solidFill>
              </a:rPr>
              <a:t>Читати багато літератури, щоб  дітям було цікаво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5677114" y="4149080"/>
            <a:ext cx="2616562" cy="130872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chemeClr val="bg1"/>
                </a:solidFill>
              </a:rPr>
              <a:t>Володіти педагогічною майстерністю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5796136" y="2587396"/>
            <a:ext cx="2616562" cy="130872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chemeClr val="bg1"/>
                </a:solidFill>
              </a:rPr>
              <a:t>Виховувати у дітей самодисципліну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20" name="Горизонтальный свиток 19"/>
          <p:cNvSpPr/>
          <p:nvPr/>
        </p:nvSpPr>
        <p:spPr>
          <a:xfrm>
            <a:off x="5677114" y="1124744"/>
            <a:ext cx="2616562" cy="130872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chemeClr val="bg1"/>
                </a:solidFill>
              </a:rPr>
              <a:t>Слід дорожити </a:t>
            </a:r>
            <a:r>
              <a:rPr lang="uk-UA" b="1" i="1" dirty="0" err="1">
                <a:solidFill>
                  <a:schemeClr val="bg1"/>
                </a:solidFill>
              </a:rPr>
              <a:t>довір</a:t>
            </a:r>
            <a:r>
              <a:rPr lang="uk-UA" b="1" i="1" dirty="0" err="1">
                <a:solidFill>
                  <a:schemeClr val="bg1"/>
                </a:solidFill>
                <a:latin typeface="Calibri"/>
                <a:cs typeface="Calibri"/>
              </a:rPr>
              <a:t>̕ям</a:t>
            </a:r>
            <a:r>
              <a:rPr lang="uk-UA" b="1" i="1" dirty="0">
                <a:solidFill>
                  <a:schemeClr val="bg1"/>
                </a:solidFill>
                <a:latin typeface="Calibri"/>
                <a:cs typeface="Calibri"/>
              </a:rPr>
              <a:t> дитини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2987824" y="1055430"/>
            <a:ext cx="3240360" cy="3933416"/>
          </a:xfrm>
          <a:prstGeom prst="verticalScroll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Золоті правила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м</a:t>
            </a:r>
            <a:r>
              <a:rPr lang="uk-UA" sz="2800" b="1" dirty="0" smtClean="0">
                <a:solidFill>
                  <a:srgbClr val="FFFF00"/>
                </a:solidFill>
              </a:rPr>
              <a:t>оєї педагогічної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д</a:t>
            </a:r>
            <a:r>
              <a:rPr lang="uk-UA" sz="2800" b="1" dirty="0" smtClean="0">
                <a:solidFill>
                  <a:srgbClr val="FFFF00"/>
                </a:solidFill>
              </a:rPr>
              <a:t>іяльності: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9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shool_autumn_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09" y="-63101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3724275" y="206375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3568517" y="476672"/>
            <a:ext cx="2311765" cy="8178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Психолог</a:t>
            </a:r>
            <a:endParaRPr lang="ru-RU" sz="2400" b="1" dirty="0">
              <a:effectLst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2132856"/>
            <a:ext cx="2016224" cy="19442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uk-UA" sz="2400" b="1" dirty="0" smtClean="0">
              <a:solidFill>
                <a:schemeClr val="tx1"/>
              </a:solidFill>
              <a:effectLst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 err="1" smtClean="0">
                <a:solidFill>
                  <a:schemeClr val="tx1"/>
                </a:solidFill>
                <a:effectLst/>
                <a:ea typeface="Calibri"/>
                <a:cs typeface="Times New Roman"/>
              </a:rPr>
              <a:t>Педагог-</a:t>
            </a:r>
            <a:r>
              <a:rPr lang="uk-UA" sz="2400" b="1" dirty="0" smtClean="0">
                <a:solidFill>
                  <a:schemeClr val="tx1"/>
                </a:solidFill>
                <a:effectLst/>
                <a:ea typeface="Calibri"/>
                <a:cs typeface="Times New Roman"/>
              </a:rPr>
              <a:t> </a:t>
            </a:r>
            <a:endParaRPr lang="uk-UA" sz="24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 smtClean="0">
                <a:solidFill>
                  <a:schemeClr val="tx1"/>
                </a:solidFill>
                <a:effectLst/>
                <a:ea typeface="Calibri"/>
                <a:cs typeface="Times New Roman"/>
              </a:rPr>
              <a:t>організатор</a:t>
            </a:r>
            <a:endParaRPr lang="ru-RU" sz="2400" b="1" dirty="0">
              <a:solidFill>
                <a:schemeClr val="tx1"/>
              </a:solidFill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063751"/>
            <a:ext cx="2088232" cy="2013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   </a:t>
            </a:r>
            <a:r>
              <a:rPr lang="uk-UA" sz="2400" b="1" dirty="0" smtClean="0">
                <a:solidFill>
                  <a:schemeClr val="tx1"/>
                </a:solidFill>
                <a:effectLst/>
                <a:ea typeface="Calibri"/>
                <a:cs typeface="Times New Roman"/>
              </a:rPr>
              <a:t>Заступник </a:t>
            </a:r>
            <a:r>
              <a:rPr lang="uk-UA" sz="2400" b="1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директора з виховної роботи</a:t>
            </a:r>
            <a:endParaRPr lang="ru-RU" sz="2400" b="1" dirty="0">
              <a:solidFill>
                <a:schemeClr val="tx1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74547" y="4988356"/>
            <a:ext cx="2429112" cy="9529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 </a:t>
            </a:r>
            <a:r>
              <a:rPr lang="uk-UA" sz="2400" b="1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Вчителі </a:t>
            </a:r>
            <a:r>
              <a:rPr lang="uk-UA" sz="2400" b="1" dirty="0" err="1">
                <a:solidFill>
                  <a:srgbClr val="000000"/>
                </a:solidFill>
                <a:effectLst/>
                <a:ea typeface="Calibri"/>
                <a:cs typeface="Times New Roman"/>
              </a:rPr>
              <a:t>-предметники</a:t>
            </a:r>
            <a:endParaRPr lang="ru-RU" sz="2400" b="1" dirty="0">
              <a:effectLst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12060" y="4979782"/>
            <a:ext cx="2664296" cy="9529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 </a:t>
            </a:r>
            <a:r>
              <a:rPr lang="uk-UA" sz="2400" b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Мет</a:t>
            </a:r>
            <a:r>
              <a:rPr lang="uk-UA" sz="2400" b="1" dirty="0" smtClean="0">
                <a:solidFill>
                  <a:srgbClr val="000000"/>
                </a:solidFill>
                <a:ea typeface="Calibri"/>
                <a:cs typeface="Times New Roman"/>
              </a:rPr>
              <a:t>од.</a:t>
            </a:r>
            <a:r>
              <a:rPr lang="uk-UA" sz="2400" b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 </a:t>
            </a:r>
            <a:r>
              <a:rPr lang="uk-UA" sz="2400" b="1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комісія кл. </a:t>
            </a:r>
            <a:r>
              <a:rPr lang="uk-UA" sz="2400" b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керівників</a:t>
            </a:r>
            <a:endParaRPr lang="ru-RU" sz="2400" dirty="0">
              <a:effectLst/>
              <a:ea typeface="Calibri"/>
              <a:cs typeface="Times New Roman"/>
            </a:endParaRP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0575" algn="l"/>
              </a:tabLst>
            </a:pPr>
            <a:endParaRPr kumimoji="0" lang="uk-UA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0575" algn="l"/>
              </a:tabLst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	</a:t>
            </a:r>
            <a:endParaRPr kumimoji="0" lang="ru-RU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0575" algn="l"/>
              </a:tabLst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057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Rectangle 3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7-конечная звезда 14"/>
          <p:cNvSpPr/>
          <p:nvPr/>
        </p:nvSpPr>
        <p:spPr>
          <a:xfrm>
            <a:off x="1974547" y="1154507"/>
            <a:ext cx="4996793" cy="3331950"/>
          </a:xfrm>
          <a:prstGeom prst="star7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иховної діяльності </a:t>
            </a: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класного керівника</a:t>
            </a:r>
            <a:endParaRPr lang="ru-RU" sz="2400" b="1" dirty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05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shool_autumn_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11" y="-9834"/>
            <a:ext cx="9342107" cy="7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04248" y="2010912"/>
            <a:ext cx="1974547" cy="13681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4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 </a:t>
            </a:r>
            <a:r>
              <a:rPr lang="uk-UA" sz="1600" b="1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Позаурочна і позашкільна </a:t>
            </a:r>
            <a:r>
              <a:rPr lang="uk-UA" sz="1600" b="1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гурт.робота</a:t>
            </a:r>
            <a:endParaRPr lang="ru-RU" sz="1600" b="1" dirty="0">
              <a:effectLst/>
              <a:ea typeface="Calibri"/>
              <a:cs typeface="Times New Roman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4047" y="2348880"/>
            <a:ext cx="1756023" cy="14024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 </a:t>
            </a:r>
            <a:r>
              <a:rPr lang="uk-UA" b="1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Робота з батьками</a:t>
            </a:r>
            <a:endParaRPr lang="ru-RU" b="1" dirty="0">
              <a:effectLst/>
              <a:ea typeface="Calibri"/>
              <a:cs typeface="Times New Roman"/>
            </a:endParaRPr>
          </a:p>
        </p:txBody>
      </p:sp>
      <p:sp>
        <p:nvSpPr>
          <p:cNvPr id="16" name="7-конечная звезда 15"/>
          <p:cNvSpPr/>
          <p:nvPr/>
        </p:nvSpPr>
        <p:spPr>
          <a:xfrm>
            <a:off x="1974547" y="548681"/>
            <a:ext cx="4996793" cy="3024335"/>
          </a:xfrm>
          <a:prstGeom prst="star7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chemeClr val="tx1"/>
                </a:solidFill>
                <a:latin typeface="Arial" pitchFamily="34" charset="0"/>
              </a:rPr>
              <a:t>Зміст виховної роботи </a:t>
            </a:r>
            <a:endParaRPr lang="ru-RU" sz="24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50405" y="5213464"/>
            <a:ext cx="225998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інноваційні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4340837" y="5164513"/>
            <a:ext cx="208823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традиційні</a:t>
            </a:r>
            <a:endParaRPr lang="ru-RU" dirty="0"/>
          </a:p>
        </p:txBody>
      </p:sp>
      <p:sp>
        <p:nvSpPr>
          <p:cNvPr id="14" name="Стрелка вниз 13"/>
          <p:cNvSpPr/>
          <p:nvPr/>
        </p:nvSpPr>
        <p:spPr>
          <a:xfrm rot="3036104">
            <a:off x="3466923" y="4832028"/>
            <a:ext cx="484632" cy="762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18712549">
            <a:off x="4098521" y="4697775"/>
            <a:ext cx="484632" cy="9334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3599090"/>
            <a:ext cx="2376264" cy="14511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b="1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 </a:t>
            </a:r>
            <a:r>
              <a:rPr lang="uk-UA" b="1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Форми і методи виховної роботи</a:t>
            </a:r>
            <a:endParaRPr lang="ru-RU" b="1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098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№4</Template>
  <TotalTime>1067</TotalTime>
  <Words>395</Words>
  <Application>Microsoft Office PowerPoint</Application>
  <PresentationFormat>Экран (4:3)</PresentationFormat>
  <Paragraphs>191</Paragraphs>
  <Slides>23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Презентация PowerPoint</vt:lpstr>
      <vt:lpstr>Презентация PowerPoint</vt:lpstr>
      <vt:lpstr>Виявлення і розвиток здібностей кожної дитини,  формування духовно багатої,  фізично розвинутої, творчо мислячої особистості</vt:lpstr>
      <vt:lpstr>Презентация PowerPoint</vt:lpstr>
      <vt:lpstr> Проблема, над якою працюю:  «Моральна культуродомінантність  та педагогічні інновації  у вихованні учнівської молоді»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Як зробити виховний процес привабливим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Інтелектуальні конкурси</vt:lpstr>
      <vt:lpstr>Презентация PowerPoint</vt:lpstr>
      <vt:lpstr> Сім’я- колиска  морального народження людини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User</cp:lastModifiedBy>
  <cp:revision>101</cp:revision>
  <dcterms:created xsi:type="dcterms:W3CDTF">2012-10-22T15:56:21Z</dcterms:created>
  <dcterms:modified xsi:type="dcterms:W3CDTF">2012-10-31T11:34:58Z</dcterms:modified>
</cp:coreProperties>
</file>