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F97C-A070-4CD6-83B4-24CF9C497552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C026-044F-4171-A407-E0DE0C4B0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7857-6233-4598-89AD-3406BCA297D8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B1C8-7B81-47F8-8A9C-4C8CBD2AD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A662-1784-415C-A9BC-7A8E7464C594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61D1-7AD0-4725-B005-FE14687D8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BF7D-A034-4AB3-A4CC-1BCB36B55E71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83FC-6186-4395-ADE8-40C8E3A0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2D9F-620C-4A06-B239-C0305D012AB6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F8D1-7E58-4C71-8209-5B21DFFAD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25C2-D6AA-4AF9-B226-CF4252B6E20A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1B2D-448A-40F9-BE71-65BF3A318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BB0D-A06F-4BD0-A211-38C147CA18FD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9281-DACA-404F-9A9B-B11F6A0FF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444C-A38B-4776-AE3D-5DE91620A4CD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6CB4-C73F-4F14-A077-5BB537A2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8F97-92F2-43FD-9F2D-F51E5E0E42D4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8A04-3E66-4ED4-AE22-00BA6857A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CFA4-B8D6-48C3-B6B8-4D0E84338F7B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B69C-A372-4EB1-A371-98786AE7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A52B-AF9D-4F7E-B482-17D4EAD02CCE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1FA2-D96C-47F8-9165-6BDA80308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1CE6E-F803-4BE3-A74E-882EBF13DAE8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81B85-BB58-493C-B887-6FD135A82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43438" y="1714500"/>
            <a:ext cx="4243387" cy="1885950"/>
          </a:xfrm>
        </p:spPr>
        <p:txBody>
          <a:bodyPr/>
          <a:lstStyle/>
          <a:p>
            <a:pPr eaLnBrk="1" hangingPunct="1"/>
            <a:r>
              <a:rPr lang="uk-UA" sz="7200" smtClean="0">
                <a:latin typeface="Monotype Corsiva" pitchFamily="66" charset="0"/>
              </a:rPr>
              <a:t>Медова кулінарія</a:t>
            </a:r>
            <a:endParaRPr lang="ru-RU" sz="720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3786188"/>
            <a:ext cx="3629025" cy="1685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C:\Documents and Settings\User\Рабочий стол\ea4cfcdad7ed69d4f92640deded6afe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2714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Карамель медово-молочна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28612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400 г </a:t>
            </a:r>
            <a:r>
              <a:rPr lang="ru-RU" sz="1400" dirty="0" err="1">
                <a:solidFill>
                  <a:schemeClr val="tx1"/>
                </a:solidFill>
              </a:rPr>
              <a:t>цукру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 шоколадка 200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150 г молока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150 г меду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 ст.л. масла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100 г </a:t>
            </a:r>
            <a:r>
              <a:rPr lang="ru-RU" sz="1400" dirty="0" err="1">
                <a:solidFill>
                  <a:schemeClr val="tx1"/>
                </a:solidFill>
              </a:rPr>
              <a:t>горіхів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75" y="4143375"/>
            <a:ext cx="2500313" cy="19288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50031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Змішати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цукор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тертим</a:t>
            </a:r>
            <a:r>
              <a:rPr lang="ru-RU" sz="1400" dirty="0">
                <a:solidFill>
                  <a:schemeClr val="tx1"/>
                </a:solidFill>
              </a:rPr>
              <a:t> шоколадом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молоком.Кип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 err="1">
                <a:solidFill>
                  <a:schemeClr val="tx1"/>
                </a:solidFill>
              </a:rPr>
              <a:t>ятити</a:t>
            </a:r>
            <a:r>
              <a:rPr lang="uk-UA" sz="1400" dirty="0">
                <a:solidFill>
                  <a:schemeClr val="tx1"/>
                </a:solidFill>
              </a:rPr>
              <a:t> 5 </a:t>
            </a:r>
            <a:r>
              <a:rPr lang="uk-UA" sz="1400" dirty="0" err="1">
                <a:solidFill>
                  <a:schemeClr val="tx1"/>
                </a:solidFill>
              </a:rPr>
              <a:t>хв</a:t>
            </a:r>
            <a:r>
              <a:rPr lang="uk-UA" sz="1400" dirty="0">
                <a:solidFill>
                  <a:schemeClr val="tx1"/>
                </a:solidFill>
              </a:rPr>
              <a:t> на слабкому вогні. Зняти з вогню і в тепле добавити мед і масло. Перемішати.. Коли вистигне, додати горіхи. Готову масу розкласти для підсихання у форму. Попередньо змастити її маслом. Через декілька годин розрізати на квадратики або скатати кульки, обваляти в цукровій пудрі або горіхах.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270" name="Picture 6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4775" y="5572125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Вівсяночка з медом і сухофруктами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Крупа на 1 </a:t>
            </a:r>
            <a:r>
              <a:rPr lang="ru-RU" sz="1400" dirty="0" err="1">
                <a:solidFill>
                  <a:schemeClr val="tx1"/>
                </a:solidFill>
              </a:rPr>
              <a:t>порцію</a:t>
            </a:r>
            <a:r>
              <a:rPr lang="ru-RU" sz="1400" dirty="0">
                <a:solidFill>
                  <a:schemeClr val="tx1"/>
                </a:solidFill>
              </a:rPr>
              <a:t> - 3 ст. л., </a:t>
            </a:r>
            <a:r>
              <a:rPr lang="ru-RU" sz="1400" dirty="0" err="1">
                <a:solidFill>
                  <a:schemeClr val="tx1"/>
                </a:solidFill>
              </a:rPr>
              <a:t>вершкове</a:t>
            </a:r>
            <a:r>
              <a:rPr lang="ru-RU" sz="1400" dirty="0">
                <a:solidFill>
                  <a:schemeClr val="tx1"/>
                </a:solidFill>
              </a:rPr>
              <a:t> масло,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курага,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чорнослив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 мед,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горіхи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500" y="3714750"/>
            <a:ext cx="2214563" cy="19288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21456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Замочену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гарячій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воді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вівсяну</a:t>
            </a:r>
            <a:r>
              <a:rPr lang="ru-RU" sz="1600" dirty="0">
                <a:solidFill>
                  <a:schemeClr val="tx1"/>
                </a:solidFill>
              </a:rPr>
              <a:t> крупу </a:t>
            </a:r>
            <a:r>
              <a:rPr lang="ru-RU" sz="1600" dirty="0" err="1">
                <a:solidFill>
                  <a:schemeClr val="tx1"/>
                </a:solidFill>
              </a:rPr>
              <a:t>варити</a:t>
            </a:r>
            <a:r>
              <a:rPr lang="ru-RU" sz="1600" dirty="0">
                <a:solidFill>
                  <a:schemeClr val="tx1"/>
                </a:solidFill>
              </a:rPr>
              <a:t> 5-7 </a:t>
            </a:r>
            <a:r>
              <a:rPr lang="ru-RU" sz="1600" dirty="0" err="1">
                <a:solidFill>
                  <a:schemeClr val="tx1"/>
                </a:solidFill>
              </a:rPr>
              <a:t>хвилин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Поставити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упрівати</a:t>
            </a:r>
            <a:r>
              <a:rPr lang="ru-RU" sz="1600" dirty="0">
                <a:solidFill>
                  <a:schemeClr val="tx1"/>
                </a:solidFill>
              </a:rPr>
              <a:t>. Перед подачею </a:t>
            </a:r>
            <a:r>
              <a:rPr lang="ru-RU" sz="1600" dirty="0" err="1">
                <a:solidFill>
                  <a:schemeClr val="tx1"/>
                </a:solidFill>
              </a:rPr>
              <a:t>заправити</a:t>
            </a:r>
            <a:r>
              <a:rPr lang="ru-RU" sz="1600" dirty="0">
                <a:solidFill>
                  <a:schemeClr val="tx1"/>
                </a:solidFill>
              </a:rPr>
              <a:t> маслом, </a:t>
            </a:r>
            <a:r>
              <a:rPr lang="ru-RU" sz="1600" dirty="0" err="1">
                <a:solidFill>
                  <a:schemeClr val="tx1"/>
                </a:solidFill>
              </a:rPr>
              <a:t>родзинками</a:t>
            </a:r>
            <a:r>
              <a:rPr lang="ru-RU" sz="1600" dirty="0">
                <a:solidFill>
                  <a:schemeClr val="tx1"/>
                </a:solidFill>
              </a:rPr>
              <a:t>, курагою, </a:t>
            </a:r>
            <a:r>
              <a:rPr lang="ru-RU" sz="1600" dirty="0" err="1">
                <a:solidFill>
                  <a:schemeClr val="tx1"/>
                </a:solidFill>
              </a:rPr>
              <a:t>чорносливом</a:t>
            </a:r>
            <a:r>
              <a:rPr lang="ru-RU" sz="1600" dirty="0">
                <a:solidFill>
                  <a:schemeClr val="tx1"/>
                </a:solidFill>
              </a:rPr>
              <a:t>, медом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горіхами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3" y="4572000"/>
            <a:ext cx="2214562" cy="19288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5" name="Picture 7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5572125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Огірки з медом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Огірки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свіжі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або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огірки малосольні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свіжий мед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500" y="3714750"/>
            <a:ext cx="2214563" cy="20716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1857375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Опис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Огірочки нарізати кружальцями. Свіжі огірки почистити від шкірки. Полити медом. Подавати холодними.</a:t>
            </a:r>
          </a:p>
        </p:txBody>
      </p:sp>
      <p:sp>
        <p:nvSpPr>
          <p:cNvPr id="8" name="Овал 7"/>
          <p:cNvSpPr/>
          <p:nvPr/>
        </p:nvSpPr>
        <p:spPr>
          <a:xfrm>
            <a:off x="5715000" y="4286250"/>
            <a:ext cx="2214563" cy="19288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Свинячі відбивні з медом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500 г </a:t>
            </a:r>
            <a:r>
              <a:rPr lang="ru-RU" sz="1400" dirty="0" err="1">
                <a:solidFill>
                  <a:schemeClr val="tx1"/>
                </a:solidFill>
              </a:rPr>
              <a:t>свинини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 зубок </a:t>
            </a:r>
            <a:r>
              <a:rPr lang="ru-RU" sz="1400" dirty="0" err="1">
                <a:solidFill>
                  <a:schemeClr val="tx1"/>
                </a:solidFill>
              </a:rPr>
              <a:t>часнику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0,5 склянки </a:t>
            </a:r>
            <a:r>
              <a:rPr lang="ru-RU" sz="1400" dirty="0" err="1">
                <a:solidFill>
                  <a:schemeClr val="tx1"/>
                </a:solidFill>
              </a:rPr>
              <a:t>олії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50 г майонезу,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3 ст. ложки меду,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 ст. ложка </a:t>
            </a:r>
            <a:r>
              <a:rPr lang="ru-RU" sz="1400" dirty="0" err="1">
                <a:solidFill>
                  <a:schemeClr val="tx1"/>
                </a:solidFill>
              </a:rPr>
              <a:t>гірчичного</a:t>
            </a:r>
            <a:r>
              <a:rPr lang="ru-RU" sz="1400" dirty="0">
                <a:solidFill>
                  <a:schemeClr val="tx1"/>
                </a:solidFill>
              </a:rPr>
              <a:t> порошку,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сіль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перець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786063" y="3929063"/>
            <a:ext cx="2214562" cy="18573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21456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М'ясо відбити, злегка посолити й поперчити. Здрібнений часник, олію, майонез, мед, гірчичний порошок змішати до однорідного стану. Кожну відбивну добре намазати цією сумішшю, усе скласти в каструлю й залишити на добу в холодильнику. Смажити в цій заливі.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Подавати відбивні із зеленню й салатом.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4938" y="4786313"/>
            <a:ext cx="2214562" cy="164306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Заливний короп у меді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3575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На 1 кг </a:t>
            </a:r>
            <a:r>
              <a:rPr lang="ru-RU" sz="1400" dirty="0" err="1">
                <a:solidFill>
                  <a:schemeClr val="tx1"/>
                </a:solidFill>
              </a:rPr>
              <a:t>коропа</a:t>
            </a:r>
            <a:r>
              <a:rPr lang="ru-RU" sz="1400" dirty="0">
                <a:solidFill>
                  <a:schemeClr val="tx1"/>
                </a:solidFill>
              </a:rPr>
              <a:t>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1 ст. ложку меду,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1 яйце,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2 ст. ложки </a:t>
            </a:r>
            <a:r>
              <a:rPr lang="ru-RU" sz="1400" dirty="0" err="1">
                <a:solidFill>
                  <a:schemeClr val="tx1"/>
                </a:solidFill>
              </a:rPr>
              <a:t>ізюму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по 2 </a:t>
            </a:r>
            <a:r>
              <a:rPr lang="ru-RU" sz="1400" dirty="0" err="1">
                <a:solidFill>
                  <a:schemeClr val="tx1"/>
                </a:solidFill>
              </a:rPr>
              <a:t>цибулини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морквини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корінь</a:t>
            </a:r>
            <a:r>
              <a:rPr lang="ru-RU" sz="1400" dirty="0">
                <a:solidFill>
                  <a:schemeClr val="tx1"/>
                </a:solidFill>
              </a:rPr>
              <a:t> петрушки,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лимон,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10 г желатину,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1 ст. ложку оцту,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сіль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перець</a:t>
            </a:r>
            <a:r>
              <a:rPr lang="ru-RU" sz="1400" dirty="0">
                <a:solidFill>
                  <a:schemeClr val="tx1"/>
                </a:solidFill>
              </a:rPr>
              <a:t> — за смаком.</a:t>
            </a:r>
          </a:p>
        </p:txBody>
      </p:sp>
      <p:sp>
        <p:nvSpPr>
          <p:cNvPr id="7" name="Овал 6"/>
          <p:cNvSpPr/>
          <p:nvPr/>
        </p:nvSpPr>
        <p:spPr>
          <a:xfrm>
            <a:off x="2643188" y="4214813"/>
            <a:ext cx="2571750" cy="2357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3214687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Коропа очистити, </a:t>
            </a:r>
            <a:r>
              <a:rPr lang="uk-UA" sz="1400" dirty="0" err="1">
                <a:solidFill>
                  <a:schemeClr val="tx1"/>
                </a:solidFill>
              </a:rPr>
              <a:t>промить</a:t>
            </a:r>
            <a:r>
              <a:rPr lang="uk-UA" sz="1400" dirty="0">
                <a:solidFill>
                  <a:schemeClr val="tx1"/>
                </a:solidFill>
              </a:rPr>
              <a:t>, </a:t>
            </a:r>
            <a:r>
              <a:rPr lang="uk-UA" sz="1400" dirty="0" err="1">
                <a:solidFill>
                  <a:schemeClr val="tx1"/>
                </a:solidFill>
              </a:rPr>
              <a:t>нарізать</a:t>
            </a:r>
            <a:r>
              <a:rPr lang="uk-UA" sz="1400" dirty="0">
                <a:solidFill>
                  <a:schemeClr val="tx1"/>
                </a:solidFill>
              </a:rPr>
              <a:t> кусками, покласти у каструлю, додати нарізану моркву, петрушку й ріпчасту цибулю, а також перець і сіль, залити водою й варити. Зварені куски коропа вкласти на блюдо, на них класти по скибочці лимона, яйця й прикрасити зеленню петрушки (1—2 листки).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Проціджений крізь сито відвар уварити до 2/3 його початкової кількості, охолодити, знову процідити, з’єднати з розмоченим у воді желатином, розмішати до повного його розчинення, долити оцет і охолодити, а потім змішати з провареним разом з ізюмом медом, Залити коропа й ставити страву в холодне місце.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Медові </a:t>
            </a:r>
            <a:r>
              <a:rPr lang="uk-UA" sz="3600" dirty="0" err="1">
                <a:solidFill>
                  <a:schemeClr val="tx1"/>
                </a:solidFill>
                <a:latin typeface="Monotype Corsiva" pitchFamily="66" charset="0"/>
              </a:rPr>
              <a:t>сирнички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3575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сир </a:t>
            </a:r>
            <a:r>
              <a:rPr lang="ru-RU" sz="1400" dirty="0" err="1">
                <a:solidFill>
                  <a:schemeClr val="tx1"/>
                </a:solidFill>
              </a:rPr>
              <a:t>молочний</a:t>
            </a:r>
            <a:r>
              <a:rPr lang="ru-RU" sz="1400" dirty="0">
                <a:solidFill>
                  <a:schemeClr val="tx1"/>
                </a:solidFill>
              </a:rPr>
              <a:t> – 1 кг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мед – 2 ст. 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ванільний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цукор</a:t>
            </a:r>
            <a:r>
              <a:rPr lang="ru-RU" sz="1400" dirty="0">
                <a:solidFill>
                  <a:schemeClr val="tx1"/>
                </a:solidFill>
              </a:rPr>
              <a:t> – 1 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мука – 3 ст. л. для </a:t>
            </a:r>
            <a:r>
              <a:rPr lang="ru-RU" sz="1400" dirty="0" err="1">
                <a:solidFill>
                  <a:schemeClr val="tx1"/>
                </a:solidFill>
              </a:rPr>
              <a:t>маси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1 </a:t>
            </a:r>
            <a:r>
              <a:rPr lang="ru-RU" sz="1400" dirty="0" err="1">
                <a:solidFill>
                  <a:schemeClr val="tx1"/>
                </a:solidFill>
              </a:rPr>
              <a:t>скл</a:t>
            </a:r>
            <a:r>
              <a:rPr lang="ru-RU" sz="1400" dirty="0">
                <a:solidFill>
                  <a:schemeClr val="tx1"/>
                </a:solidFill>
              </a:rPr>
              <a:t> для того, </a:t>
            </a:r>
            <a:r>
              <a:rPr lang="ru-RU" sz="1400" dirty="0" err="1">
                <a:solidFill>
                  <a:schemeClr val="tx1"/>
                </a:solidFill>
              </a:rPr>
              <a:t>щоб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сформувати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сирники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манна крупа – 3 ст. 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яйця</a:t>
            </a:r>
            <a:r>
              <a:rPr lang="ru-RU" sz="1400" dirty="0">
                <a:solidFill>
                  <a:schemeClr val="tx1"/>
                </a:solidFill>
              </a:rPr>
              <a:t> – 2 шт.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олія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500313" y="3929063"/>
            <a:ext cx="2571750" cy="2000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78606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З’єднати сир, мед, ванільний цукор, муку (3 ст. л.), манну крупу та яйця і за допомогою </a:t>
            </a:r>
            <a:r>
              <a:rPr lang="uk-UA" sz="1400" dirty="0" err="1">
                <a:solidFill>
                  <a:schemeClr val="tx1"/>
                </a:solidFill>
              </a:rPr>
              <a:t>блендера</a:t>
            </a:r>
            <a:r>
              <a:rPr lang="uk-UA" sz="1400" dirty="0">
                <a:solidFill>
                  <a:schemeClr val="tx1"/>
                </a:solidFill>
              </a:rPr>
              <a:t> надаємо інгредієнтам однорідності.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Залишити сирну масу на деякий час у холодильнику (можна залишити на ніч).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Столовою ложкою, змоченій у холодній воді, набирати масу та акуратно обсипати її у мукою, формуючи сирники.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Обсмажити сирники на олії (сковорідку попередньо потрібно добре розігріти).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3" y="4643438"/>
            <a:ext cx="2571750" cy="20002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1" name="Picture 7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4775" y="5500688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Кролик з медом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3575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тушка великого кролика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 </a:t>
            </a:r>
            <a:r>
              <a:rPr lang="ru-RU" sz="1400" dirty="0" err="1">
                <a:solidFill>
                  <a:schemeClr val="tx1"/>
                </a:solidFill>
              </a:rPr>
              <a:t>столові</a:t>
            </a:r>
            <a:r>
              <a:rPr lang="ru-RU" sz="1400" dirty="0">
                <a:solidFill>
                  <a:schemeClr val="tx1"/>
                </a:solidFill>
              </a:rPr>
              <a:t> ложки </a:t>
            </a:r>
            <a:r>
              <a:rPr lang="ru-RU" sz="1400" dirty="0" err="1">
                <a:solidFill>
                  <a:schemeClr val="tx1"/>
                </a:solidFill>
              </a:rPr>
              <a:t>рідкого</a:t>
            </a:r>
            <a:r>
              <a:rPr lang="ru-RU" sz="1400" dirty="0">
                <a:solidFill>
                  <a:schemeClr val="tx1"/>
                </a:solidFill>
              </a:rPr>
              <a:t> меду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2 </a:t>
            </a:r>
            <a:r>
              <a:rPr lang="ru-RU" sz="1400" dirty="0" err="1">
                <a:solidFill>
                  <a:schemeClr val="tx1"/>
                </a:solidFill>
              </a:rPr>
              <a:t>столові</a:t>
            </a:r>
            <a:r>
              <a:rPr lang="ru-RU" sz="1400" dirty="0">
                <a:solidFill>
                  <a:schemeClr val="tx1"/>
                </a:solidFill>
              </a:rPr>
              <a:t> ложки </a:t>
            </a:r>
            <a:r>
              <a:rPr lang="ru-RU" sz="1400" dirty="0" err="1">
                <a:solidFill>
                  <a:schemeClr val="tx1"/>
                </a:solidFill>
              </a:rPr>
              <a:t>гірчиці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150-200 г майонезу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щіпка</a:t>
            </a:r>
            <a:r>
              <a:rPr lang="ru-RU" sz="1400" dirty="0">
                <a:solidFill>
                  <a:schemeClr val="tx1"/>
                </a:solidFill>
              </a:rPr>
              <a:t> розмарину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перець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рожевий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мелений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щіпка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чебрецю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щіпка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естрагону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перець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чорний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мелений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сіль</a:t>
            </a:r>
            <a:r>
              <a:rPr lang="ru-RU" sz="1400" dirty="0">
                <a:solidFill>
                  <a:schemeClr val="tx1"/>
                </a:solidFill>
              </a:rPr>
              <a:t> за смаком</a:t>
            </a:r>
          </a:p>
        </p:txBody>
      </p:sp>
      <p:sp>
        <p:nvSpPr>
          <p:cNvPr id="7" name="Овал 6"/>
          <p:cNvSpPr/>
          <p:nvPr/>
        </p:nvSpPr>
        <p:spPr>
          <a:xfrm>
            <a:off x="2928938" y="4357688"/>
            <a:ext cx="2643187" cy="21431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78606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Кролика </a:t>
            </a:r>
            <a:r>
              <a:rPr lang="ru-RU" sz="1400" dirty="0" err="1">
                <a:solidFill>
                  <a:schemeClr val="tx1"/>
                </a:solidFill>
              </a:rPr>
              <a:t>поділити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порційні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шматочки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посолити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поперчити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додати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інші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спеції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Перемішати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Змішати</a:t>
            </a:r>
            <a:r>
              <a:rPr lang="ru-RU" sz="1400" dirty="0">
                <a:solidFill>
                  <a:schemeClr val="tx1"/>
                </a:solidFill>
              </a:rPr>
              <a:t> мед, </a:t>
            </a:r>
            <a:r>
              <a:rPr lang="ru-RU" sz="1400" dirty="0" err="1">
                <a:solidFill>
                  <a:schemeClr val="tx1"/>
                </a:solidFill>
              </a:rPr>
              <a:t>гірчицю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майонез. </a:t>
            </a:r>
            <a:r>
              <a:rPr lang="ru-RU" sz="1400" dirty="0" err="1">
                <a:solidFill>
                  <a:schemeClr val="tx1"/>
                </a:solidFill>
              </a:rPr>
              <a:t>Перемішати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кроликом, </a:t>
            </a:r>
            <a:r>
              <a:rPr lang="ru-RU" sz="1400" dirty="0" err="1">
                <a:solidFill>
                  <a:schemeClr val="tx1"/>
                </a:solidFill>
              </a:rPr>
              <a:t>залишити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маринуватися</a:t>
            </a:r>
            <a:r>
              <a:rPr lang="ru-RU" sz="1400" dirty="0">
                <a:solidFill>
                  <a:schemeClr val="tx1"/>
                </a:solidFill>
              </a:rPr>
              <a:t> при </a:t>
            </a:r>
            <a:r>
              <a:rPr lang="ru-RU" sz="1400" dirty="0" err="1">
                <a:solidFill>
                  <a:schemeClr val="tx1"/>
                </a:solidFill>
              </a:rPr>
              <a:t>кімнатній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температурі</a:t>
            </a:r>
            <a:r>
              <a:rPr lang="ru-RU" sz="1400" dirty="0">
                <a:solidFill>
                  <a:schemeClr val="tx1"/>
                </a:solidFill>
              </a:rPr>
              <a:t> на 2 </a:t>
            </a:r>
            <a:r>
              <a:rPr lang="ru-RU" sz="1400" dirty="0" err="1">
                <a:solidFill>
                  <a:schemeClr val="tx1"/>
                </a:solidFill>
              </a:rPr>
              <a:t>години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Викласти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змащену</a:t>
            </a:r>
            <a:r>
              <a:rPr lang="ru-RU" sz="1400" dirty="0">
                <a:solidFill>
                  <a:schemeClr val="tx1"/>
                </a:solidFill>
              </a:rPr>
              <a:t> форму для </a:t>
            </a:r>
            <a:r>
              <a:rPr lang="ru-RU" sz="1400" dirty="0" err="1">
                <a:solidFill>
                  <a:schemeClr val="tx1"/>
                </a:solidFill>
              </a:rPr>
              <a:t>запікання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згори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полити</a:t>
            </a:r>
            <a:r>
              <a:rPr lang="ru-RU" sz="1400" dirty="0">
                <a:solidFill>
                  <a:schemeClr val="tx1"/>
                </a:solidFill>
              </a:rPr>
              <a:t> маринадом,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залишився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Запікати</a:t>
            </a:r>
            <a:r>
              <a:rPr lang="ru-RU" sz="1400" dirty="0">
                <a:solidFill>
                  <a:schemeClr val="tx1"/>
                </a:solidFill>
              </a:rPr>
              <a:t> при 180-200 градусах до </a:t>
            </a:r>
            <a:r>
              <a:rPr lang="ru-RU" sz="1400" dirty="0" err="1">
                <a:solidFill>
                  <a:schemeClr val="tx1"/>
                </a:solidFill>
              </a:rPr>
              <a:t>рум'яної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шкірочки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приблизно</a:t>
            </a:r>
            <a:r>
              <a:rPr lang="ru-RU" sz="1400" dirty="0">
                <a:solidFill>
                  <a:schemeClr val="tx1"/>
                </a:solidFill>
              </a:rPr>
              <a:t> 60 </a:t>
            </a:r>
            <a:r>
              <a:rPr lang="ru-RU" sz="1400" dirty="0" err="1">
                <a:solidFill>
                  <a:schemeClr val="tx1"/>
                </a:solidFill>
              </a:rPr>
              <a:t>хвилин</a:t>
            </a:r>
            <a:r>
              <a:rPr lang="ru-RU" sz="1400" dirty="0">
                <a:solidFill>
                  <a:schemeClr val="tx1"/>
                </a:solidFill>
              </a:rPr>
              <a:t>).</a:t>
            </a:r>
            <a:endParaRPr lang="uk-UA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Рис з медом та ізюмом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3575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400 г рису,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1—2 ст. ложки меду,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100 г </a:t>
            </a:r>
            <a:r>
              <a:rPr lang="ru-RU" sz="1400" dirty="0" err="1">
                <a:solidFill>
                  <a:schemeClr val="tx1"/>
                </a:solidFill>
              </a:rPr>
              <a:t>горіхів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100 г </a:t>
            </a:r>
            <a:r>
              <a:rPr lang="ru-RU" sz="1400" dirty="0" err="1">
                <a:solidFill>
                  <a:schemeClr val="tx1"/>
                </a:solidFill>
              </a:rPr>
              <a:t>ізюму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50 г вершкового масла,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1 склянка молока,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сіль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цукор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928938" y="4357688"/>
            <a:ext cx="2643187" cy="1714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3000375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Рис </a:t>
            </a:r>
            <a:r>
              <a:rPr lang="ru-RU" sz="1400" dirty="0" err="1">
                <a:solidFill>
                  <a:schemeClr val="tx1"/>
                </a:solidFill>
              </a:rPr>
              <a:t>декілька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разів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промити</a:t>
            </a:r>
            <a:r>
              <a:rPr lang="ru-RU" sz="1400" dirty="0">
                <a:solidFill>
                  <a:schemeClr val="tx1"/>
                </a:solidFill>
              </a:rPr>
              <a:t> холодною водою, </a:t>
            </a:r>
            <a:r>
              <a:rPr lang="ru-RU" sz="1400" dirty="0" err="1">
                <a:solidFill>
                  <a:schemeClr val="tx1"/>
                </a:solidFill>
              </a:rPr>
              <a:t>посолити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трохи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цукру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Залити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кип'ятком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накрити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варити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повільному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вогні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Для </a:t>
            </a:r>
            <a:r>
              <a:rPr lang="ru-RU" sz="1400" dirty="0" err="1">
                <a:solidFill>
                  <a:schemeClr val="tx1"/>
                </a:solidFill>
              </a:rPr>
              <a:t>поліпшення</a:t>
            </a:r>
            <a:r>
              <a:rPr lang="ru-RU" sz="1400" dirty="0">
                <a:solidFill>
                  <a:schemeClr val="tx1"/>
                </a:solidFill>
              </a:rPr>
              <a:t> смаку </a:t>
            </a:r>
            <a:r>
              <a:rPr lang="ru-RU" sz="1400" dirty="0" err="1">
                <a:solidFill>
                  <a:schemeClr val="tx1"/>
                </a:solidFill>
              </a:rPr>
              <a:t>покласти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шматочок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шкірки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лимона. Коли вода </a:t>
            </a:r>
            <a:r>
              <a:rPr lang="ru-RU" sz="1400" dirty="0" err="1">
                <a:solidFill>
                  <a:schemeClr val="tx1"/>
                </a:solidFill>
              </a:rPr>
              <a:t>википить</a:t>
            </a:r>
            <a:r>
              <a:rPr lang="ru-RU" sz="1400" dirty="0">
                <a:solidFill>
                  <a:schemeClr val="tx1"/>
                </a:solidFill>
              </a:rPr>
              <a:t>, верх рису </a:t>
            </a:r>
            <a:r>
              <a:rPr lang="ru-RU" sz="1400" dirty="0" err="1">
                <a:solidFill>
                  <a:schemeClr val="tx1"/>
                </a:solidFill>
              </a:rPr>
              <a:t>злегка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зрушити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виделкою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але</a:t>
            </a:r>
            <a:r>
              <a:rPr lang="ru-RU" sz="1400" dirty="0">
                <a:solidFill>
                  <a:schemeClr val="tx1"/>
                </a:solidFill>
              </a:rPr>
              <a:t> не </a:t>
            </a:r>
            <a:r>
              <a:rPr lang="ru-RU" sz="1400" dirty="0" err="1">
                <a:solidFill>
                  <a:schemeClr val="tx1"/>
                </a:solidFill>
              </a:rPr>
              <a:t>мішати</a:t>
            </a:r>
            <a:r>
              <a:rPr lang="ru-RU" sz="1400" dirty="0">
                <a:solidFill>
                  <a:schemeClr val="tx1"/>
                </a:solidFill>
              </a:rPr>
              <a:t>); </a:t>
            </a:r>
            <a:r>
              <a:rPr lang="ru-RU" sz="1400" dirty="0" err="1">
                <a:solidFill>
                  <a:schemeClr val="tx1"/>
                </a:solidFill>
              </a:rPr>
              <a:t>долити</a:t>
            </a:r>
            <a:r>
              <a:rPr lang="ru-RU" sz="1400" dirty="0">
                <a:solidFill>
                  <a:schemeClr val="tx1"/>
                </a:solidFill>
              </a:rPr>
              <a:t> молоко, </a:t>
            </a:r>
            <a:r>
              <a:rPr lang="ru-RU" sz="1400" dirty="0" err="1">
                <a:solidFill>
                  <a:schemeClr val="tx1"/>
                </a:solidFill>
              </a:rPr>
              <a:t>поставити</a:t>
            </a:r>
            <a:r>
              <a:rPr lang="ru-RU" sz="1400" dirty="0">
                <a:solidFill>
                  <a:schemeClr val="tx1"/>
                </a:solidFill>
              </a:rPr>
              <a:t> в духовку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довести до </a:t>
            </a:r>
            <a:r>
              <a:rPr lang="ru-RU" sz="1400" dirty="0" err="1">
                <a:solidFill>
                  <a:schemeClr val="tx1"/>
                </a:solidFill>
              </a:rPr>
              <a:t>готовності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Перед подачею на </a:t>
            </a:r>
            <a:r>
              <a:rPr lang="ru-RU" sz="1400" dirty="0" err="1">
                <a:solidFill>
                  <a:schemeClr val="tx1"/>
                </a:solidFill>
              </a:rPr>
              <a:t>стіл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вимішати</a:t>
            </a:r>
            <a:r>
              <a:rPr lang="ru-RU" sz="1400" dirty="0">
                <a:solidFill>
                  <a:schemeClr val="tx1"/>
                </a:solidFill>
              </a:rPr>
              <a:t> рис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ізюмом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поставити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ще</a:t>
            </a:r>
            <a:r>
              <a:rPr lang="ru-RU" sz="1400" dirty="0">
                <a:solidFill>
                  <a:schemeClr val="tx1"/>
                </a:solidFill>
              </a:rPr>
              <a:t> на 10— 15 </a:t>
            </a:r>
            <a:r>
              <a:rPr lang="ru-RU" sz="1400" dirty="0" err="1">
                <a:solidFill>
                  <a:schemeClr val="tx1"/>
                </a:solidFill>
              </a:rPr>
              <a:t>хв</a:t>
            </a:r>
            <a:r>
              <a:rPr lang="ru-RU" sz="1400" dirty="0">
                <a:solidFill>
                  <a:schemeClr val="tx1"/>
                </a:solidFill>
              </a:rPr>
              <a:t> в духовку.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Тоді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викласти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гіркою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салатницю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полити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розтопленим</a:t>
            </a:r>
            <a:r>
              <a:rPr lang="ru-RU" sz="1400" dirty="0">
                <a:solidFill>
                  <a:schemeClr val="tx1"/>
                </a:solidFill>
              </a:rPr>
              <a:t> медом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посипати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підсмаженими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посіченими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горіхами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18438" name="Picture 6" descr="C:\Documents and Settings\User\Рабочий стол\16718094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5214938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М</a:t>
            </a:r>
            <a:r>
              <a:rPr lang="en-US" sz="3600" dirty="0">
                <a:solidFill>
                  <a:schemeClr val="tx1"/>
                </a:solidFill>
                <a:latin typeface="Monotype Corsiva" pitchFamily="66" charset="0"/>
              </a:rPr>
              <a:t>’</a:t>
            </a:r>
            <a:r>
              <a:rPr lang="uk-UA" sz="3600" dirty="0" err="1">
                <a:solidFill>
                  <a:schemeClr val="tx1"/>
                </a:solidFill>
                <a:latin typeface="Monotype Corsiva" pitchFamily="66" charset="0"/>
              </a:rPr>
              <a:t>ятний</a:t>
            </a: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 чай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з медом і корицею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2571750" cy="27860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гілочка</a:t>
            </a:r>
            <a:r>
              <a:rPr lang="ru-RU" sz="1400" dirty="0">
                <a:solidFill>
                  <a:schemeClr val="tx1"/>
                </a:solidFill>
              </a:rPr>
              <a:t> м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 err="1">
                <a:solidFill>
                  <a:schemeClr val="tx1"/>
                </a:solidFill>
              </a:rPr>
              <a:t>яти</a:t>
            </a:r>
            <a:r>
              <a:rPr lang="uk-UA" sz="14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кориця,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лимон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 1 </a:t>
            </a:r>
            <a:r>
              <a:rPr lang="uk-UA" sz="1400" dirty="0" err="1">
                <a:solidFill>
                  <a:schemeClr val="tx1"/>
                </a:solidFill>
              </a:rPr>
              <a:t>ч.л.меду</a:t>
            </a:r>
            <a:endParaRPr lang="uk-UA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кип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>
                <a:solidFill>
                  <a:schemeClr val="tx1"/>
                </a:solidFill>
              </a:rPr>
              <a:t>яток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00313" y="2357438"/>
            <a:ext cx="2214562" cy="41433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3" y="1500188"/>
            <a:ext cx="4143375" cy="257175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Складові чаю залити кип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 err="1">
                <a:solidFill>
                  <a:schemeClr val="tx1"/>
                </a:solidFill>
              </a:rPr>
              <a:t>ятком</a:t>
            </a:r>
            <a:r>
              <a:rPr lang="uk-UA" sz="1400" dirty="0">
                <a:solidFill>
                  <a:schemeClr val="tx1"/>
                </a:solidFill>
              </a:rPr>
              <a:t>, дати настоятись. Пити холодним або гарячим, з медом </a:t>
            </a:r>
            <a:r>
              <a:rPr lang="uk-UA" sz="1400" dirty="0" err="1">
                <a:solidFill>
                  <a:schemeClr val="tx1"/>
                </a:solidFill>
              </a:rPr>
              <a:t>“вприкуску”</a:t>
            </a:r>
            <a:r>
              <a:rPr lang="uk-UA" sz="1400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М’ятний</a:t>
            </a:r>
            <a:r>
              <a:rPr lang="ru-RU" sz="1400" dirty="0">
                <a:solidFill>
                  <a:schemeClr val="tx1"/>
                </a:solidFill>
              </a:rPr>
              <a:t> чай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медом та корицею — </a:t>
            </a:r>
            <a:r>
              <a:rPr lang="ru-RU" sz="1400" dirty="0" err="1">
                <a:solidFill>
                  <a:schemeClr val="tx1"/>
                </a:solidFill>
              </a:rPr>
              <a:t>найароматніше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поєднання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корисного</a:t>
            </a:r>
            <a:r>
              <a:rPr lang="ru-RU" sz="1400" dirty="0">
                <a:solidFill>
                  <a:schemeClr val="tx1"/>
                </a:solidFill>
              </a:rPr>
              <a:t> та смачного! </a:t>
            </a:r>
            <a:r>
              <a:rPr lang="ru-RU" sz="1400" dirty="0" err="1">
                <a:solidFill>
                  <a:schemeClr val="tx1"/>
                </a:solidFill>
              </a:rPr>
              <a:t>Бадьорить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активізує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підіймає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настрій</a:t>
            </a:r>
            <a:r>
              <a:rPr lang="ru-RU" sz="1400" dirty="0">
                <a:solidFill>
                  <a:schemeClr val="tx1"/>
                </a:solidFill>
              </a:rPr>
              <a:t>!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43688" y="4572000"/>
            <a:ext cx="2214562" cy="18573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Молоко з медом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2571750" cy="27860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молоко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мед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кориця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00313" y="2643188"/>
            <a:ext cx="2786062" cy="2428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38" y="1500188"/>
            <a:ext cx="3429000" cy="192881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Опис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Гаряче молоко налити у чашку, додати 1 </a:t>
            </a:r>
            <a:r>
              <a:rPr lang="uk-UA" sz="1600" dirty="0" err="1">
                <a:solidFill>
                  <a:schemeClr val="tx1"/>
                </a:solidFill>
              </a:rPr>
              <a:t>ч.л</a:t>
            </a:r>
            <a:r>
              <a:rPr lang="uk-UA" sz="1600" dirty="0">
                <a:solidFill>
                  <a:schemeClr val="tx1"/>
                </a:solidFill>
              </a:rPr>
              <a:t>. меду,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присипати корицею</a:t>
            </a:r>
            <a:r>
              <a:rPr lang="uk-UA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5572125" y="3857625"/>
            <a:ext cx="2857500" cy="25003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7" name="Picture 7" descr="C:\Documents and Settings\User\Рабочий стол\ac7e3622a61e49870bcb68a34e6977f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500688"/>
            <a:ext cx="13319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chemeClr val="tx1"/>
                </a:solidFill>
                <a:latin typeface="Monotype Corsiva" pitchFamily="66" charset="0"/>
              </a:rPr>
              <a:t>Медівник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785938"/>
            <a:ext cx="3286125" cy="3714750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Склад: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 </a:t>
            </a:r>
            <a:r>
              <a:rPr lang="ru-RU" sz="1600" dirty="0" err="1">
                <a:solidFill>
                  <a:schemeClr val="tx1"/>
                </a:solidFill>
              </a:rPr>
              <a:t>яйця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200 г </a:t>
            </a:r>
            <a:r>
              <a:rPr lang="ru-RU" sz="1600" dirty="0" err="1">
                <a:solidFill>
                  <a:schemeClr val="tx1"/>
                </a:solidFill>
              </a:rPr>
              <a:t>сметани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300 г </a:t>
            </a:r>
            <a:r>
              <a:rPr lang="ru-RU" sz="1600" dirty="0" err="1">
                <a:solidFill>
                  <a:schemeClr val="tx1"/>
                </a:solidFill>
              </a:rPr>
              <a:t>борошна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ч. л. </a:t>
            </a:r>
            <a:r>
              <a:rPr lang="ru-RU" sz="1600" dirty="0" err="1">
                <a:solidFill>
                  <a:schemeClr val="tx1"/>
                </a:solidFill>
              </a:rPr>
              <a:t>кориці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ч. л. мел. гвоздики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150 г  меду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200 г </a:t>
            </a:r>
            <a:r>
              <a:rPr lang="ru-RU" sz="1600" dirty="0" err="1">
                <a:solidFill>
                  <a:schemeClr val="tx1"/>
                </a:solidFill>
              </a:rPr>
              <a:t>цукру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 ст. л. </a:t>
            </a:r>
            <a:r>
              <a:rPr lang="ru-RU" sz="1600" dirty="0" err="1">
                <a:solidFill>
                  <a:schemeClr val="tx1"/>
                </a:solidFill>
              </a:rPr>
              <a:t>олії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ч. л. </a:t>
            </a:r>
            <a:r>
              <a:rPr lang="ru-RU" sz="1600" dirty="0" err="1">
                <a:solidFill>
                  <a:schemeClr val="tx1"/>
                </a:solidFill>
              </a:rPr>
              <a:t>соди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родзинки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горіхи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00438" y="4143375"/>
            <a:ext cx="2500312" cy="23574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0" y="1643063"/>
            <a:ext cx="5214938" cy="22860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Опис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Яйця</a:t>
            </a:r>
            <a:r>
              <a:rPr lang="ru-RU" sz="1400" dirty="0">
                <a:solidFill>
                  <a:schemeClr val="tx1"/>
                </a:solidFill>
              </a:rPr>
              <a:t>, мед, сметану, </a:t>
            </a:r>
            <a:r>
              <a:rPr lang="ru-RU" sz="1400" dirty="0" err="1">
                <a:solidFill>
                  <a:schemeClr val="tx1"/>
                </a:solidFill>
              </a:rPr>
              <a:t>цукор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розтерти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утворення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бульбашок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додати</a:t>
            </a:r>
            <a:r>
              <a:rPr lang="ru-RU" sz="1400" dirty="0">
                <a:solidFill>
                  <a:schemeClr val="tx1"/>
                </a:solidFill>
              </a:rPr>
              <a:t> соду, </a:t>
            </a:r>
            <a:r>
              <a:rPr lang="ru-RU" sz="1400" dirty="0" err="1">
                <a:solidFill>
                  <a:schemeClr val="tx1"/>
                </a:solidFill>
              </a:rPr>
              <a:t>корицю</a:t>
            </a:r>
            <a:r>
              <a:rPr lang="ru-RU" sz="1400" dirty="0">
                <a:solidFill>
                  <a:schemeClr val="tx1"/>
                </a:solidFill>
              </a:rPr>
              <a:t>, гвоздику, </a:t>
            </a:r>
            <a:r>
              <a:rPr lang="ru-RU" sz="1400" dirty="0" err="1">
                <a:solidFill>
                  <a:schemeClr val="tx1"/>
                </a:solidFill>
              </a:rPr>
              <a:t>олію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Поступово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додати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борошно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розтерти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густоти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сметани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Родзинки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помити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висушити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обкатати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борошні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горіхами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можна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посипати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зверху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Вилити</a:t>
            </a:r>
            <a:r>
              <a:rPr lang="ru-RU" sz="1400" dirty="0">
                <a:solidFill>
                  <a:schemeClr val="tx1"/>
                </a:solidFill>
              </a:rPr>
              <a:t> в форму, </a:t>
            </a:r>
            <a:r>
              <a:rPr lang="ru-RU" sz="1400" dirty="0" err="1">
                <a:solidFill>
                  <a:schemeClr val="tx1"/>
                </a:solidFill>
              </a:rPr>
              <a:t>змащену</a:t>
            </a:r>
            <a:r>
              <a:rPr lang="ru-RU" sz="1400" dirty="0">
                <a:solidFill>
                  <a:schemeClr val="tx1"/>
                </a:solidFill>
              </a:rPr>
              <a:t> жиром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посипану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борошном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Пекти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спочатку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теплій</a:t>
            </a:r>
            <a:r>
              <a:rPr lang="ru-RU" sz="1400" dirty="0">
                <a:solidFill>
                  <a:schemeClr val="tx1"/>
                </a:solidFill>
              </a:rPr>
              <a:t> (125 </a:t>
            </a:r>
            <a:r>
              <a:rPr lang="ru-RU" sz="1400" dirty="0" err="1">
                <a:solidFill>
                  <a:schemeClr val="tx1"/>
                </a:solidFill>
              </a:rPr>
              <a:t>градусів</a:t>
            </a:r>
            <a:r>
              <a:rPr lang="ru-RU" sz="1400" dirty="0">
                <a:solidFill>
                  <a:schemeClr val="tx1"/>
                </a:solidFill>
              </a:rPr>
              <a:t>), а коли </a:t>
            </a:r>
            <a:r>
              <a:rPr lang="ru-RU" sz="1400" dirty="0" err="1">
                <a:solidFill>
                  <a:schemeClr val="tx1"/>
                </a:solidFill>
              </a:rPr>
              <a:t>підійде</a:t>
            </a:r>
            <a:r>
              <a:rPr lang="ru-RU" sz="1400" dirty="0">
                <a:solidFill>
                  <a:schemeClr val="tx1"/>
                </a:solidFill>
              </a:rPr>
              <a:t> — в </a:t>
            </a:r>
            <a:r>
              <a:rPr lang="ru-RU" sz="1400" dirty="0" err="1">
                <a:solidFill>
                  <a:schemeClr val="tx1"/>
                </a:solidFill>
              </a:rPr>
              <a:t>гарячій</a:t>
            </a:r>
            <a:r>
              <a:rPr lang="ru-RU" sz="1400" dirty="0">
                <a:solidFill>
                  <a:schemeClr val="tx1"/>
                </a:solidFill>
              </a:rPr>
              <a:t> (175 </a:t>
            </a:r>
            <a:r>
              <a:rPr lang="ru-RU" sz="1400" dirty="0" err="1">
                <a:solidFill>
                  <a:schemeClr val="tx1"/>
                </a:solidFill>
              </a:rPr>
              <a:t>градусів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 err="1">
                <a:solidFill>
                  <a:schemeClr val="tx1"/>
                </a:solidFill>
              </a:rPr>
              <a:t>духовці</a:t>
            </a:r>
            <a:r>
              <a:rPr lang="ru-RU" sz="1400" dirty="0">
                <a:solidFill>
                  <a:schemeClr val="tx1"/>
                </a:solidFill>
              </a:rPr>
              <a:t> 40-45 </a:t>
            </a:r>
            <a:r>
              <a:rPr lang="ru-RU" sz="1400" dirty="0" err="1">
                <a:solidFill>
                  <a:schemeClr val="tx1"/>
                </a:solidFill>
              </a:rPr>
              <a:t>хв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Виймати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форми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холодним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8" name="Picture 6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4775" y="5572125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</a:rPr>
              <a:t>Шулики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 – </a:t>
            </a:r>
            <a:endParaRPr lang="en-US" sz="32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</a:rPr>
              <a:t>коржі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 маком </a:t>
            </a:r>
            <a:r>
              <a:rPr lang="ru-RU" sz="3200" dirty="0" err="1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 медом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2571750" cy="27860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500 </a:t>
            </a:r>
            <a:r>
              <a:rPr lang="uk-UA" sz="1400" dirty="0">
                <a:solidFill>
                  <a:schemeClr val="tx1"/>
                </a:solidFill>
              </a:rPr>
              <a:t>г борошна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1 яйце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1 ст. л. цукру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п</a:t>
            </a:r>
            <a:r>
              <a:rPr lang="uk-UA" sz="1400" dirty="0">
                <a:solidFill>
                  <a:schemeClr val="tx1"/>
                </a:solidFill>
              </a:rPr>
              <a:t>ів </a:t>
            </a:r>
            <a:r>
              <a:rPr lang="uk-UA" sz="1400" dirty="0" err="1">
                <a:solidFill>
                  <a:schemeClr val="tx1"/>
                </a:solidFill>
              </a:rPr>
              <a:t>скл</a:t>
            </a:r>
            <a:r>
              <a:rPr lang="uk-UA" sz="1400" dirty="0">
                <a:solidFill>
                  <a:schemeClr val="tx1"/>
                </a:solidFill>
              </a:rPr>
              <a:t>. Води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100 г маку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6000" y="3929063"/>
            <a:ext cx="2786063" cy="2428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38" y="1500188"/>
            <a:ext cx="3429000" cy="40005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Опис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На свято </a:t>
            </a:r>
            <a:r>
              <a:rPr lang="ru-RU" sz="1600" dirty="0" err="1">
                <a:solidFill>
                  <a:schemeClr val="tx1"/>
                </a:solidFill>
              </a:rPr>
              <a:t>Маковія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Спасу пекли </a:t>
            </a:r>
            <a:r>
              <a:rPr lang="ru-RU" sz="1600" dirty="0" err="1">
                <a:solidFill>
                  <a:schemeClr val="tx1"/>
                </a:solidFill>
              </a:rPr>
              <a:t>пісні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коржі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намазували</a:t>
            </a:r>
            <a:r>
              <a:rPr lang="ru-RU" sz="1600" dirty="0">
                <a:solidFill>
                  <a:schemeClr val="tx1"/>
                </a:solidFill>
              </a:rPr>
              <a:t> медом, </a:t>
            </a:r>
            <a:r>
              <a:rPr lang="ru-RU" sz="1600" dirty="0" err="1">
                <a:solidFill>
                  <a:schemeClr val="tx1"/>
                </a:solidFill>
              </a:rPr>
              <a:t>посипали</a:t>
            </a:r>
            <a:r>
              <a:rPr lang="ru-RU" sz="1600" dirty="0">
                <a:solidFill>
                  <a:schemeClr val="tx1"/>
                </a:solidFill>
              </a:rPr>
              <a:t> маком. </a:t>
            </a:r>
            <a:r>
              <a:rPr lang="ru-RU" sz="1600" dirty="0" err="1">
                <a:solidFill>
                  <a:schemeClr val="tx1"/>
                </a:solidFill>
              </a:rPr>
              <a:t>Їли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протягом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усього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двотижневого</a:t>
            </a:r>
            <a:r>
              <a:rPr lang="ru-RU" sz="1600" dirty="0">
                <a:solidFill>
                  <a:schemeClr val="tx1"/>
                </a:solidFill>
              </a:rPr>
              <a:t> поста на Спасу. </a:t>
            </a:r>
          </a:p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</a:rPr>
              <a:t>Взяти</a:t>
            </a:r>
            <a:r>
              <a:rPr lang="ru-RU" sz="1600" dirty="0">
                <a:solidFill>
                  <a:schemeClr val="tx1"/>
                </a:solidFill>
              </a:rPr>
              <a:t> 1 фунт </a:t>
            </a:r>
            <a:r>
              <a:rPr lang="ru-RU" sz="1600" dirty="0" err="1">
                <a:solidFill>
                  <a:schemeClr val="tx1"/>
                </a:solidFill>
              </a:rPr>
              <a:t>борошна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замісити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його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1 </a:t>
            </a:r>
            <a:r>
              <a:rPr lang="ru-RU" sz="1600" dirty="0" err="1">
                <a:solidFill>
                  <a:schemeClr val="tx1"/>
                </a:solidFill>
              </a:rPr>
              <a:t>яйцем</a:t>
            </a:r>
            <a:r>
              <a:rPr lang="ru-RU" sz="1600" dirty="0">
                <a:solidFill>
                  <a:schemeClr val="tx1"/>
                </a:solidFill>
              </a:rPr>
              <a:t>, 1 ложкою </a:t>
            </a:r>
            <a:r>
              <a:rPr lang="ru-RU" sz="1600" dirty="0" err="1">
                <a:solidFill>
                  <a:schemeClr val="tx1"/>
                </a:solidFill>
              </a:rPr>
              <a:t>цукру</a:t>
            </a:r>
            <a:r>
              <a:rPr lang="ru-RU" sz="1600" dirty="0">
                <a:solidFill>
                  <a:schemeClr val="tx1"/>
                </a:solidFill>
              </a:rPr>
              <a:t>, 1/2 склянки води </a:t>
            </a:r>
            <a:r>
              <a:rPr lang="ru-RU" sz="1600" dirty="0" err="1">
                <a:solidFill>
                  <a:schemeClr val="tx1"/>
                </a:solidFill>
              </a:rPr>
              <a:t>й</a:t>
            </a:r>
            <a:r>
              <a:rPr lang="ru-RU" sz="1600" dirty="0">
                <a:solidFill>
                  <a:schemeClr val="tx1"/>
                </a:solidFill>
              </a:rPr>
              <a:t> 100 г </a:t>
            </a:r>
            <a:r>
              <a:rPr lang="ru-RU" sz="1600" dirty="0" err="1">
                <a:solidFill>
                  <a:schemeClr val="tx1"/>
                </a:solidFill>
              </a:rPr>
              <a:t>перемитого</a:t>
            </a:r>
            <a:r>
              <a:rPr lang="ru-RU" sz="1600" dirty="0">
                <a:solidFill>
                  <a:schemeClr val="tx1"/>
                </a:solidFill>
              </a:rPr>
              <a:t> маку. </a:t>
            </a:r>
            <a:r>
              <a:rPr lang="ru-RU" sz="1600" dirty="0" err="1">
                <a:solidFill>
                  <a:schemeClr val="tx1"/>
                </a:solidFill>
              </a:rPr>
              <a:t>Розкотити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тонкі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коржі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спекти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духовці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Готують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макове</a:t>
            </a:r>
            <a:r>
              <a:rPr lang="ru-RU" sz="1600" dirty="0">
                <a:solidFill>
                  <a:schemeClr val="tx1"/>
                </a:solidFill>
              </a:rPr>
              <a:t> молоко 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цукром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водою, </a:t>
            </a:r>
            <a:r>
              <a:rPr lang="ru-RU" sz="1600" dirty="0" err="1">
                <a:solidFill>
                  <a:schemeClr val="tx1"/>
                </a:solidFill>
              </a:rPr>
              <a:t>ламають</a:t>
            </a:r>
            <a:r>
              <a:rPr lang="ru-RU" sz="1600" dirty="0">
                <a:solidFill>
                  <a:schemeClr val="tx1"/>
                </a:solidFill>
              </a:rPr>
              <a:t> коржик </a:t>
            </a:r>
            <a:r>
              <a:rPr lang="ru-RU" sz="1600" dirty="0" err="1">
                <a:solidFill>
                  <a:schemeClr val="tx1"/>
                </a:solidFill>
              </a:rPr>
              <a:t>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розмішують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цим</a:t>
            </a:r>
            <a:r>
              <a:rPr lang="ru-RU" sz="1600" dirty="0">
                <a:solidFill>
                  <a:schemeClr val="tx1"/>
                </a:solidFill>
              </a:rPr>
              <a:t> молоком.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  <a:latin typeface="Monotype Corsiva" pitchFamily="66" charset="0"/>
              </a:rPr>
              <a:t>Медовий збитень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2571750" cy="27860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мед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вода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трави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спеції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6000" y="3929063"/>
            <a:ext cx="2786063" cy="2428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38" y="1500188"/>
            <a:ext cx="3429000" cy="40005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Опис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ru-RU" sz="1600" dirty="0" err="1">
                <a:solidFill>
                  <a:schemeClr val="tx1"/>
                </a:solidFill>
              </a:rPr>
              <a:t>Зібрати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пахучі</a:t>
            </a:r>
            <a:r>
              <a:rPr lang="ru-RU" sz="1600" dirty="0">
                <a:solidFill>
                  <a:schemeClr val="tx1"/>
                </a:solidFill>
              </a:rPr>
              <a:t> трави. </a:t>
            </a:r>
            <a:r>
              <a:rPr lang="ru-RU" sz="1600" dirty="0" err="1">
                <a:solidFill>
                  <a:schemeClr val="tx1"/>
                </a:solidFill>
              </a:rPr>
              <a:t>Можна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використовувати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м'яту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чебрець</a:t>
            </a:r>
            <a:r>
              <a:rPr lang="ru-RU" sz="1600" dirty="0">
                <a:solidFill>
                  <a:schemeClr val="tx1"/>
                </a:solidFill>
              </a:rPr>
              <a:t>, ромашку, </a:t>
            </a:r>
            <a:r>
              <a:rPr lang="ru-RU" sz="1600" dirty="0" err="1">
                <a:solidFill>
                  <a:schemeClr val="tx1"/>
                </a:solidFill>
              </a:rPr>
              <a:t>листя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смородини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малини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Зварити</a:t>
            </a:r>
            <a:r>
              <a:rPr lang="ru-RU" sz="1600" dirty="0">
                <a:solidFill>
                  <a:schemeClr val="tx1"/>
                </a:solidFill>
              </a:rPr>
              <a:t> трави на </a:t>
            </a:r>
            <a:r>
              <a:rPr lang="ru-RU" sz="1600" dirty="0" err="1">
                <a:solidFill>
                  <a:schemeClr val="tx1"/>
                </a:solidFill>
              </a:rPr>
              <a:t>вогні</a:t>
            </a:r>
            <a:r>
              <a:rPr lang="ru-RU" sz="1600" dirty="0">
                <a:solidFill>
                  <a:schemeClr val="tx1"/>
                </a:solidFill>
              </a:rPr>
              <a:t>, додайте </a:t>
            </a:r>
            <a:r>
              <a:rPr lang="ru-RU" sz="1600" dirty="0" err="1">
                <a:solidFill>
                  <a:schemeClr val="tx1"/>
                </a:solidFill>
              </a:rPr>
              <a:t>туди</a:t>
            </a:r>
            <a:r>
              <a:rPr lang="ru-RU" sz="1600" dirty="0">
                <a:solidFill>
                  <a:schemeClr val="tx1"/>
                </a:solidFill>
              </a:rPr>
              <a:t> мед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розрахнку</a:t>
            </a:r>
            <a:r>
              <a:rPr lang="ru-RU" sz="1600" dirty="0">
                <a:solidFill>
                  <a:schemeClr val="tx1"/>
                </a:solidFill>
              </a:rPr>
              <a:t> один до </a:t>
            </a:r>
            <a:r>
              <a:rPr lang="ru-RU" sz="1600" dirty="0" err="1">
                <a:solidFill>
                  <a:schemeClr val="tx1"/>
                </a:solidFill>
              </a:rPr>
              <a:t>трьох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свої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улюблені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спеції</a:t>
            </a:r>
            <a:r>
              <a:rPr lang="ru-RU" sz="1600" dirty="0">
                <a:solidFill>
                  <a:schemeClr val="tx1"/>
                </a:solidFill>
              </a:rPr>
              <a:t>: гвоздику, кардамон, </a:t>
            </a:r>
            <a:r>
              <a:rPr lang="ru-RU" sz="1600" dirty="0" err="1">
                <a:solidFill>
                  <a:schemeClr val="tx1"/>
                </a:solidFill>
              </a:rPr>
              <a:t>корицю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Збитень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злегка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прогріти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пити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гарячим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5750" y="4857750"/>
            <a:ext cx="6943725" cy="857250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Смачного! Нехай вам вдається!</a:t>
            </a:r>
            <a:endParaRPr lang="ru-RU" smtClean="0">
              <a:latin typeface="Monotype Corsiva" pitchFamily="66" charset="0"/>
            </a:endParaRPr>
          </a:p>
        </p:txBody>
      </p:sp>
      <p:pic>
        <p:nvPicPr>
          <p:cNvPr id="23555" name="Picture 3" descr="C:\Documents and Settings\User\Рабочий стол\7944624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6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1"/>
                </a:solidFill>
                <a:latin typeface="Monotype Corsiva" pitchFamily="66" charset="0"/>
              </a:rPr>
              <a:t>Торт </a:t>
            </a:r>
            <a:r>
              <a:rPr lang="uk-UA" sz="4400" dirty="0" err="1">
                <a:solidFill>
                  <a:schemeClr val="tx1"/>
                </a:solidFill>
                <a:latin typeface="Monotype Corsiva" pitchFamily="66" charset="0"/>
              </a:rPr>
              <a:t>“Медовий”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286125" cy="33575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Склад: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 </a:t>
            </a:r>
            <a:r>
              <a:rPr lang="ru-RU" sz="1600" dirty="0" err="1">
                <a:solidFill>
                  <a:schemeClr val="tx1"/>
                </a:solidFill>
              </a:rPr>
              <a:t>яйця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100 г  маргарину,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200 г </a:t>
            </a:r>
            <a:r>
              <a:rPr lang="ru-RU" sz="1600" dirty="0" err="1">
                <a:solidFill>
                  <a:schemeClr val="tx1"/>
                </a:solidFill>
              </a:rPr>
              <a:t>цукрового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піску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</a:t>
            </a:r>
            <a:r>
              <a:rPr lang="ru-RU" sz="1600" dirty="0" err="1">
                <a:solidFill>
                  <a:schemeClr val="tx1"/>
                </a:solidFill>
              </a:rPr>
              <a:t>пів</a:t>
            </a:r>
            <a:r>
              <a:rPr lang="ru-RU" sz="1600" dirty="0">
                <a:solidFill>
                  <a:schemeClr val="tx1"/>
                </a:solidFill>
              </a:rPr>
              <a:t> склянки меду,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1 </a:t>
            </a:r>
            <a:r>
              <a:rPr lang="ru-RU" sz="1600" dirty="0" err="1">
                <a:solidFill>
                  <a:schemeClr val="tx1"/>
                </a:solidFill>
              </a:rPr>
              <a:t>чайна</a:t>
            </a:r>
            <a:r>
              <a:rPr lang="ru-RU" sz="1600" dirty="0">
                <a:solidFill>
                  <a:schemeClr val="tx1"/>
                </a:solidFill>
              </a:rPr>
              <a:t> ложка </a:t>
            </a:r>
            <a:r>
              <a:rPr lang="ru-RU" sz="1600" dirty="0" err="1">
                <a:solidFill>
                  <a:schemeClr val="tx1"/>
                </a:solidFill>
              </a:rPr>
              <a:t>соди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ст.л. оцту,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450—500г </a:t>
            </a:r>
            <a:r>
              <a:rPr lang="ru-RU" sz="1600" dirty="0" err="1">
                <a:solidFill>
                  <a:schemeClr val="tx1"/>
                </a:solidFill>
              </a:rPr>
              <a:t>борошна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3000375" y="4214813"/>
            <a:ext cx="2500313" cy="2357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307181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Опис</a:t>
            </a:r>
            <a:r>
              <a:rPr lang="ru-RU" sz="13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Візьміть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яйця</a:t>
            </a:r>
            <a:r>
              <a:rPr lang="ru-RU" sz="1300" dirty="0">
                <a:solidFill>
                  <a:schemeClr val="tx1"/>
                </a:solidFill>
              </a:rPr>
              <a:t>, маргарин, </a:t>
            </a:r>
            <a:r>
              <a:rPr lang="ru-RU" sz="1300" dirty="0" err="1">
                <a:solidFill>
                  <a:schemeClr val="tx1"/>
                </a:solidFill>
              </a:rPr>
              <a:t>цукор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мед, </a:t>
            </a:r>
            <a:r>
              <a:rPr lang="ru-RU" sz="1300" dirty="0" err="1">
                <a:solidFill>
                  <a:schemeClr val="tx1"/>
                </a:solidFill>
              </a:rPr>
              <a:t>розчинивши</a:t>
            </a:r>
            <a:r>
              <a:rPr lang="ru-RU" sz="1300" dirty="0">
                <a:solidFill>
                  <a:schemeClr val="tx1"/>
                </a:solidFill>
              </a:rPr>
              <a:t> все на </a:t>
            </a:r>
            <a:r>
              <a:rPr lang="ru-RU" sz="1300" dirty="0" err="1">
                <a:solidFill>
                  <a:schemeClr val="tx1"/>
                </a:solidFill>
              </a:rPr>
              <a:t>паровій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бані</a:t>
            </a:r>
            <a:r>
              <a:rPr lang="ru-RU" sz="1300" dirty="0">
                <a:solidFill>
                  <a:schemeClr val="tx1"/>
                </a:solidFill>
              </a:rPr>
              <a:t>. Додайте </a:t>
            </a:r>
            <a:r>
              <a:rPr lang="ru-RU" sz="1300" dirty="0" err="1">
                <a:solidFill>
                  <a:schemeClr val="tx1"/>
                </a:solidFill>
              </a:rPr>
              <a:t>чайну</a:t>
            </a:r>
            <a:r>
              <a:rPr lang="ru-RU" sz="1300" dirty="0">
                <a:solidFill>
                  <a:schemeClr val="tx1"/>
                </a:solidFill>
              </a:rPr>
              <a:t> ложку </a:t>
            </a:r>
            <a:r>
              <a:rPr lang="ru-RU" sz="1300" dirty="0" err="1">
                <a:solidFill>
                  <a:schemeClr val="tx1"/>
                </a:solidFill>
              </a:rPr>
              <a:t>соди</a:t>
            </a:r>
            <a:r>
              <a:rPr lang="ru-RU" sz="1300" dirty="0">
                <a:solidFill>
                  <a:schemeClr val="tx1"/>
                </a:solidFill>
              </a:rPr>
              <a:t>. Дайте </a:t>
            </a:r>
            <a:r>
              <a:rPr lang="ru-RU" sz="1300" dirty="0" err="1">
                <a:solidFill>
                  <a:schemeClr val="tx1"/>
                </a:solidFill>
              </a:rPr>
              <a:t>масі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трохи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охолонути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всипте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борошно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розмішайте</a:t>
            </a:r>
            <a:r>
              <a:rPr lang="ru-RU" sz="1300" dirty="0">
                <a:solidFill>
                  <a:schemeClr val="tx1"/>
                </a:solidFill>
              </a:rPr>
              <a:t> до </a:t>
            </a:r>
            <a:r>
              <a:rPr lang="ru-RU" sz="1300" dirty="0" err="1">
                <a:solidFill>
                  <a:schemeClr val="tx1"/>
                </a:solidFill>
              </a:rPr>
              <a:t>однорідної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маси</a:t>
            </a:r>
            <a:r>
              <a:rPr lang="ru-RU" sz="1300" dirty="0">
                <a:solidFill>
                  <a:schemeClr val="tx1"/>
                </a:solidFill>
              </a:rPr>
              <a:t>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Розкачайте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тісто</a:t>
            </a:r>
            <a:r>
              <a:rPr lang="ru-RU" sz="1300" dirty="0">
                <a:solidFill>
                  <a:schemeClr val="tx1"/>
                </a:solidFill>
              </a:rPr>
              <a:t> на </a:t>
            </a:r>
            <a:r>
              <a:rPr lang="ru-RU" sz="1300" dirty="0" err="1">
                <a:solidFill>
                  <a:schemeClr val="tx1"/>
                </a:solidFill>
              </a:rPr>
              <a:t>тонкі-тонкі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пласти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випікайте</a:t>
            </a:r>
            <a:r>
              <a:rPr lang="ru-RU" sz="1300" dirty="0">
                <a:solidFill>
                  <a:schemeClr val="tx1"/>
                </a:solidFill>
              </a:rPr>
              <a:t> в </a:t>
            </a:r>
            <a:r>
              <a:rPr lang="ru-RU" sz="1300" dirty="0" err="1">
                <a:solidFill>
                  <a:schemeClr val="tx1"/>
                </a:solidFill>
              </a:rPr>
              <a:t>духовці</a:t>
            </a:r>
            <a:r>
              <a:rPr lang="ru-RU" sz="1300" dirty="0">
                <a:solidFill>
                  <a:schemeClr val="tx1"/>
                </a:solidFill>
              </a:rPr>
              <a:t> при </a:t>
            </a:r>
            <a:r>
              <a:rPr lang="ru-RU" sz="1300" dirty="0" err="1">
                <a:solidFill>
                  <a:schemeClr val="tx1"/>
                </a:solidFill>
              </a:rPr>
              <a:t>температурі</a:t>
            </a:r>
            <a:r>
              <a:rPr lang="ru-RU" sz="1300" dirty="0">
                <a:solidFill>
                  <a:schemeClr val="tx1"/>
                </a:solidFill>
              </a:rPr>
              <a:t> 200 </a:t>
            </a:r>
            <a:r>
              <a:rPr lang="ru-RU" sz="1300" dirty="0" err="1">
                <a:solidFill>
                  <a:schemeClr val="tx1"/>
                </a:solidFill>
              </a:rPr>
              <a:t>градусів</a:t>
            </a:r>
            <a:r>
              <a:rPr lang="ru-RU" sz="1300" dirty="0">
                <a:solidFill>
                  <a:schemeClr val="tx1"/>
                </a:solidFill>
              </a:rPr>
              <a:t>  5-7 </a:t>
            </a:r>
            <a:r>
              <a:rPr lang="ru-RU" sz="1300" dirty="0" err="1">
                <a:solidFill>
                  <a:schemeClr val="tx1"/>
                </a:solidFill>
              </a:rPr>
              <a:t>хвилин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Збийте</a:t>
            </a:r>
            <a:r>
              <a:rPr lang="ru-RU" sz="1300" dirty="0">
                <a:solidFill>
                  <a:schemeClr val="tx1"/>
                </a:solidFill>
              </a:rPr>
              <a:t> 1л </a:t>
            </a:r>
            <a:r>
              <a:rPr lang="ru-RU" sz="1300" dirty="0" err="1">
                <a:solidFill>
                  <a:schemeClr val="tx1"/>
                </a:solidFill>
              </a:rPr>
              <a:t>вершків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або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сметани</a:t>
            </a:r>
            <a:r>
              <a:rPr lang="ru-RU" sz="1300" dirty="0">
                <a:solidFill>
                  <a:schemeClr val="tx1"/>
                </a:solidFill>
              </a:rPr>
              <a:t> , додавши </a:t>
            </a:r>
            <a:r>
              <a:rPr lang="ru-RU" sz="1300" dirty="0" err="1">
                <a:solidFill>
                  <a:schemeClr val="tx1"/>
                </a:solidFill>
              </a:rPr>
              <a:t>ванілін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дрібно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нарізаний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чорнослив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Приготовлені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коржі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складіть</a:t>
            </a:r>
            <a:r>
              <a:rPr lang="ru-RU" sz="1300" dirty="0">
                <a:solidFill>
                  <a:schemeClr val="tx1"/>
                </a:solidFill>
              </a:rPr>
              <a:t> один на одного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обріжте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краї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надавши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необхідну</a:t>
            </a:r>
            <a:r>
              <a:rPr lang="ru-RU" sz="1300" dirty="0">
                <a:solidFill>
                  <a:schemeClr val="tx1"/>
                </a:solidFill>
              </a:rPr>
              <a:t> форму </a:t>
            </a:r>
            <a:r>
              <a:rPr lang="ru-RU" sz="1300" dirty="0" err="1">
                <a:solidFill>
                  <a:schemeClr val="tx1"/>
                </a:solidFill>
              </a:rPr>
              <a:t>майбутньому</a:t>
            </a:r>
            <a:r>
              <a:rPr lang="ru-RU" sz="1300" dirty="0">
                <a:solidFill>
                  <a:schemeClr val="tx1"/>
                </a:solidFill>
              </a:rPr>
              <a:t> медовому торту (</a:t>
            </a:r>
            <a:r>
              <a:rPr lang="ru-RU" sz="1300" dirty="0" err="1">
                <a:solidFill>
                  <a:schemeClr val="tx1"/>
                </a:solidFill>
              </a:rPr>
              <a:t>квадратну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круглу</a:t>
            </a:r>
            <a:r>
              <a:rPr lang="ru-RU" sz="1300" dirty="0">
                <a:solidFill>
                  <a:schemeClr val="tx1"/>
                </a:solidFill>
              </a:rPr>
              <a:t>, сердечко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т.д.)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Змастіть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коржі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збитими</a:t>
            </a:r>
            <a:r>
              <a:rPr lang="ru-RU" sz="1300" dirty="0">
                <a:solidFill>
                  <a:schemeClr val="tx1"/>
                </a:solidFill>
              </a:rPr>
              <a:t> вершками </a:t>
            </a:r>
            <a:r>
              <a:rPr lang="ru-RU" sz="1300" dirty="0" err="1">
                <a:solidFill>
                  <a:schemeClr val="tx1"/>
                </a:solidFill>
              </a:rPr>
              <a:t>зі</a:t>
            </a:r>
            <a:r>
              <a:rPr lang="ru-RU" sz="1300" dirty="0">
                <a:solidFill>
                  <a:schemeClr val="tx1"/>
                </a:solidFill>
              </a:rPr>
              <a:t> сметаною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чорносливом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обсипавши</a:t>
            </a:r>
            <a:r>
              <a:rPr lang="ru-RU" sz="1300" dirty="0">
                <a:solidFill>
                  <a:schemeClr val="tx1"/>
                </a:solidFill>
              </a:rPr>
              <a:t> верх медового торту </a:t>
            </a:r>
            <a:r>
              <a:rPr lang="ru-RU" sz="1300" dirty="0" err="1">
                <a:solidFill>
                  <a:schemeClr val="tx1"/>
                </a:solidFill>
              </a:rPr>
              <a:t>подрібненими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обрізками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коржів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Можна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додати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горіхи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102" name="Picture 6" descr="C:\Documents and Settings\User\Рабочий стол\povar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5184775"/>
            <a:ext cx="5381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1"/>
                </a:solidFill>
                <a:latin typeface="Monotype Corsiva" pitchFamily="66" charset="0"/>
              </a:rPr>
              <a:t>Українська кутя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286125" cy="33575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Для </a:t>
            </a:r>
            <a:r>
              <a:rPr lang="ru-RU" sz="1600" dirty="0" err="1">
                <a:solidFill>
                  <a:schemeClr val="tx1"/>
                </a:solidFill>
              </a:rPr>
              <a:t>приготування</a:t>
            </a:r>
            <a:r>
              <a:rPr lang="ru-RU" sz="1600" dirty="0">
                <a:solidFill>
                  <a:schemeClr val="tx1"/>
                </a:solidFill>
              </a:rPr>
              <a:t> нам </a:t>
            </a:r>
            <a:r>
              <a:rPr lang="ru-RU" sz="1600" dirty="0" err="1">
                <a:solidFill>
                  <a:schemeClr val="tx1"/>
                </a:solidFill>
              </a:rPr>
              <a:t>необхідно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 </a:t>
            </a:r>
            <a:r>
              <a:rPr lang="ru-RU" sz="1600" dirty="0" err="1">
                <a:solidFill>
                  <a:schemeClr val="tx1"/>
                </a:solidFill>
              </a:rPr>
              <a:t>скл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пшениці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200г маку,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200г </a:t>
            </a:r>
            <a:r>
              <a:rPr lang="ru-RU" sz="1600" dirty="0" err="1">
                <a:solidFill>
                  <a:schemeClr val="tx1"/>
                </a:solidFill>
              </a:rPr>
              <a:t>грецьких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горіхів</a:t>
            </a:r>
            <a:r>
              <a:rPr lang="ru-RU" sz="1600" dirty="0">
                <a:solidFill>
                  <a:schemeClr val="tx1"/>
                </a:solidFill>
              </a:rPr>
              <a:t>, 5 ст.л.меду,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200г </a:t>
            </a:r>
            <a:r>
              <a:rPr lang="ru-RU" sz="1600" dirty="0" err="1">
                <a:solidFill>
                  <a:schemeClr val="tx1"/>
                </a:solidFill>
              </a:rPr>
              <a:t>родзинок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1л </a:t>
            </a:r>
            <a:r>
              <a:rPr lang="ru-RU" sz="1600" dirty="0" err="1">
                <a:solidFill>
                  <a:schemeClr val="tx1"/>
                </a:solidFill>
              </a:rPr>
              <a:t>узвару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3000375" y="4214813"/>
            <a:ext cx="2500313" cy="2357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714625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Опис</a:t>
            </a:r>
            <a:r>
              <a:rPr lang="ru-RU" sz="13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Відварюємо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пшеницю</a:t>
            </a:r>
            <a:r>
              <a:rPr lang="ru-RU" sz="1300" dirty="0">
                <a:solidFill>
                  <a:schemeClr val="tx1"/>
                </a:solidFill>
              </a:rPr>
              <a:t>, таким чином, </a:t>
            </a:r>
            <a:r>
              <a:rPr lang="ru-RU" sz="1300" dirty="0" err="1">
                <a:solidFill>
                  <a:schemeClr val="tx1"/>
                </a:solidFill>
              </a:rPr>
              <a:t>щоб</a:t>
            </a:r>
            <a:r>
              <a:rPr lang="ru-RU" sz="1300" dirty="0">
                <a:solidFill>
                  <a:schemeClr val="tx1"/>
                </a:solidFill>
              </a:rPr>
              <a:t> вона </a:t>
            </a:r>
            <a:r>
              <a:rPr lang="ru-RU" sz="1300" dirty="0" err="1">
                <a:solidFill>
                  <a:schemeClr val="tx1"/>
                </a:solidFill>
              </a:rPr>
              <a:t>була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м’якою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але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водночас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не </a:t>
            </a:r>
            <a:r>
              <a:rPr lang="ru-RU" sz="1300" dirty="0" err="1">
                <a:solidFill>
                  <a:schemeClr val="tx1"/>
                </a:solidFill>
              </a:rPr>
              <a:t>розвареною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Мрозтираємо</a:t>
            </a:r>
            <a:r>
              <a:rPr lang="ru-RU" sz="1300" dirty="0">
                <a:solidFill>
                  <a:schemeClr val="tx1"/>
                </a:solidFill>
              </a:rPr>
              <a:t> у </a:t>
            </a:r>
            <a:r>
              <a:rPr lang="ru-RU" sz="1300" dirty="0" err="1">
                <a:solidFill>
                  <a:schemeClr val="tx1"/>
                </a:solidFill>
              </a:rPr>
              <a:t>макітрі</a:t>
            </a:r>
            <a:r>
              <a:rPr lang="ru-RU" sz="1300" dirty="0">
                <a:solidFill>
                  <a:schemeClr val="tx1"/>
                </a:solidFill>
              </a:rPr>
              <a:t> мак таким чином, </a:t>
            </a:r>
            <a:r>
              <a:rPr lang="ru-RU" sz="1300" dirty="0" err="1">
                <a:solidFill>
                  <a:schemeClr val="tx1"/>
                </a:solidFill>
              </a:rPr>
              <a:t>щоб</a:t>
            </a:r>
            <a:r>
              <a:rPr lang="ru-RU" sz="1300" dirty="0">
                <a:solidFill>
                  <a:schemeClr val="tx1"/>
                </a:solidFill>
              </a:rPr>
              <a:t> «</a:t>
            </a:r>
            <a:r>
              <a:rPr lang="ru-RU" sz="1300" dirty="0" err="1">
                <a:solidFill>
                  <a:schemeClr val="tx1"/>
                </a:solidFill>
              </a:rPr>
              <a:t>пішло</a:t>
            </a:r>
            <a:r>
              <a:rPr lang="ru-RU" sz="1300" dirty="0">
                <a:solidFill>
                  <a:schemeClr val="tx1"/>
                </a:solidFill>
              </a:rPr>
              <a:t> молочко». </a:t>
            </a:r>
            <a:r>
              <a:rPr lang="ru-RU" sz="1300" dirty="0" err="1">
                <a:solidFill>
                  <a:schemeClr val="tx1"/>
                </a:solidFill>
              </a:rPr>
              <a:t>Подрібнюємо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грецькі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горіхи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Розпарюємо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родзинки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Беремо</a:t>
            </a:r>
            <a:r>
              <a:rPr lang="ru-RU" sz="1300" dirty="0">
                <a:solidFill>
                  <a:schemeClr val="tx1"/>
                </a:solidFill>
              </a:rPr>
              <a:t> пару ложок меду. Усе </a:t>
            </a:r>
            <a:r>
              <a:rPr lang="ru-RU" sz="1300" dirty="0" err="1">
                <a:solidFill>
                  <a:schemeClr val="tx1"/>
                </a:solidFill>
              </a:rPr>
              <a:t>це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перемішуємо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</a:t>
            </a:r>
            <a:r>
              <a:rPr lang="ru-RU" sz="1300" dirty="0">
                <a:solidFill>
                  <a:schemeClr val="tx1"/>
                </a:solidFill>
              </a:rPr>
              <a:t> невеликою </a:t>
            </a:r>
            <a:r>
              <a:rPr lang="ru-RU" sz="1300" dirty="0" err="1">
                <a:solidFill>
                  <a:schemeClr val="tx1"/>
                </a:solidFill>
              </a:rPr>
              <a:t>кількістю</a:t>
            </a:r>
            <a:r>
              <a:rPr lang="ru-RU" sz="1300" dirty="0">
                <a:solidFill>
                  <a:schemeClr val="tx1"/>
                </a:solidFill>
              </a:rPr>
              <a:t> теплого </a:t>
            </a:r>
            <a:r>
              <a:rPr lang="ru-RU" sz="1300" dirty="0" err="1">
                <a:solidFill>
                  <a:schemeClr val="tx1"/>
                </a:solidFill>
              </a:rPr>
              <a:t>узвару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У </a:t>
            </a:r>
            <a:r>
              <a:rPr lang="ru-RU" sz="1300" dirty="0" err="1">
                <a:solidFill>
                  <a:schemeClr val="tx1"/>
                </a:solidFill>
              </a:rPr>
              <a:t>куті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кожна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складова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має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своє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значення</a:t>
            </a:r>
            <a:r>
              <a:rPr lang="ru-RU" sz="1300" dirty="0">
                <a:solidFill>
                  <a:schemeClr val="tx1"/>
                </a:solidFill>
              </a:rPr>
              <a:t>: мак - </a:t>
            </a:r>
            <a:r>
              <a:rPr lang="ru-RU" sz="1300" dirty="0" err="1">
                <a:solidFill>
                  <a:schemeClr val="tx1"/>
                </a:solidFill>
              </a:rPr>
              <a:t>це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зорі</a:t>
            </a:r>
            <a:r>
              <a:rPr lang="ru-RU" sz="1300" dirty="0">
                <a:solidFill>
                  <a:schemeClr val="tx1"/>
                </a:solidFill>
              </a:rPr>
              <a:t> на </a:t>
            </a:r>
            <a:r>
              <a:rPr lang="ru-RU" sz="1300" dirty="0" err="1">
                <a:solidFill>
                  <a:schemeClr val="tx1"/>
                </a:solidFill>
              </a:rPr>
              <a:t>небі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молодість</a:t>
            </a:r>
            <a:r>
              <a:rPr lang="ru-RU" sz="1300" dirty="0">
                <a:solidFill>
                  <a:schemeClr val="tx1"/>
                </a:solidFill>
              </a:rPr>
              <a:t>;  </a:t>
            </a:r>
            <a:r>
              <a:rPr lang="ru-RU" sz="1300" dirty="0" err="1">
                <a:solidFill>
                  <a:schemeClr val="tx1"/>
                </a:solidFill>
              </a:rPr>
              <a:t>пшениця</a:t>
            </a:r>
            <a:r>
              <a:rPr lang="ru-RU" sz="1300" dirty="0">
                <a:solidFill>
                  <a:schemeClr val="tx1"/>
                </a:solidFill>
              </a:rPr>
              <a:t> - </a:t>
            </a:r>
            <a:r>
              <a:rPr lang="ru-RU" sz="1300" dirty="0" err="1">
                <a:solidFill>
                  <a:schemeClr val="tx1"/>
                </a:solidFill>
              </a:rPr>
              <a:t>це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життя</a:t>
            </a:r>
            <a:r>
              <a:rPr lang="ru-RU" sz="1300" dirty="0">
                <a:solidFill>
                  <a:schemeClr val="tx1"/>
                </a:solidFill>
              </a:rPr>
              <a:t>;  мед - </a:t>
            </a:r>
            <a:r>
              <a:rPr lang="ru-RU" sz="1300" dirty="0" err="1">
                <a:solidFill>
                  <a:schemeClr val="tx1"/>
                </a:solidFill>
              </a:rPr>
              <a:t>здоров'я</a:t>
            </a:r>
            <a:r>
              <a:rPr lang="ru-RU" sz="1300" dirty="0">
                <a:solidFill>
                  <a:schemeClr val="tx1"/>
                </a:solidFill>
              </a:rPr>
              <a:t>; </a:t>
            </a:r>
            <a:r>
              <a:rPr lang="ru-RU" sz="1300" dirty="0" err="1">
                <a:solidFill>
                  <a:schemeClr val="tx1"/>
                </a:solidFill>
              </a:rPr>
              <a:t>горіхи</a:t>
            </a:r>
            <a:r>
              <a:rPr lang="ru-RU" sz="1300" dirty="0">
                <a:solidFill>
                  <a:schemeClr val="tx1"/>
                </a:solidFill>
              </a:rPr>
              <a:t> - </a:t>
            </a:r>
            <a:r>
              <a:rPr lang="ru-RU" sz="1300" dirty="0" err="1">
                <a:solidFill>
                  <a:schemeClr val="tx1"/>
                </a:solidFill>
              </a:rPr>
              <a:t>багатство</a:t>
            </a:r>
            <a:r>
              <a:rPr lang="ru-RU" sz="1300" dirty="0">
                <a:solidFill>
                  <a:schemeClr val="tx1"/>
                </a:solidFill>
              </a:rPr>
              <a:t>;  </a:t>
            </a:r>
            <a:r>
              <a:rPr lang="ru-RU" sz="1300" dirty="0" err="1">
                <a:solidFill>
                  <a:schemeClr val="tx1"/>
                </a:solidFill>
              </a:rPr>
              <a:t>родзинки</a:t>
            </a:r>
            <a:r>
              <a:rPr lang="ru-RU" sz="1300" dirty="0">
                <a:solidFill>
                  <a:schemeClr val="tx1"/>
                </a:solidFill>
              </a:rPr>
              <a:t> - </a:t>
            </a:r>
            <a:r>
              <a:rPr lang="ru-RU" sz="1300" dirty="0" err="1">
                <a:solidFill>
                  <a:schemeClr val="tx1"/>
                </a:solidFill>
              </a:rPr>
              <a:t>життя</a:t>
            </a:r>
            <a:r>
              <a:rPr lang="ru-RU" sz="1300" dirty="0">
                <a:solidFill>
                  <a:schemeClr val="tx1"/>
                </a:solidFill>
              </a:rPr>
              <a:t> та </a:t>
            </a:r>
            <a:r>
              <a:rPr lang="ru-RU" sz="1300" dirty="0" err="1">
                <a:solidFill>
                  <a:schemeClr val="tx1"/>
                </a:solidFill>
              </a:rPr>
              <a:t>любов</a:t>
            </a:r>
            <a:r>
              <a:rPr lang="ru-RU" sz="1300" dirty="0">
                <a:solidFill>
                  <a:schemeClr val="tx1"/>
                </a:solidFill>
              </a:rPr>
              <a:t>,  боже </a:t>
            </a:r>
            <a:r>
              <a:rPr lang="ru-RU" sz="1300" dirty="0" err="1">
                <a:solidFill>
                  <a:schemeClr val="tx1"/>
                </a:solidFill>
              </a:rPr>
              <a:t>провидіння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 err="1">
                <a:solidFill>
                  <a:schemeClr val="tx1"/>
                </a:solidFill>
                <a:latin typeface="Monotype Corsiva" pitchFamily="66" charset="0"/>
              </a:rPr>
              <a:t>Медівнички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286125" cy="392906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Тісто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кг </a:t>
            </a:r>
            <a:r>
              <a:rPr lang="ru-RU" sz="1600" dirty="0" err="1">
                <a:solidFill>
                  <a:schemeClr val="tx1"/>
                </a:solidFill>
              </a:rPr>
              <a:t>борошна</a:t>
            </a:r>
            <a:r>
              <a:rPr lang="ru-RU" sz="1600" dirty="0">
                <a:solidFill>
                  <a:schemeClr val="tx1"/>
                </a:solidFill>
              </a:rPr>
              <a:t>, 2 ст. ложки маргарину, 2 ст. ложки </a:t>
            </a:r>
            <a:r>
              <a:rPr lang="ru-RU" sz="1600" dirty="0" err="1">
                <a:solidFill>
                  <a:schemeClr val="tx1"/>
                </a:solidFill>
              </a:rPr>
              <a:t>смальцю</a:t>
            </a:r>
            <a:r>
              <a:rPr lang="ru-RU" sz="1600" dirty="0">
                <a:solidFill>
                  <a:schemeClr val="tx1"/>
                </a:solidFill>
              </a:rPr>
              <a:t>, 1 ст. ложка </a:t>
            </a:r>
            <a:r>
              <a:rPr lang="ru-RU" sz="1600" dirty="0" err="1">
                <a:solidFill>
                  <a:schemeClr val="tx1"/>
                </a:solidFill>
              </a:rPr>
              <a:t>олії</a:t>
            </a:r>
            <a:r>
              <a:rPr lang="ru-RU" sz="1600" dirty="0">
                <a:solidFill>
                  <a:schemeClr val="tx1"/>
                </a:solidFill>
              </a:rPr>
              <a:t>, 4 </a:t>
            </a:r>
            <a:r>
              <a:rPr lang="ru-RU" sz="1600" dirty="0" err="1">
                <a:solidFill>
                  <a:schemeClr val="tx1"/>
                </a:solidFill>
              </a:rPr>
              <a:t>жовтки</a:t>
            </a:r>
            <a:r>
              <a:rPr lang="ru-RU" sz="1600" dirty="0">
                <a:solidFill>
                  <a:schemeClr val="tx1"/>
                </a:solidFill>
              </a:rPr>
              <a:t>, 1 склянка </a:t>
            </a:r>
            <a:r>
              <a:rPr lang="ru-RU" sz="1600" dirty="0" err="1">
                <a:solidFill>
                  <a:schemeClr val="tx1"/>
                </a:solidFill>
              </a:rPr>
              <a:t>цукру-пудри</a:t>
            </a:r>
            <a:r>
              <a:rPr lang="ru-RU" sz="1600" dirty="0">
                <a:solidFill>
                  <a:schemeClr val="tx1"/>
                </a:solidFill>
              </a:rPr>
              <a:t>, 1 склянка меду, 2 ч. ложки </a:t>
            </a:r>
            <a:r>
              <a:rPr lang="ru-RU" sz="1600" dirty="0" err="1">
                <a:solidFill>
                  <a:schemeClr val="tx1"/>
                </a:solidFill>
              </a:rPr>
              <a:t>соди</a:t>
            </a:r>
            <a:r>
              <a:rPr lang="ru-RU" sz="1600" dirty="0">
                <a:solidFill>
                  <a:schemeClr val="tx1"/>
                </a:solidFill>
              </a:rPr>
              <a:t>, 2-3 ст. ложки </a:t>
            </a:r>
            <a:r>
              <a:rPr lang="ru-RU" sz="1600" dirty="0" err="1">
                <a:solidFill>
                  <a:schemeClr val="tx1"/>
                </a:solidFill>
              </a:rPr>
              <a:t>сметани</a:t>
            </a:r>
            <a:r>
              <a:rPr lang="ru-RU" sz="1600" dirty="0">
                <a:solidFill>
                  <a:schemeClr val="tx1"/>
                </a:solidFill>
              </a:rPr>
              <a:t>, 1 ст. ложка </a:t>
            </a:r>
            <a:r>
              <a:rPr lang="ru-RU" sz="1600" dirty="0" err="1">
                <a:solidFill>
                  <a:schemeClr val="tx1"/>
                </a:solidFill>
              </a:rPr>
              <a:t>кориці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Для </a:t>
            </a:r>
            <a:r>
              <a:rPr lang="ru-RU" sz="1600" b="1" dirty="0" err="1">
                <a:solidFill>
                  <a:schemeClr val="tx1"/>
                </a:solidFill>
              </a:rPr>
              <a:t>змащування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4 </a:t>
            </a:r>
            <a:r>
              <a:rPr lang="ru-RU" sz="1600" dirty="0" err="1">
                <a:solidFill>
                  <a:schemeClr val="tx1"/>
                </a:solidFill>
              </a:rPr>
              <a:t>білки</a:t>
            </a:r>
            <a:r>
              <a:rPr lang="ru-RU" sz="1600" dirty="0">
                <a:solidFill>
                  <a:schemeClr val="tx1"/>
                </a:solidFill>
              </a:rPr>
              <a:t>, 100 г </a:t>
            </a:r>
            <a:r>
              <a:rPr lang="ru-RU" sz="1600" dirty="0" err="1">
                <a:solidFill>
                  <a:schemeClr val="tx1"/>
                </a:solidFill>
              </a:rPr>
              <a:t>січених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волоських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горіхів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75" y="4214813"/>
            <a:ext cx="2500313" cy="2357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3000375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Опис</a:t>
            </a:r>
            <a:r>
              <a:rPr lang="ru-RU" sz="13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Мед, </a:t>
            </a:r>
            <a:r>
              <a:rPr lang="ru-RU" sz="1300" dirty="0" err="1">
                <a:solidFill>
                  <a:schemeClr val="tx1"/>
                </a:solidFill>
              </a:rPr>
              <a:t>цукор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жири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корицю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вимішати</a:t>
            </a:r>
            <a:r>
              <a:rPr lang="ru-RU" sz="1300" dirty="0">
                <a:solidFill>
                  <a:schemeClr val="tx1"/>
                </a:solidFill>
              </a:rPr>
              <a:t> в </a:t>
            </a:r>
            <a:r>
              <a:rPr lang="ru-RU" sz="1300" dirty="0" err="1">
                <a:solidFill>
                  <a:schemeClr val="tx1"/>
                </a:solidFill>
              </a:rPr>
              <a:t>банячку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поставити</a:t>
            </a:r>
            <a:r>
              <a:rPr lang="ru-RU" sz="1300" dirty="0">
                <a:solidFill>
                  <a:schemeClr val="tx1"/>
                </a:solidFill>
              </a:rPr>
              <a:t> на </a:t>
            </a:r>
            <a:r>
              <a:rPr lang="ru-RU" sz="1300" dirty="0" err="1">
                <a:solidFill>
                  <a:schemeClr val="tx1"/>
                </a:solidFill>
              </a:rPr>
              <a:t>вогонь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довести до </a:t>
            </a:r>
            <a:r>
              <a:rPr lang="ru-RU" sz="1300" dirty="0" err="1">
                <a:solidFill>
                  <a:schemeClr val="tx1"/>
                </a:solidFill>
              </a:rPr>
              <a:t>кипіння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інтенсивно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помішуючи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Остудити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Борошно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пересіяти</a:t>
            </a:r>
            <a:r>
              <a:rPr lang="ru-RU" sz="1300" dirty="0">
                <a:solidFill>
                  <a:schemeClr val="tx1"/>
                </a:solidFill>
              </a:rPr>
              <a:t> разом </a:t>
            </a:r>
            <a:r>
              <a:rPr lang="ru-RU" sz="1300" dirty="0" err="1">
                <a:solidFill>
                  <a:schemeClr val="tx1"/>
                </a:solidFill>
              </a:rPr>
              <a:t>із</a:t>
            </a:r>
            <a:r>
              <a:rPr lang="ru-RU" sz="1300" dirty="0">
                <a:solidFill>
                  <a:schemeClr val="tx1"/>
                </a:solidFill>
              </a:rPr>
              <a:t> содою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місити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тісто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поступово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додаючи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заварену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масу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жовтки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Місити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доти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поки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тісто</a:t>
            </a:r>
            <a:r>
              <a:rPr lang="ru-RU" sz="1300" dirty="0">
                <a:solidFill>
                  <a:schemeClr val="tx1"/>
                </a:solidFill>
              </a:rPr>
              <a:t> не стане </a:t>
            </a:r>
            <a:r>
              <a:rPr lang="ru-RU" sz="1300" dirty="0" err="1">
                <a:solidFill>
                  <a:schemeClr val="tx1"/>
                </a:solidFill>
              </a:rPr>
              <a:t>однорідним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Якщо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воно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надто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густе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додаємо</a:t>
            </a:r>
            <a:r>
              <a:rPr lang="ru-RU" sz="1300" dirty="0">
                <a:solidFill>
                  <a:schemeClr val="tx1"/>
                </a:solidFill>
              </a:rPr>
              <a:t> 1-2 ложки </a:t>
            </a:r>
            <a:r>
              <a:rPr lang="ru-RU" sz="1300" dirty="0" err="1">
                <a:solidFill>
                  <a:schemeClr val="tx1"/>
                </a:solidFill>
              </a:rPr>
              <a:t>сметани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Замішене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тісто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ставимо</a:t>
            </a:r>
            <a:r>
              <a:rPr lang="ru-RU" sz="1300" dirty="0">
                <a:solidFill>
                  <a:schemeClr val="tx1"/>
                </a:solidFill>
              </a:rPr>
              <a:t> на 24 </a:t>
            </a:r>
            <a:r>
              <a:rPr lang="ru-RU" sz="1300" dirty="0" err="1">
                <a:solidFill>
                  <a:schemeClr val="tx1"/>
                </a:solidFill>
              </a:rPr>
              <a:t>години</a:t>
            </a:r>
            <a:r>
              <a:rPr lang="ru-RU" sz="1300" dirty="0">
                <a:solidFill>
                  <a:schemeClr val="tx1"/>
                </a:solidFill>
              </a:rPr>
              <a:t> в холодильник, </a:t>
            </a:r>
            <a:r>
              <a:rPr lang="ru-RU" sz="1300" dirty="0" err="1">
                <a:solidFill>
                  <a:schemeClr val="tx1"/>
                </a:solidFill>
              </a:rPr>
              <a:t>потім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розкачуємо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його</a:t>
            </a:r>
            <a:r>
              <a:rPr lang="ru-RU" sz="1300" dirty="0">
                <a:solidFill>
                  <a:schemeClr val="tx1"/>
                </a:solidFill>
              </a:rPr>
              <a:t> на </a:t>
            </a:r>
            <a:r>
              <a:rPr lang="ru-RU" sz="1300" dirty="0" err="1">
                <a:solidFill>
                  <a:schemeClr val="tx1"/>
                </a:solidFill>
              </a:rPr>
              <a:t>товщину</a:t>
            </a:r>
            <a:r>
              <a:rPr lang="ru-RU" sz="1300" dirty="0">
                <a:solidFill>
                  <a:schemeClr val="tx1"/>
                </a:solidFill>
              </a:rPr>
              <a:t> 0,5-1 см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за </a:t>
            </a:r>
            <a:r>
              <a:rPr lang="ru-RU" sz="1300" dirty="0" err="1">
                <a:solidFill>
                  <a:schemeClr val="tx1"/>
                </a:solidFill>
              </a:rPr>
              <a:t>допомогою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різних</a:t>
            </a:r>
            <a:r>
              <a:rPr lang="ru-RU" sz="1300" dirty="0">
                <a:solidFill>
                  <a:schemeClr val="tx1"/>
                </a:solidFill>
              </a:rPr>
              <a:t> форм </a:t>
            </a:r>
            <a:r>
              <a:rPr lang="ru-RU" sz="1300" dirty="0" err="1">
                <a:solidFill>
                  <a:schemeClr val="tx1"/>
                </a:solidFill>
              </a:rPr>
              <a:t>вирізаємо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тістечка</a:t>
            </a:r>
            <a:r>
              <a:rPr lang="ru-RU" sz="1300" dirty="0">
                <a:solidFill>
                  <a:schemeClr val="tx1"/>
                </a:solidFill>
              </a:rPr>
              <a:t>.  </a:t>
            </a:r>
            <a:r>
              <a:rPr lang="ru-RU" sz="1300" dirty="0" err="1">
                <a:solidFill>
                  <a:schemeClr val="tx1"/>
                </a:solidFill>
              </a:rPr>
              <a:t>Після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цього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складаємо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їх</a:t>
            </a:r>
            <a:r>
              <a:rPr lang="ru-RU" sz="1300" dirty="0">
                <a:solidFill>
                  <a:schemeClr val="tx1"/>
                </a:solidFill>
              </a:rPr>
              <a:t> на </a:t>
            </a:r>
            <a:r>
              <a:rPr lang="ru-RU" sz="1300" dirty="0" err="1">
                <a:solidFill>
                  <a:schemeClr val="tx1"/>
                </a:solidFill>
              </a:rPr>
              <a:t>деко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змащуємо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їх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білком</a:t>
            </a:r>
            <a:r>
              <a:rPr lang="ru-RU" sz="1300" dirty="0">
                <a:solidFill>
                  <a:schemeClr val="tx1"/>
                </a:solidFill>
              </a:rPr>
              <a:t> при </a:t>
            </a:r>
            <a:r>
              <a:rPr lang="ru-RU" sz="1300" dirty="0" err="1">
                <a:solidFill>
                  <a:schemeClr val="tx1"/>
                </a:solidFill>
              </a:rPr>
              <a:t>допомозі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пір'ячка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або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пензлика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посипаємо</a:t>
            </a:r>
            <a:r>
              <a:rPr lang="ru-RU" sz="1300" dirty="0">
                <a:solidFill>
                  <a:schemeClr val="tx1"/>
                </a:solidFill>
              </a:rPr>
              <a:t>  </a:t>
            </a:r>
            <a:r>
              <a:rPr lang="ru-RU" sz="1300" dirty="0" err="1">
                <a:solidFill>
                  <a:schemeClr val="tx1"/>
                </a:solidFill>
              </a:rPr>
              <a:t>дрібно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посіченими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горіхами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Випікаємо</a:t>
            </a:r>
            <a:r>
              <a:rPr lang="ru-RU" sz="1300" dirty="0">
                <a:solidFill>
                  <a:schemeClr val="tx1"/>
                </a:solidFill>
              </a:rPr>
              <a:t> в добре </a:t>
            </a:r>
            <a:r>
              <a:rPr lang="ru-RU" sz="1300" dirty="0" err="1">
                <a:solidFill>
                  <a:schemeClr val="tx1"/>
                </a:solidFill>
              </a:rPr>
              <a:t>розігрітій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печі</a:t>
            </a:r>
            <a:r>
              <a:rPr lang="ru-RU" sz="1300" dirty="0">
                <a:solidFill>
                  <a:schemeClr val="tx1"/>
                </a:solidFill>
              </a:rPr>
              <a:t> при </a:t>
            </a:r>
            <a:r>
              <a:rPr lang="ru-RU" sz="1300" dirty="0" err="1">
                <a:solidFill>
                  <a:schemeClr val="tx1"/>
                </a:solidFill>
              </a:rPr>
              <a:t>середній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температурі</a:t>
            </a:r>
            <a:r>
              <a:rPr lang="ru-RU" sz="1300" dirty="0">
                <a:solidFill>
                  <a:schemeClr val="tx1"/>
                </a:solidFill>
              </a:rPr>
              <a:t> (180° С) </a:t>
            </a:r>
            <a:r>
              <a:rPr lang="ru-RU" sz="1300" dirty="0" err="1">
                <a:solidFill>
                  <a:schemeClr val="tx1"/>
                </a:solidFill>
              </a:rPr>
              <a:t>протягом</a:t>
            </a:r>
            <a:r>
              <a:rPr lang="ru-RU" sz="1300" dirty="0">
                <a:solidFill>
                  <a:schemeClr val="tx1"/>
                </a:solidFill>
              </a:rPr>
              <a:t> 1 5-20 </a:t>
            </a:r>
            <a:r>
              <a:rPr lang="ru-RU" sz="1300" dirty="0" err="1">
                <a:solidFill>
                  <a:schemeClr val="tx1"/>
                </a:solidFill>
              </a:rPr>
              <a:t>хв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50" name="Picture 6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5357813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Курка з гірчицею і медом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Продукти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курка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5 </a:t>
            </a:r>
            <a:r>
              <a:rPr lang="ru-RU" sz="1600" dirty="0" err="1">
                <a:solidFill>
                  <a:schemeClr val="tx1"/>
                </a:solidFill>
              </a:rPr>
              <a:t>гвоздичок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3 </a:t>
            </a:r>
            <a:r>
              <a:rPr lang="ru-RU" sz="1600" dirty="0" err="1">
                <a:solidFill>
                  <a:schemeClr val="tx1"/>
                </a:solidFill>
              </a:rPr>
              <a:t>апельсини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4 ст.л. </a:t>
            </a:r>
            <a:r>
              <a:rPr lang="ru-RU" sz="1600" dirty="0" err="1">
                <a:solidFill>
                  <a:schemeClr val="tx1"/>
                </a:solidFill>
              </a:rPr>
              <a:t>гірчиці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ст.л.меду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спеції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кріп</a:t>
            </a:r>
            <a:r>
              <a:rPr lang="ru-RU" sz="1600" dirty="0">
                <a:solidFill>
                  <a:schemeClr val="tx1"/>
                </a:solidFill>
              </a:rPr>
              <a:t>, тмин, петрушка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2786063" y="3786188"/>
            <a:ext cx="2500312" cy="2357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2860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Опис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Розігріти</a:t>
            </a:r>
            <a:r>
              <a:rPr lang="ru-RU" sz="1400" dirty="0">
                <a:solidFill>
                  <a:schemeClr val="tx1"/>
                </a:solidFill>
              </a:rPr>
              <a:t> духовку до 200 </a:t>
            </a:r>
            <a:r>
              <a:rPr lang="ru-RU" sz="1400" dirty="0" err="1">
                <a:solidFill>
                  <a:schemeClr val="tx1"/>
                </a:solidFill>
              </a:rPr>
              <a:t>градусів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Розтерти</a:t>
            </a:r>
            <a:r>
              <a:rPr lang="ru-RU" sz="1400" dirty="0">
                <a:solidFill>
                  <a:schemeClr val="tx1"/>
                </a:solidFill>
              </a:rPr>
              <a:t> мед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гірчицю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Натерти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цією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масою</a:t>
            </a:r>
            <a:r>
              <a:rPr lang="ru-RU" sz="1400" dirty="0">
                <a:solidFill>
                  <a:schemeClr val="tx1"/>
                </a:solidFill>
              </a:rPr>
              <a:t> курку. Чуть </a:t>
            </a:r>
            <a:r>
              <a:rPr lang="ru-RU" sz="1400" dirty="0" err="1">
                <a:solidFill>
                  <a:schemeClr val="tx1"/>
                </a:solidFill>
              </a:rPr>
              <a:t>посолити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Покласти</a:t>
            </a:r>
            <a:r>
              <a:rPr lang="ru-RU" sz="1400" dirty="0">
                <a:solidFill>
                  <a:schemeClr val="tx1"/>
                </a:solidFill>
              </a:rPr>
              <a:t> курку у форму для </a:t>
            </a:r>
            <a:r>
              <a:rPr lang="ru-RU" sz="1400" dirty="0" err="1">
                <a:solidFill>
                  <a:schemeClr val="tx1"/>
                </a:solidFill>
              </a:rPr>
              <a:t>запікання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полити</a:t>
            </a:r>
            <a:r>
              <a:rPr lang="ru-RU" sz="1400" dirty="0">
                <a:solidFill>
                  <a:schemeClr val="tx1"/>
                </a:solidFill>
              </a:rPr>
              <a:t> соком </a:t>
            </a:r>
            <a:r>
              <a:rPr lang="ru-RU" sz="1400" dirty="0" err="1">
                <a:solidFill>
                  <a:schemeClr val="tx1"/>
                </a:solidFill>
              </a:rPr>
              <a:t>апельсинів</a:t>
            </a:r>
            <a:r>
              <a:rPr lang="ru-RU" sz="1400" dirty="0">
                <a:solidFill>
                  <a:schemeClr val="tx1"/>
                </a:solidFill>
              </a:rPr>
              <a:t>, а дольками </a:t>
            </a:r>
            <a:r>
              <a:rPr lang="ru-RU" sz="1400" dirty="0" err="1">
                <a:solidFill>
                  <a:schemeClr val="tx1"/>
                </a:solidFill>
              </a:rPr>
              <a:t>начинити</a:t>
            </a:r>
            <a:r>
              <a:rPr lang="ru-RU" sz="1400" dirty="0">
                <a:solidFill>
                  <a:schemeClr val="tx1"/>
                </a:solidFill>
              </a:rPr>
              <a:t> тушку. </a:t>
            </a:r>
            <a:r>
              <a:rPr lang="ru-RU" sz="1400" dirty="0" err="1">
                <a:solidFill>
                  <a:schemeClr val="tx1"/>
                </a:solidFill>
              </a:rPr>
              <a:t>Зверху</a:t>
            </a:r>
            <a:r>
              <a:rPr lang="ru-RU" sz="1400" dirty="0">
                <a:solidFill>
                  <a:schemeClr val="tx1"/>
                </a:solidFill>
              </a:rPr>
              <a:t> курку </a:t>
            </a:r>
            <a:r>
              <a:rPr lang="ru-RU" sz="1400" dirty="0" err="1">
                <a:solidFill>
                  <a:schemeClr val="tx1"/>
                </a:solidFill>
              </a:rPr>
              <a:t>покропити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олією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присипати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спеціями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Під</a:t>
            </a:r>
            <a:r>
              <a:rPr lang="ru-RU" sz="1400" dirty="0">
                <a:solidFill>
                  <a:schemeClr val="tx1"/>
                </a:solidFill>
              </a:rPr>
              <a:t> час </a:t>
            </a:r>
            <a:r>
              <a:rPr lang="ru-RU" sz="1400" dirty="0" err="1">
                <a:solidFill>
                  <a:schemeClr val="tx1"/>
                </a:solidFill>
              </a:rPr>
              <a:t>приготування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поливати</a:t>
            </a:r>
            <a:r>
              <a:rPr lang="ru-RU" sz="1400" dirty="0">
                <a:solidFill>
                  <a:schemeClr val="tx1"/>
                </a:solidFill>
              </a:rPr>
              <a:t> соком,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утворюються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Готувати</a:t>
            </a:r>
            <a:r>
              <a:rPr lang="ru-RU" sz="1400" dirty="0">
                <a:solidFill>
                  <a:schemeClr val="tx1"/>
                </a:solidFill>
              </a:rPr>
              <a:t> 50 </a:t>
            </a:r>
            <a:r>
              <a:rPr lang="ru-RU" sz="1400" dirty="0" err="1">
                <a:solidFill>
                  <a:schemeClr val="tx1"/>
                </a:solidFill>
              </a:rPr>
              <a:t>хв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Подавати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гарячою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5643563" y="3929063"/>
            <a:ext cx="2500312" cy="235743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Лимонний медок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Продукти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1л води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3-4 шт.гвоздики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пів</a:t>
            </a:r>
            <a:r>
              <a:rPr lang="ru-RU" sz="1600" dirty="0">
                <a:solidFill>
                  <a:schemeClr val="tx1"/>
                </a:solidFill>
              </a:rPr>
              <a:t> ч.л. </a:t>
            </a:r>
            <a:r>
              <a:rPr lang="ru-RU" sz="1600" dirty="0" err="1">
                <a:solidFill>
                  <a:schemeClr val="tx1"/>
                </a:solidFill>
              </a:rPr>
              <a:t>кориці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апельсиновый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лимонный сироп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2-3 ст.л. меду</a:t>
            </a:r>
          </a:p>
        </p:txBody>
      </p:sp>
      <p:sp>
        <p:nvSpPr>
          <p:cNvPr id="7" name="Овал 6"/>
          <p:cNvSpPr/>
          <p:nvPr/>
        </p:nvSpPr>
        <p:spPr>
          <a:xfrm>
            <a:off x="2786063" y="3786188"/>
            <a:ext cx="2500312" cy="23574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2860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Опис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Закип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  <a:r>
              <a:rPr lang="uk-UA" sz="1400" dirty="0" err="1">
                <a:solidFill>
                  <a:schemeClr val="tx1"/>
                </a:solidFill>
              </a:rPr>
              <a:t>ятити</a:t>
            </a:r>
            <a:r>
              <a:rPr lang="uk-UA" sz="1400" dirty="0">
                <a:solidFill>
                  <a:schemeClr val="tx1"/>
                </a:solidFill>
              </a:rPr>
              <a:t> воду з гвоздикою і корицею. Процідити. В гарячому розчині розмішати мед, додати апельсиновий або лимонний сироп. Можна подавати холодним і гарячим.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0688" y="4572000"/>
            <a:ext cx="2071687" cy="19288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Яблука запечені з медом і горіхами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/>
                </a:solidFill>
              </a:rPr>
              <a:t>Продукти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6 </a:t>
            </a:r>
            <a:r>
              <a:rPr lang="ru-RU" sz="1600" dirty="0" err="1">
                <a:solidFill>
                  <a:schemeClr val="tx1"/>
                </a:solidFill>
              </a:rPr>
              <a:t>яблук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жменя </a:t>
            </a:r>
            <a:r>
              <a:rPr lang="ru-RU" sz="1600" dirty="0" err="1">
                <a:solidFill>
                  <a:schemeClr val="tx1"/>
                </a:solidFill>
              </a:rPr>
              <a:t>волоських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горіхів</a:t>
            </a: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цедра </a:t>
            </a:r>
            <a:r>
              <a:rPr lang="ru-RU" sz="1600" dirty="0" err="1">
                <a:solidFill>
                  <a:schemeClr val="tx1"/>
                </a:solidFill>
              </a:rPr>
              <a:t>половини</a:t>
            </a:r>
            <a:r>
              <a:rPr lang="ru-RU" sz="1600" dirty="0">
                <a:solidFill>
                  <a:schemeClr val="tx1"/>
                </a:solidFill>
              </a:rPr>
              <a:t> лимона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30 г шоколаду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</a:t>
            </a:r>
            <a:r>
              <a:rPr lang="ru-RU" sz="1600" dirty="0" err="1">
                <a:solidFill>
                  <a:schemeClr val="tx1"/>
                </a:solidFill>
              </a:rPr>
              <a:t>повна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столова</a:t>
            </a:r>
            <a:r>
              <a:rPr lang="ru-RU" sz="1600" dirty="0">
                <a:solidFill>
                  <a:schemeClr val="tx1"/>
                </a:solidFill>
              </a:rPr>
              <a:t> ложка густого </a:t>
            </a:r>
            <a:r>
              <a:rPr lang="ru-RU" sz="1600" dirty="0" err="1">
                <a:solidFill>
                  <a:schemeClr val="tx1"/>
                </a:solidFill>
              </a:rPr>
              <a:t>м'якого</a:t>
            </a:r>
            <a:r>
              <a:rPr lang="ru-RU" sz="1600" dirty="0">
                <a:solidFill>
                  <a:schemeClr val="tx1"/>
                </a:solidFill>
              </a:rPr>
              <a:t> меду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20 г вершкового масла</a:t>
            </a:r>
          </a:p>
        </p:txBody>
      </p:sp>
      <p:sp>
        <p:nvSpPr>
          <p:cNvPr id="7" name="Овал 6"/>
          <p:cNvSpPr/>
          <p:nvPr/>
        </p:nvSpPr>
        <p:spPr>
          <a:xfrm>
            <a:off x="2786063" y="3786188"/>
            <a:ext cx="2143125" cy="207168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50031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Яблука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вимити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обсушити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Ножем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видалення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серцевини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вийняти</a:t>
            </a:r>
            <a:r>
              <a:rPr lang="ru-RU" sz="1400" dirty="0">
                <a:solidFill>
                  <a:schemeClr val="tx1"/>
                </a:solidFill>
              </a:rPr>
              <a:t> серединку </a:t>
            </a:r>
            <a:r>
              <a:rPr lang="ru-RU" sz="1400" dirty="0" err="1">
                <a:solidFill>
                  <a:schemeClr val="tx1"/>
                </a:solidFill>
              </a:rPr>
              <a:t>яблучка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залишивши</a:t>
            </a:r>
            <a:r>
              <a:rPr lang="ru-RU" sz="1400" dirty="0">
                <a:solidFill>
                  <a:schemeClr val="tx1"/>
                </a:solidFill>
              </a:rPr>
              <a:t> дно </a:t>
            </a:r>
            <a:r>
              <a:rPr lang="ru-RU" sz="1400" dirty="0" err="1">
                <a:solidFill>
                  <a:schemeClr val="tx1"/>
                </a:solidFill>
              </a:rPr>
              <a:t>цілим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Горіхи</a:t>
            </a:r>
            <a:r>
              <a:rPr lang="ru-RU" sz="1400" dirty="0">
                <a:solidFill>
                  <a:schemeClr val="tx1"/>
                </a:solidFill>
              </a:rPr>
              <a:t>, шоколад </a:t>
            </a:r>
            <a:r>
              <a:rPr lang="ru-RU" sz="1400" dirty="0" err="1">
                <a:solidFill>
                  <a:schemeClr val="tx1"/>
                </a:solidFill>
              </a:rPr>
              <a:t>порізати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зняти</a:t>
            </a:r>
            <a:r>
              <a:rPr lang="ru-RU" sz="1400" dirty="0">
                <a:solidFill>
                  <a:schemeClr val="tx1"/>
                </a:solidFill>
              </a:rPr>
              <a:t> цедру </a:t>
            </a:r>
            <a:r>
              <a:rPr lang="ru-RU" sz="1400" dirty="0" err="1">
                <a:solidFill>
                  <a:schemeClr val="tx1"/>
                </a:solidFill>
              </a:rPr>
              <a:t>з</a:t>
            </a:r>
            <a:r>
              <a:rPr lang="ru-RU" sz="1400" dirty="0">
                <a:solidFill>
                  <a:schemeClr val="tx1"/>
                </a:solidFill>
              </a:rPr>
              <a:t> лимона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додати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горіхів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Додати</a:t>
            </a:r>
            <a:r>
              <a:rPr lang="ru-RU" sz="1400" dirty="0">
                <a:solidFill>
                  <a:schemeClr val="tx1"/>
                </a:solidFill>
              </a:rPr>
              <a:t> мед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вимісити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Яблука</a:t>
            </a:r>
            <a:r>
              <a:rPr lang="ru-RU" sz="1400" dirty="0">
                <a:solidFill>
                  <a:schemeClr val="tx1"/>
                </a:solidFill>
              </a:rPr>
              <a:t> проколоти зубочисткою в </a:t>
            </a:r>
            <a:r>
              <a:rPr lang="ru-RU" sz="1400" dirty="0" err="1">
                <a:solidFill>
                  <a:schemeClr val="tx1"/>
                </a:solidFill>
              </a:rPr>
              <a:t>декількох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місцях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наповнити</a:t>
            </a:r>
            <a:r>
              <a:rPr lang="ru-RU" sz="1400" dirty="0">
                <a:solidFill>
                  <a:schemeClr val="tx1"/>
                </a:solidFill>
              </a:rPr>
              <a:t> начинкою. </a:t>
            </a:r>
            <a:r>
              <a:rPr lang="ru-RU" sz="1400" dirty="0" err="1">
                <a:solidFill>
                  <a:schemeClr val="tx1"/>
                </a:solidFill>
              </a:rPr>
              <a:t>Покласти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згори</a:t>
            </a:r>
            <a:r>
              <a:rPr lang="ru-RU" sz="1400" dirty="0">
                <a:solidFill>
                  <a:schemeClr val="tx1"/>
                </a:solidFill>
              </a:rPr>
              <a:t> по маленькому </a:t>
            </a:r>
            <a:r>
              <a:rPr lang="ru-RU" sz="1400" dirty="0" err="1">
                <a:solidFill>
                  <a:schemeClr val="tx1"/>
                </a:solidFill>
              </a:rPr>
              <a:t>шматочку</a:t>
            </a:r>
            <a:r>
              <a:rPr lang="ru-RU" sz="1400" dirty="0">
                <a:solidFill>
                  <a:schemeClr val="tx1"/>
                </a:solidFill>
              </a:rPr>
              <a:t> масла </a:t>
            </a:r>
            <a:r>
              <a:rPr lang="ru-RU" sz="1400" dirty="0" err="1">
                <a:solidFill>
                  <a:schemeClr val="tx1"/>
                </a:solidFill>
              </a:rPr>
              <a:t>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запекти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мікрохвильовій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печі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готовності</a:t>
            </a:r>
            <a:r>
              <a:rPr lang="ru-RU" sz="1400" dirty="0">
                <a:solidFill>
                  <a:schemeClr val="tx1"/>
                </a:solidFill>
              </a:rPr>
              <a:t> при </a:t>
            </a:r>
            <a:r>
              <a:rPr lang="ru-RU" sz="1400" dirty="0" err="1">
                <a:solidFill>
                  <a:schemeClr val="tx1"/>
                </a:solidFill>
              </a:rPr>
              <a:t>повній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потужності</a:t>
            </a:r>
            <a:r>
              <a:rPr lang="ru-RU" sz="1400" dirty="0">
                <a:solidFill>
                  <a:schemeClr val="tx1"/>
                </a:solidFill>
              </a:rPr>
              <a:t> (3-5 </a:t>
            </a:r>
            <a:r>
              <a:rPr lang="ru-RU" sz="1400" dirty="0" err="1">
                <a:solidFill>
                  <a:schemeClr val="tx1"/>
                </a:solidFill>
              </a:rPr>
              <a:t>хвилин</a:t>
            </a:r>
            <a:r>
              <a:rPr lang="ru-RU" sz="1400" dirty="0">
                <a:solidFill>
                  <a:schemeClr val="tx1"/>
                </a:solidFill>
              </a:rPr>
              <a:t>) до </a:t>
            </a:r>
            <a:r>
              <a:rPr lang="ru-RU" sz="1400" dirty="0" err="1">
                <a:solidFill>
                  <a:schemeClr val="tx1"/>
                </a:solidFill>
              </a:rPr>
              <a:t>м'якості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яблука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5500688" y="4572000"/>
            <a:ext cx="2071687" cy="17859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3" name="Picture 7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4775" y="5429250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28625" y="142875"/>
            <a:ext cx="8215313" cy="1214438"/>
          </a:xfrm>
          <a:prstGeom prst="ribbon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Вівсяне печиво з медом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1500188"/>
            <a:ext cx="3000375" cy="300037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Продукти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Борошно</a:t>
            </a:r>
            <a:r>
              <a:rPr lang="ru-RU" sz="1400" dirty="0">
                <a:solidFill>
                  <a:schemeClr val="tx1"/>
                </a:solidFill>
              </a:rPr>
              <a:t> - 200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Пластівці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вівсяні</a:t>
            </a:r>
            <a:r>
              <a:rPr lang="ru-RU" sz="1400" dirty="0">
                <a:solidFill>
                  <a:schemeClr val="tx1"/>
                </a:solidFill>
              </a:rPr>
              <a:t> (</a:t>
            </a:r>
            <a:r>
              <a:rPr lang="ru-RU" sz="1400" dirty="0" err="1">
                <a:solidFill>
                  <a:schemeClr val="tx1"/>
                </a:solidFill>
              </a:rPr>
              <a:t>або</a:t>
            </a:r>
            <a:r>
              <a:rPr lang="ru-RU" sz="1400" dirty="0">
                <a:solidFill>
                  <a:schemeClr val="tx1"/>
                </a:solidFill>
              </a:rPr>
              <a:t> готова </a:t>
            </a:r>
            <a:r>
              <a:rPr lang="ru-RU" sz="1400" dirty="0" err="1">
                <a:solidFill>
                  <a:schemeClr val="tx1"/>
                </a:solidFill>
              </a:rPr>
              <a:t>вівсяне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борошно</a:t>
            </a:r>
            <a:r>
              <a:rPr lang="ru-RU" sz="1400" dirty="0">
                <a:solidFill>
                  <a:schemeClr val="tx1"/>
                </a:solidFill>
              </a:rPr>
              <a:t>) - 150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Цукор</a:t>
            </a:r>
            <a:r>
              <a:rPr lang="ru-RU" sz="1400" dirty="0">
                <a:solidFill>
                  <a:schemeClr val="tx1"/>
                </a:solidFill>
              </a:rPr>
              <a:t> - 100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Мед - 0,5 </a:t>
            </a:r>
            <a:r>
              <a:rPr lang="ru-RU" sz="1400" dirty="0" err="1">
                <a:solidFill>
                  <a:schemeClr val="tx1"/>
                </a:solidFill>
              </a:rPr>
              <a:t>скл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Сметана - 150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Яйце - 1 </a:t>
            </a:r>
            <a:r>
              <a:rPr lang="ru-RU" sz="1400" dirty="0" err="1">
                <a:solidFill>
                  <a:schemeClr val="tx1"/>
                </a:solidFill>
              </a:rPr>
              <a:t>шт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Масло </a:t>
            </a:r>
            <a:r>
              <a:rPr lang="ru-RU" sz="1400" dirty="0" err="1">
                <a:solidFill>
                  <a:schemeClr val="tx1"/>
                </a:solidFill>
              </a:rPr>
              <a:t>вершкове</a:t>
            </a:r>
            <a:r>
              <a:rPr lang="ru-RU" sz="1400" dirty="0">
                <a:solidFill>
                  <a:schemeClr val="tx1"/>
                </a:solidFill>
              </a:rPr>
              <a:t> - 100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 Сода - 10 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Горіхи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43188" y="4143375"/>
            <a:ext cx="2500312" cy="22145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0" y="1500188"/>
            <a:ext cx="4643438" cy="285750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Опис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Духовку </a:t>
            </a:r>
            <a:r>
              <a:rPr lang="ru-RU" sz="1300" dirty="0" err="1">
                <a:solidFill>
                  <a:schemeClr val="tx1"/>
                </a:solidFill>
              </a:rPr>
              <a:t>нагріти</a:t>
            </a:r>
            <a:r>
              <a:rPr lang="ru-RU" sz="1300" dirty="0">
                <a:solidFill>
                  <a:schemeClr val="tx1"/>
                </a:solidFill>
              </a:rPr>
              <a:t> до 200 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Борошно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перемішати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</a:t>
            </a:r>
            <a:r>
              <a:rPr lang="ru-RU" sz="1300" dirty="0">
                <a:solidFill>
                  <a:schemeClr val="tx1"/>
                </a:solidFill>
              </a:rPr>
              <a:t> содою, </a:t>
            </a:r>
            <a:r>
              <a:rPr lang="ru-RU" sz="1300" dirty="0" err="1">
                <a:solidFill>
                  <a:schemeClr val="tx1"/>
                </a:solidFill>
              </a:rPr>
              <a:t>просіяти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Масло </a:t>
            </a:r>
            <a:r>
              <a:rPr lang="ru-RU" sz="1300" dirty="0" err="1">
                <a:solidFill>
                  <a:schemeClr val="tx1"/>
                </a:solidFill>
              </a:rPr>
              <a:t>збити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цукром</a:t>
            </a:r>
            <a:r>
              <a:rPr lang="ru-RU" sz="1300" dirty="0">
                <a:solidFill>
                  <a:schemeClr val="tx1"/>
                </a:solidFill>
              </a:rPr>
              <a:t> до </a:t>
            </a:r>
            <a:r>
              <a:rPr lang="ru-RU" sz="1300" dirty="0" err="1">
                <a:solidFill>
                  <a:schemeClr val="tx1"/>
                </a:solidFill>
              </a:rPr>
              <a:t>білого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У </a:t>
            </a:r>
            <a:r>
              <a:rPr lang="ru-RU" sz="1300" dirty="0" err="1">
                <a:solidFill>
                  <a:schemeClr val="tx1"/>
                </a:solidFill>
              </a:rPr>
              <a:t>процесі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перемішування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додати</a:t>
            </a:r>
            <a:r>
              <a:rPr lang="ru-RU" sz="1300" dirty="0">
                <a:solidFill>
                  <a:schemeClr val="tx1"/>
                </a:solidFill>
              </a:rPr>
              <a:t> яйце, мед, </a:t>
            </a:r>
            <a:r>
              <a:rPr lang="ru-RU" sz="1300" dirty="0" err="1">
                <a:solidFill>
                  <a:schemeClr val="tx1"/>
                </a:solidFill>
              </a:rPr>
              <a:t>борошно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з</a:t>
            </a:r>
            <a:r>
              <a:rPr lang="ru-RU" sz="1300" dirty="0">
                <a:solidFill>
                  <a:schemeClr val="tx1"/>
                </a:solidFill>
              </a:rPr>
              <a:t> содою, сметану, </a:t>
            </a:r>
            <a:r>
              <a:rPr lang="ru-RU" sz="1300" dirty="0" err="1">
                <a:solidFill>
                  <a:schemeClr val="tx1"/>
                </a:solidFill>
              </a:rPr>
              <a:t>мелені</a:t>
            </a:r>
            <a:r>
              <a:rPr lang="ru-RU" sz="1300" dirty="0">
                <a:solidFill>
                  <a:schemeClr val="tx1"/>
                </a:solidFill>
              </a:rPr>
              <a:t> в </a:t>
            </a:r>
            <a:r>
              <a:rPr lang="ru-RU" sz="1300" dirty="0" err="1">
                <a:solidFill>
                  <a:schemeClr val="tx1"/>
                </a:solidFill>
              </a:rPr>
              <a:t>кавомолці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вівсяні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пластівці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або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вівсяну</a:t>
            </a:r>
            <a:r>
              <a:rPr lang="ru-RU" sz="1300" dirty="0">
                <a:solidFill>
                  <a:schemeClr val="tx1"/>
                </a:solidFill>
              </a:rPr>
              <a:t> муку. </a:t>
            </a:r>
            <a:r>
              <a:rPr lang="ru-RU" sz="1300" dirty="0" err="1">
                <a:solidFill>
                  <a:schemeClr val="tx1"/>
                </a:solidFill>
              </a:rPr>
              <a:t>Тісто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місити</a:t>
            </a:r>
            <a:r>
              <a:rPr lang="ru-RU" sz="1300" dirty="0">
                <a:solidFill>
                  <a:schemeClr val="tx1"/>
                </a:solidFill>
              </a:rPr>
              <a:t> 2 </a:t>
            </a:r>
            <a:r>
              <a:rPr lang="ru-RU" sz="1300" dirty="0" err="1">
                <a:solidFill>
                  <a:schemeClr val="tx1"/>
                </a:solidFill>
              </a:rPr>
              <a:t>хвилини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Додати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горіхи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err="1">
                <a:solidFill>
                  <a:schemeClr val="tx1"/>
                </a:solidFill>
              </a:rPr>
              <a:t>Консистенція</a:t>
            </a:r>
            <a:r>
              <a:rPr lang="ru-RU" sz="1300" dirty="0">
                <a:solidFill>
                  <a:schemeClr val="tx1"/>
                </a:solidFill>
              </a:rPr>
              <a:t> буде </a:t>
            </a:r>
            <a:r>
              <a:rPr lang="ru-RU" sz="1300" dirty="0" err="1">
                <a:solidFill>
                  <a:schemeClr val="tx1"/>
                </a:solidFill>
              </a:rPr>
              <a:t>дуже</a:t>
            </a:r>
            <a:r>
              <a:rPr lang="ru-RU" sz="1300" dirty="0">
                <a:solidFill>
                  <a:schemeClr val="tx1"/>
                </a:solidFill>
              </a:rPr>
              <a:t> липка. </a:t>
            </a:r>
            <a:r>
              <a:rPr lang="ru-RU" sz="1300" dirty="0" err="1">
                <a:solidFill>
                  <a:schemeClr val="tx1"/>
                </a:solidFill>
              </a:rPr>
              <a:t>Печиво</a:t>
            </a:r>
            <a:r>
              <a:rPr lang="ru-RU" sz="1300" dirty="0">
                <a:solidFill>
                  <a:schemeClr val="tx1"/>
                </a:solidFill>
              </a:rPr>
              <a:t> в </a:t>
            </a:r>
            <a:r>
              <a:rPr lang="ru-RU" sz="1300" dirty="0" err="1">
                <a:solidFill>
                  <a:schemeClr val="tx1"/>
                </a:solidFill>
              </a:rPr>
              <a:t>духовці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розпливеться</a:t>
            </a:r>
            <a:r>
              <a:rPr lang="ru-RU" sz="1300" dirty="0">
                <a:solidFill>
                  <a:schemeClr val="tx1"/>
                </a:solidFill>
              </a:rPr>
              <a:t>, тому </a:t>
            </a:r>
            <a:r>
              <a:rPr lang="ru-RU" sz="1300" dirty="0" err="1">
                <a:solidFill>
                  <a:schemeClr val="tx1"/>
                </a:solidFill>
              </a:rPr>
              <a:t>формувати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його</a:t>
            </a:r>
            <a:r>
              <a:rPr lang="ru-RU" sz="1300" dirty="0">
                <a:solidFill>
                  <a:schemeClr val="tx1"/>
                </a:solidFill>
              </a:rPr>
              <a:t> особливо не треба.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Ваше </a:t>
            </a:r>
            <a:r>
              <a:rPr lang="ru-RU" sz="1300" dirty="0" err="1">
                <a:solidFill>
                  <a:schemeClr val="tx1"/>
                </a:solidFill>
              </a:rPr>
              <a:t>завдання</a:t>
            </a:r>
            <a:r>
              <a:rPr lang="ru-RU" sz="1300" dirty="0">
                <a:solidFill>
                  <a:schemeClr val="tx1"/>
                </a:solidFill>
              </a:rPr>
              <a:t> - </a:t>
            </a:r>
            <a:r>
              <a:rPr lang="ru-RU" sz="1300" dirty="0" err="1">
                <a:solidFill>
                  <a:schemeClr val="tx1"/>
                </a:solidFill>
              </a:rPr>
              <a:t>зробити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однакові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порції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тіста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Верх </a:t>
            </a:r>
            <a:r>
              <a:rPr lang="ru-RU" sz="1300" dirty="0" err="1">
                <a:solidFill>
                  <a:schemeClr val="tx1"/>
                </a:solidFill>
              </a:rPr>
              <a:t>можна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посипати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тими</a:t>
            </a:r>
            <a:r>
              <a:rPr lang="ru-RU" sz="1300" dirty="0">
                <a:solidFill>
                  <a:schemeClr val="tx1"/>
                </a:solidFill>
              </a:rPr>
              <a:t> ж </a:t>
            </a:r>
            <a:r>
              <a:rPr lang="ru-RU" sz="1300" dirty="0" err="1">
                <a:solidFill>
                  <a:schemeClr val="tx1"/>
                </a:solidFill>
              </a:rPr>
              <a:t>пластівцями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або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мигдалем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Випікати</a:t>
            </a:r>
            <a:r>
              <a:rPr lang="ru-RU" sz="1300" dirty="0">
                <a:solidFill>
                  <a:schemeClr val="tx1"/>
                </a:solidFill>
              </a:rPr>
              <a:t> до </a:t>
            </a:r>
            <a:r>
              <a:rPr lang="ru-RU" sz="1300" dirty="0" err="1">
                <a:solidFill>
                  <a:schemeClr val="tx1"/>
                </a:solidFill>
              </a:rPr>
              <a:t>рум'яності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err="1">
                <a:solidFill>
                  <a:schemeClr val="tx1"/>
                </a:solidFill>
              </a:rPr>
              <a:t>близько</a:t>
            </a:r>
            <a:r>
              <a:rPr lang="ru-RU" sz="1300" dirty="0">
                <a:solidFill>
                  <a:schemeClr val="tx1"/>
                </a:solidFill>
              </a:rPr>
              <a:t> 15 </a:t>
            </a:r>
            <a:r>
              <a:rPr lang="ru-RU" sz="1300" dirty="0" err="1">
                <a:solidFill>
                  <a:schemeClr val="tx1"/>
                </a:solidFill>
              </a:rPr>
              <a:t>хвилин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6" name="Picture 6" descr="C:\Documents and Settings\User\Рабочий стол\2640802_18ce632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5500688"/>
            <a:ext cx="141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2040</Words>
  <Application>Microsoft Office PowerPoint</Application>
  <PresentationFormat>Экран (4:3)</PresentationFormat>
  <Paragraphs>248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Monotype Corsiva</vt:lpstr>
      <vt:lpstr>Тема Office</vt:lpstr>
      <vt:lpstr>Медова кулінарія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Смачного! Нехай вам вдається!</vt:lpstr>
    </vt:vector>
  </TitlesOfParts>
  <Company>TP_Home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Медова кулінарія</dc:title>
  <dc:creator>Home</dc:creator>
  <cp:lastModifiedBy>User</cp:lastModifiedBy>
  <cp:revision>31</cp:revision>
  <dcterms:created xsi:type="dcterms:W3CDTF">2011-07-21T10:45:48Z</dcterms:created>
  <dcterms:modified xsi:type="dcterms:W3CDTF">2012-10-01T18:42:57Z</dcterms:modified>
</cp:coreProperties>
</file>