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20"/>
  </p:notesMasterIdLst>
  <p:sldIdLst>
    <p:sldId id="265" r:id="rId4"/>
    <p:sldId id="264" r:id="rId5"/>
    <p:sldId id="266" r:id="rId6"/>
    <p:sldId id="256" r:id="rId7"/>
    <p:sldId id="267" r:id="rId8"/>
    <p:sldId id="268" r:id="rId9"/>
    <p:sldId id="257" r:id="rId10"/>
    <p:sldId id="258" r:id="rId11"/>
    <p:sldId id="259" r:id="rId12"/>
    <p:sldId id="260" r:id="rId13"/>
    <p:sldId id="269" r:id="rId14"/>
    <p:sldId id="273" r:id="rId15"/>
    <p:sldId id="27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3BC1E-6624-4B83-8BB3-E728140721C9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B1C6E5-3F25-4BA4-AF8B-1956E5A2F1D6}">
      <dgm:prSet phldrT="[Текст]"/>
      <dgm:spPr/>
      <dgm:t>
        <a:bodyPr/>
        <a:lstStyle/>
        <a:p>
          <a:r>
            <a:rPr lang="uk-UA" dirty="0" smtClean="0"/>
            <a:t>Здоров’я</a:t>
          </a:r>
          <a:endParaRPr lang="uk-UA" dirty="0"/>
        </a:p>
      </dgm:t>
    </dgm:pt>
    <dgm:pt modelId="{EB3C05DE-B458-48FE-9786-DC9B918E9069}" type="parTrans" cxnId="{DAB786E1-B68F-484E-9523-4640EE8D6022}">
      <dgm:prSet/>
      <dgm:spPr/>
      <dgm:t>
        <a:bodyPr/>
        <a:lstStyle/>
        <a:p>
          <a:endParaRPr lang="uk-UA"/>
        </a:p>
      </dgm:t>
    </dgm:pt>
    <dgm:pt modelId="{393C02F4-5CC9-4510-A7C0-8B8413E3F884}" type="sibTrans" cxnId="{DAB786E1-B68F-484E-9523-4640EE8D6022}">
      <dgm:prSet/>
      <dgm:spPr/>
      <dgm:t>
        <a:bodyPr/>
        <a:lstStyle/>
        <a:p>
          <a:endParaRPr lang="uk-UA"/>
        </a:p>
      </dgm:t>
    </dgm:pt>
    <dgm:pt modelId="{812A9470-958B-4D4D-924D-14021952A6BA}">
      <dgm:prSet phldrT="[Текст]"/>
      <dgm:spPr/>
      <dgm:t>
        <a:bodyPr/>
        <a:lstStyle/>
        <a:p>
          <a:r>
            <a:rPr lang="uk-UA" dirty="0" smtClean="0"/>
            <a:t>спорт</a:t>
          </a:r>
          <a:endParaRPr lang="uk-UA" dirty="0"/>
        </a:p>
      </dgm:t>
    </dgm:pt>
    <dgm:pt modelId="{94378C0A-D79B-4474-ADD2-65D3E34C807D}" type="parTrans" cxnId="{93090550-97B9-4AFD-A7DD-1100F49201C8}">
      <dgm:prSet/>
      <dgm:spPr/>
      <dgm:t>
        <a:bodyPr/>
        <a:lstStyle/>
        <a:p>
          <a:endParaRPr lang="uk-UA"/>
        </a:p>
      </dgm:t>
    </dgm:pt>
    <dgm:pt modelId="{01271392-DC58-4F0B-80AE-D10B484AD99F}" type="sibTrans" cxnId="{93090550-97B9-4AFD-A7DD-1100F49201C8}">
      <dgm:prSet/>
      <dgm:spPr/>
      <dgm:t>
        <a:bodyPr/>
        <a:lstStyle/>
        <a:p>
          <a:endParaRPr lang="uk-UA"/>
        </a:p>
      </dgm:t>
    </dgm:pt>
    <dgm:pt modelId="{3D78E1BD-BE5C-4F2E-AD56-03F139998017}">
      <dgm:prSet phldrT="[Текст]"/>
      <dgm:spPr/>
      <dgm:t>
        <a:bodyPr/>
        <a:lstStyle/>
        <a:p>
          <a:r>
            <a:rPr lang="uk-UA" dirty="0" smtClean="0"/>
            <a:t>Свіже</a:t>
          </a:r>
        </a:p>
        <a:p>
          <a:r>
            <a:rPr lang="uk-UA" dirty="0" smtClean="0"/>
            <a:t>повітря</a:t>
          </a:r>
          <a:endParaRPr lang="uk-UA" dirty="0"/>
        </a:p>
      </dgm:t>
    </dgm:pt>
    <dgm:pt modelId="{51C42903-55F7-44BF-A437-84EFF54963F1}" type="parTrans" cxnId="{69A1568C-3905-4FF3-9302-55B65F1E2EA7}">
      <dgm:prSet/>
      <dgm:spPr/>
      <dgm:t>
        <a:bodyPr/>
        <a:lstStyle/>
        <a:p>
          <a:endParaRPr lang="uk-UA"/>
        </a:p>
      </dgm:t>
    </dgm:pt>
    <dgm:pt modelId="{9AECDDF6-42E9-44E1-8EFE-6C979B624963}" type="sibTrans" cxnId="{69A1568C-3905-4FF3-9302-55B65F1E2EA7}">
      <dgm:prSet/>
      <dgm:spPr/>
      <dgm:t>
        <a:bodyPr/>
        <a:lstStyle/>
        <a:p>
          <a:endParaRPr lang="uk-UA"/>
        </a:p>
      </dgm:t>
    </dgm:pt>
    <dgm:pt modelId="{E0A966FF-33D9-4078-B407-F5AC5CA16DA9}">
      <dgm:prSet phldrT="[Текст]"/>
      <dgm:spPr/>
      <dgm:t>
        <a:bodyPr/>
        <a:lstStyle/>
        <a:p>
          <a:r>
            <a:rPr lang="uk-UA" dirty="0" smtClean="0"/>
            <a:t>режим</a:t>
          </a:r>
          <a:endParaRPr lang="uk-UA" dirty="0"/>
        </a:p>
      </dgm:t>
    </dgm:pt>
    <dgm:pt modelId="{1558D178-7E8F-478A-9C51-EA2E5676E3F5}" type="parTrans" cxnId="{56C55904-64B8-4FAB-B13A-300230E20CC4}">
      <dgm:prSet/>
      <dgm:spPr/>
      <dgm:t>
        <a:bodyPr/>
        <a:lstStyle/>
        <a:p>
          <a:endParaRPr lang="uk-UA"/>
        </a:p>
      </dgm:t>
    </dgm:pt>
    <dgm:pt modelId="{49B73889-B17C-4504-9F38-BA4AA4574BF1}" type="sibTrans" cxnId="{56C55904-64B8-4FAB-B13A-300230E20CC4}">
      <dgm:prSet/>
      <dgm:spPr/>
      <dgm:t>
        <a:bodyPr/>
        <a:lstStyle/>
        <a:p>
          <a:endParaRPr lang="uk-UA"/>
        </a:p>
      </dgm:t>
    </dgm:pt>
    <dgm:pt modelId="{612B6781-FE2C-44A6-AD86-5EE980ADA93D}">
      <dgm:prSet/>
      <dgm:spPr/>
      <dgm:t>
        <a:bodyPr/>
        <a:lstStyle/>
        <a:p>
          <a:r>
            <a:rPr lang="uk-UA" dirty="0" smtClean="0"/>
            <a:t>загартування</a:t>
          </a:r>
          <a:endParaRPr lang="uk-UA" dirty="0"/>
        </a:p>
      </dgm:t>
    </dgm:pt>
    <dgm:pt modelId="{16CA7278-87E4-49B0-9B99-62B249FD6358}" type="parTrans" cxnId="{711B9206-6ECA-4E92-82C3-6FD794984226}">
      <dgm:prSet/>
      <dgm:spPr/>
      <dgm:t>
        <a:bodyPr/>
        <a:lstStyle/>
        <a:p>
          <a:endParaRPr lang="uk-UA"/>
        </a:p>
      </dgm:t>
    </dgm:pt>
    <dgm:pt modelId="{CC794BE5-E87A-4A31-9AA8-8366FC769568}" type="sibTrans" cxnId="{711B9206-6ECA-4E92-82C3-6FD794984226}">
      <dgm:prSet/>
      <dgm:spPr/>
      <dgm:t>
        <a:bodyPr/>
        <a:lstStyle/>
        <a:p>
          <a:endParaRPr lang="uk-UA"/>
        </a:p>
      </dgm:t>
    </dgm:pt>
    <dgm:pt modelId="{C8260244-8FE6-437D-A52D-47206082AB9D}">
      <dgm:prSet/>
      <dgm:spPr/>
      <dgm:t>
        <a:bodyPr/>
        <a:lstStyle/>
        <a:p>
          <a:r>
            <a:rPr lang="uk-UA" dirty="0" smtClean="0"/>
            <a:t>Здорове харчування</a:t>
          </a:r>
          <a:endParaRPr lang="uk-UA" dirty="0"/>
        </a:p>
      </dgm:t>
    </dgm:pt>
    <dgm:pt modelId="{474C0DCA-F3D5-4AC9-9D77-61C63BB8FDD1}" type="parTrans" cxnId="{355A6309-D19B-42ED-B677-00750F50ADDD}">
      <dgm:prSet/>
      <dgm:spPr/>
      <dgm:t>
        <a:bodyPr/>
        <a:lstStyle/>
        <a:p>
          <a:endParaRPr lang="uk-UA"/>
        </a:p>
      </dgm:t>
    </dgm:pt>
    <dgm:pt modelId="{E7845726-5472-4B43-B22C-46A1324FE487}" type="sibTrans" cxnId="{355A6309-D19B-42ED-B677-00750F50ADDD}">
      <dgm:prSet/>
      <dgm:spPr/>
      <dgm:t>
        <a:bodyPr/>
        <a:lstStyle/>
        <a:p>
          <a:endParaRPr lang="uk-UA"/>
        </a:p>
      </dgm:t>
    </dgm:pt>
    <dgm:pt modelId="{474517B4-5CEE-4A26-91A8-952C1892475C}">
      <dgm:prSet/>
      <dgm:spPr/>
      <dgm:t>
        <a:bodyPr/>
        <a:lstStyle/>
        <a:p>
          <a:r>
            <a:rPr lang="uk-UA" dirty="0" smtClean="0"/>
            <a:t>відпочинок</a:t>
          </a:r>
          <a:endParaRPr lang="uk-UA" dirty="0"/>
        </a:p>
      </dgm:t>
    </dgm:pt>
    <dgm:pt modelId="{88B3E5DF-8086-4C2F-8710-82A104CC3D5F}" type="parTrans" cxnId="{903DD449-F090-472E-9A9C-244B39261A29}">
      <dgm:prSet/>
      <dgm:spPr/>
      <dgm:t>
        <a:bodyPr/>
        <a:lstStyle/>
        <a:p>
          <a:endParaRPr lang="uk-UA"/>
        </a:p>
      </dgm:t>
    </dgm:pt>
    <dgm:pt modelId="{98F60EEE-2A4D-4C3F-8B06-D8581B6FCF10}" type="sibTrans" cxnId="{903DD449-F090-472E-9A9C-244B39261A29}">
      <dgm:prSet/>
      <dgm:spPr/>
      <dgm:t>
        <a:bodyPr/>
        <a:lstStyle/>
        <a:p>
          <a:endParaRPr lang="uk-UA"/>
        </a:p>
      </dgm:t>
    </dgm:pt>
    <dgm:pt modelId="{99EE9EB7-D0B9-45D0-B895-683CFE59A5C3}">
      <dgm:prSet/>
      <dgm:spPr/>
      <dgm:t>
        <a:bodyPr/>
        <a:lstStyle/>
        <a:p>
          <a:r>
            <a:rPr lang="uk-UA" dirty="0" smtClean="0"/>
            <a:t>Здоровий спосіб життя</a:t>
          </a:r>
          <a:endParaRPr lang="uk-UA" dirty="0"/>
        </a:p>
      </dgm:t>
    </dgm:pt>
    <dgm:pt modelId="{29771741-6A5C-490F-ABB5-617A853A8AE4}" type="parTrans" cxnId="{C6186B19-E68D-49E9-906F-0350F6F0C4B7}">
      <dgm:prSet/>
      <dgm:spPr/>
      <dgm:t>
        <a:bodyPr/>
        <a:lstStyle/>
        <a:p>
          <a:endParaRPr lang="uk-UA"/>
        </a:p>
      </dgm:t>
    </dgm:pt>
    <dgm:pt modelId="{0221958A-DC47-4DD1-B7A1-7AC97DBEF949}" type="sibTrans" cxnId="{C6186B19-E68D-49E9-906F-0350F6F0C4B7}">
      <dgm:prSet/>
      <dgm:spPr/>
      <dgm:t>
        <a:bodyPr/>
        <a:lstStyle/>
        <a:p>
          <a:endParaRPr lang="uk-UA"/>
        </a:p>
      </dgm:t>
    </dgm:pt>
    <dgm:pt modelId="{D38BB516-7FA3-478D-97BF-F6D2D07F0C8F}" type="pres">
      <dgm:prSet presAssocID="{EDE3BC1E-6624-4B83-8BB3-E728140721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5A38F3E-2217-4EE6-BB79-5F2F5BA8AA68}" type="pres">
      <dgm:prSet presAssocID="{ECB1C6E5-3F25-4BA4-AF8B-1956E5A2F1D6}" presName="singleCycle" presStyleCnt="0"/>
      <dgm:spPr/>
    </dgm:pt>
    <dgm:pt modelId="{30798882-4F4F-4AD4-B4D1-1C49B588D04D}" type="pres">
      <dgm:prSet presAssocID="{ECB1C6E5-3F25-4BA4-AF8B-1956E5A2F1D6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EF113135-27DB-41D5-9976-97A2124DBBFA}" type="pres">
      <dgm:prSet presAssocID="{94378C0A-D79B-4474-ADD2-65D3E34C807D}" presName="Name56" presStyleLbl="parChTrans1D2" presStyleIdx="0" presStyleCnt="7"/>
      <dgm:spPr/>
      <dgm:t>
        <a:bodyPr/>
        <a:lstStyle/>
        <a:p>
          <a:endParaRPr lang="uk-UA"/>
        </a:p>
      </dgm:t>
    </dgm:pt>
    <dgm:pt modelId="{089361E3-B3BF-484B-9D5A-3D60BAE2EDA0}" type="pres">
      <dgm:prSet presAssocID="{812A9470-958B-4D4D-924D-14021952A6BA}" presName="text0" presStyleLbl="node1" presStyleIdx="1" presStyleCnt="8" custScaleX="180836" custScaleY="96529" custRadScaleRad="101252" custRadScaleInc="41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FA1BB5-7A6C-4595-88E7-6AC488395878}" type="pres">
      <dgm:prSet presAssocID="{51C42903-55F7-44BF-A437-84EFF54963F1}" presName="Name56" presStyleLbl="parChTrans1D2" presStyleIdx="1" presStyleCnt="7"/>
      <dgm:spPr/>
      <dgm:t>
        <a:bodyPr/>
        <a:lstStyle/>
        <a:p>
          <a:endParaRPr lang="uk-UA"/>
        </a:p>
      </dgm:t>
    </dgm:pt>
    <dgm:pt modelId="{0CC8568E-D664-4659-AFB1-1E2383923F4D}" type="pres">
      <dgm:prSet presAssocID="{3D78E1BD-BE5C-4F2E-AD56-03F139998017}" presName="text0" presStyleLbl="node1" presStyleIdx="2" presStyleCnt="8" custScaleX="191061" custScaleY="176434" custRadScaleRad="133566" custRadScaleInc="161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53676D-187C-41EC-AC1B-BFAE7514C398}" type="pres">
      <dgm:prSet presAssocID="{1558D178-7E8F-478A-9C51-EA2E5676E3F5}" presName="Name56" presStyleLbl="parChTrans1D2" presStyleIdx="2" presStyleCnt="7"/>
      <dgm:spPr/>
      <dgm:t>
        <a:bodyPr/>
        <a:lstStyle/>
        <a:p>
          <a:endParaRPr lang="uk-UA"/>
        </a:p>
      </dgm:t>
    </dgm:pt>
    <dgm:pt modelId="{E74B9A76-C374-4A65-A085-48D4008CEF01}" type="pres">
      <dgm:prSet presAssocID="{E0A966FF-33D9-4078-B407-F5AC5CA16DA9}" presName="text0" presStyleLbl="node1" presStyleIdx="3" presStyleCnt="8" custScaleX="189768" custScaleY="149108" custRadScaleRad="98761" custRadScaleInc="-154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3F8A33-276D-499B-A659-8CEA29ECF389}" type="pres">
      <dgm:prSet presAssocID="{16CA7278-87E4-49B0-9B99-62B249FD6358}" presName="Name56" presStyleLbl="parChTrans1D2" presStyleIdx="3" presStyleCnt="7"/>
      <dgm:spPr/>
      <dgm:t>
        <a:bodyPr/>
        <a:lstStyle/>
        <a:p>
          <a:endParaRPr lang="uk-UA"/>
        </a:p>
      </dgm:t>
    </dgm:pt>
    <dgm:pt modelId="{4164F660-944C-4DFF-8896-1C37F43E13B0}" type="pres">
      <dgm:prSet presAssocID="{612B6781-FE2C-44A6-AD86-5EE980ADA93D}" presName="text0" presStyleLbl="node1" presStyleIdx="4" presStyleCnt="8" custScaleX="286682" custScaleY="113351" custRadScaleRad="106081" custRadScaleInc="-316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BACC1F-087A-4EF1-99D2-B61BB435330A}" type="pres">
      <dgm:prSet presAssocID="{474C0DCA-F3D5-4AC9-9D77-61C63BB8FDD1}" presName="Name56" presStyleLbl="parChTrans1D2" presStyleIdx="4" presStyleCnt="7"/>
      <dgm:spPr/>
      <dgm:t>
        <a:bodyPr/>
        <a:lstStyle/>
        <a:p>
          <a:endParaRPr lang="uk-UA"/>
        </a:p>
      </dgm:t>
    </dgm:pt>
    <dgm:pt modelId="{3D6A96A5-308A-46DC-92B2-F5414334FCE5}" type="pres">
      <dgm:prSet presAssocID="{C8260244-8FE6-437D-A52D-47206082AB9D}" presName="text0" presStyleLbl="node1" presStyleIdx="5" presStyleCnt="8" custScaleX="187341" custScaleY="159239" custRadScaleRad="120357" custRadScaleInc="867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87A456-7B37-4443-9ABF-E1F270A03B3E}" type="pres">
      <dgm:prSet presAssocID="{88B3E5DF-8086-4C2F-8710-82A104CC3D5F}" presName="Name56" presStyleLbl="parChTrans1D2" presStyleIdx="5" presStyleCnt="7"/>
      <dgm:spPr/>
      <dgm:t>
        <a:bodyPr/>
        <a:lstStyle/>
        <a:p>
          <a:endParaRPr lang="uk-UA"/>
        </a:p>
      </dgm:t>
    </dgm:pt>
    <dgm:pt modelId="{C1EC8ED6-DB9E-4F50-AF80-C0E3D5DB113A}" type="pres">
      <dgm:prSet presAssocID="{474517B4-5CEE-4A26-91A8-952C1892475C}" presName="text0" presStyleLbl="node1" presStyleIdx="6" presStyleCnt="8" custScaleX="165080" custScaleY="98985" custRadScaleRad="89140" custRadScaleInc="32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57836F-CC7A-4201-B37E-3BC615F4A60A}" type="pres">
      <dgm:prSet presAssocID="{29771741-6A5C-490F-ABB5-617A853A8AE4}" presName="Name56" presStyleLbl="parChTrans1D2" presStyleIdx="6" presStyleCnt="7"/>
      <dgm:spPr/>
      <dgm:t>
        <a:bodyPr/>
        <a:lstStyle/>
        <a:p>
          <a:endParaRPr lang="uk-UA"/>
        </a:p>
      </dgm:t>
    </dgm:pt>
    <dgm:pt modelId="{3608F912-926A-4627-AF0A-FB4511BB33C7}" type="pres">
      <dgm:prSet presAssocID="{99EE9EB7-D0B9-45D0-B895-683CFE59A5C3}" presName="text0" presStyleLbl="node1" presStyleIdx="7" presStyleCnt="8" custScaleX="169114" custScaleY="169434" custRadScaleRad="136206" custRadScaleInc="-170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186B19-E68D-49E9-906F-0350F6F0C4B7}" srcId="{ECB1C6E5-3F25-4BA4-AF8B-1956E5A2F1D6}" destId="{99EE9EB7-D0B9-45D0-B895-683CFE59A5C3}" srcOrd="6" destOrd="0" parTransId="{29771741-6A5C-490F-ABB5-617A853A8AE4}" sibTransId="{0221958A-DC47-4DD1-B7A1-7AC97DBEF949}"/>
    <dgm:cxn modelId="{A5789BA5-10FC-471B-B908-D428F13018F4}" type="presOf" srcId="{ECB1C6E5-3F25-4BA4-AF8B-1956E5A2F1D6}" destId="{30798882-4F4F-4AD4-B4D1-1C49B588D04D}" srcOrd="0" destOrd="0" presId="urn:microsoft.com/office/officeart/2008/layout/RadialCluster"/>
    <dgm:cxn modelId="{93090550-97B9-4AFD-A7DD-1100F49201C8}" srcId="{ECB1C6E5-3F25-4BA4-AF8B-1956E5A2F1D6}" destId="{812A9470-958B-4D4D-924D-14021952A6BA}" srcOrd="0" destOrd="0" parTransId="{94378C0A-D79B-4474-ADD2-65D3E34C807D}" sibTransId="{01271392-DC58-4F0B-80AE-D10B484AD99F}"/>
    <dgm:cxn modelId="{355A6309-D19B-42ED-B677-00750F50ADDD}" srcId="{ECB1C6E5-3F25-4BA4-AF8B-1956E5A2F1D6}" destId="{C8260244-8FE6-437D-A52D-47206082AB9D}" srcOrd="4" destOrd="0" parTransId="{474C0DCA-F3D5-4AC9-9D77-61C63BB8FDD1}" sibTransId="{E7845726-5472-4B43-B22C-46A1324FE487}"/>
    <dgm:cxn modelId="{56C55904-64B8-4FAB-B13A-300230E20CC4}" srcId="{ECB1C6E5-3F25-4BA4-AF8B-1956E5A2F1D6}" destId="{E0A966FF-33D9-4078-B407-F5AC5CA16DA9}" srcOrd="2" destOrd="0" parTransId="{1558D178-7E8F-478A-9C51-EA2E5676E3F5}" sibTransId="{49B73889-B17C-4504-9F38-BA4AA4574BF1}"/>
    <dgm:cxn modelId="{E3CC81C8-1248-418D-A8ED-F802B785EFBB}" type="presOf" srcId="{812A9470-958B-4D4D-924D-14021952A6BA}" destId="{089361E3-B3BF-484B-9D5A-3D60BAE2EDA0}" srcOrd="0" destOrd="0" presId="urn:microsoft.com/office/officeart/2008/layout/RadialCluster"/>
    <dgm:cxn modelId="{06CADF5D-4ADE-47F0-BFF5-96B1C43A1BFF}" type="presOf" srcId="{E0A966FF-33D9-4078-B407-F5AC5CA16DA9}" destId="{E74B9A76-C374-4A65-A085-48D4008CEF01}" srcOrd="0" destOrd="0" presId="urn:microsoft.com/office/officeart/2008/layout/RadialCluster"/>
    <dgm:cxn modelId="{DAB786E1-B68F-484E-9523-4640EE8D6022}" srcId="{EDE3BC1E-6624-4B83-8BB3-E728140721C9}" destId="{ECB1C6E5-3F25-4BA4-AF8B-1956E5A2F1D6}" srcOrd="0" destOrd="0" parTransId="{EB3C05DE-B458-48FE-9786-DC9B918E9069}" sibTransId="{393C02F4-5CC9-4510-A7C0-8B8413E3F884}"/>
    <dgm:cxn modelId="{3FA03726-5593-47D3-B251-4409ADCE9CA4}" type="presOf" srcId="{3D78E1BD-BE5C-4F2E-AD56-03F139998017}" destId="{0CC8568E-D664-4659-AFB1-1E2383923F4D}" srcOrd="0" destOrd="0" presId="urn:microsoft.com/office/officeart/2008/layout/RadialCluster"/>
    <dgm:cxn modelId="{A595CF2C-BC65-40D5-B04C-0894B93DD15C}" type="presOf" srcId="{51C42903-55F7-44BF-A437-84EFF54963F1}" destId="{B5FA1BB5-7A6C-4595-88E7-6AC488395878}" srcOrd="0" destOrd="0" presId="urn:microsoft.com/office/officeart/2008/layout/RadialCluster"/>
    <dgm:cxn modelId="{49DDC017-5BEA-4A14-A520-DE310F3213E5}" type="presOf" srcId="{C8260244-8FE6-437D-A52D-47206082AB9D}" destId="{3D6A96A5-308A-46DC-92B2-F5414334FCE5}" srcOrd="0" destOrd="0" presId="urn:microsoft.com/office/officeart/2008/layout/RadialCluster"/>
    <dgm:cxn modelId="{FEAACF4C-3921-4552-A255-BABD1A69D2A1}" type="presOf" srcId="{EDE3BC1E-6624-4B83-8BB3-E728140721C9}" destId="{D38BB516-7FA3-478D-97BF-F6D2D07F0C8F}" srcOrd="0" destOrd="0" presId="urn:microsoft.com/office/officeart/2008/layout/RadialCluster"/>
    <dgm:cxn modelId="{69A1568C-3905-4FF3-9302-55B65F1E2EA7}" srcId="{ECB1C6E5-3F25-4BA4-AF8B-1956E5A2F1D6}" destId="{3D78E1BD-BE5C-4F2E-AD56-03F139998017}" srcOrd="1" destOrd="0" parTransId="{51C42903-55F7-44BF-A437-84EFF54963F1}" sibTransId="{9AECDDF6-42E9-44E1-8EFE-6C979B624963}"/>
    <dgm:cxn modelId="{903DD449-F090-472E-9A9C-244B39261A29}" srcId="{ECB1C6E5-3F25-4BA4-AF8B-1956E5A2F1D6}" destId="{474517B4-5CEE-4A26-91A8-952C1892475C}" srcOrd="5" destOrd="0" parTransId="{88B3E5DF-8086-4C2F-8710-82A104CC3D5F}" sibTransId="{98F60EEE-2A4D-4C3F-8B06-D8581B6FCF10}"/>
    <dgm:cxn modelId="{8F5A4910-F69A-48C3-B1DF-3511F57CFE74}" type="presOf" srcId="{99EE9EB7-D0B9-45D0-B895-683CFE59A5C3}" destId="{3608F912-926A-4627-AF0A-FB4511BB33C7}" srcOrd="0" destOrd="0" presId="urn:microsoft.com/office/officeart/2008/layout/RadialCluster"/>
    <dgm:cxn modelId="{D9CA8416-0979-4A09-851A-4F94E1DCF1E4}" type="presOf" srcId="{29771741-6A5C-490F-ABB5-617A853A8AE4}" destId="{EA57836F-CC7A-4201-B37E-3BC615F4A60A}" srcOrd="0" destOrd="0" presId="urn:microsoft.com/office/officeart/2008/layout/RadialCluster"/>
    <dgm:cxn modelId="{711B9206-6ECA-4E92-82C3-6FD794984226}" srcId="{ECB1C6E5-3F25-4BA4-AF8B-1956E5A2F1D6}" destId="{612B6781-FE2C-44A6-AD86-5EE980ADA93D}" srcOrd="3" destOrd="0" parTransId="{16CA7278-87E4-49B0-9B99-62B249FD6358}" sibTransId="{CC794BE5-E87A-4A31-9AA8-8366FC769568}"/>
    <dgm:cxn modelId="{FEB734C1-3FEE-4C29-B59F-CBCA62EACF7C}" type="presOf" srcId="{1558D178-7E8F-478A-9C51-EA2E5676E3F5}" destId="{B553676D-187C-41EC-AC1B-BFAE7514C398}" srcOrd="0" destOrd="0" presId="urn:microsoft.com/office/officeart/2008/layout/RadialCluster"/>
    <dgm:cxn modelId="{BAE1CEDD-F12F-4070-ADD8-FA866FBA774F}" type="presOf" srcId="{88B3E5DF-8086-4C2F-8710-82A104CC3D5F}" destId="{0187A456-7B37-4443-9ABF-E1F270A03B3E}" srcOrd="0" destOrd="0" presId="urn:microsoft.com/office/officeart/2008/layout/RadialCluster"/>
    <dgm:cxn modelId="{66D0EF1B-18A2-4FAF-921F-FF374C2421DD}" type="presOf" srcId="{474C0DCA-F3D5-4AC9-9D77-61C63BB8FDD1}" destId="{FFBACC1F-087A-4EF1-99D2-B61BB435330A}" srcOrd="0" destOrd="0" presId="urn:microsoft.com/office/officeart/2008/layout/RadialCluster"/>
    <dgm:cxn modelId="{42EFDB32-389F-409D-B06D-B487DBE697EB}" type="presOf" srcId="{94378C0A-D79B-4474-ADD2-65D3E34C807D}" destId="{EF113135-27DB-41D5-9976-97A2124DBBFA}" srcOrd="0" destOrd="0" presId="urn:microsoft.com/office/officeart/2008/layout/RadialCluster"/>
    <dgm:cxn modelId="{8241D555-C027-46BA-8CD6-5047A48F7A2E}" type="presOf" srcId="{16CA7278-87E4-49B0-9B99-62B249FD6358}" destId="{B53F8A33-276D-499B-A659-8CEA29ECF389}" srcOrd="0" destOrd="0" presId="urn:microsoft.com/office/officeart/2008/layout/RadialCluster"/>
    <dgm:cxn modelId="{C030DE18-598D-41B3-918F-F90673F15F61}" type="presOf" srcId="{474517B4-5CEE-4A26-91A8-952C1892475C}" destId="{C1EC8ED6-DB9E-4F50-AF80-C0E3D5DB113A}" srcOrd="0" destOrd="0" presId="urn:microsoft.com/office/officeart/2008/layout/RadialCluster"/>
    <dgm:cxn modelId="{D9CCAE14-23EC-409C-A914-7AB40E5E25EA}" type="presOf" srcId="{612B6781-FE2C-44A6-AD86-5EE980ADA93D}" destId="{4164F660-944C-4DFF-8896-1C37F43E13B0}" srcOrd="0" destOrd="0" presId="urn:microsoft.com/office/officeart/2008/layout/RadialCluster"/>
    <dgm:cxn modelId="{1D1409A4-D243-4208-B431-F66F5B0D6EA8}" type="presParOf" srcId="{D38BB516-7FA3-478D-97BF-F6D2D07F0C8F}" destId="{E5A38F3E-2217-4EE6-BB79-5F2F5BA8AA68}" srcOrd="0" destOrd="0" presId="urn:microsoft.com/office/officeart/2008/layout/RadialCluster"/>
    <dgm:cxn modelId="{3913F679-91C2-4266-9BA8-8CCEFB696CAC}" type="presParOf" srcId="{E5A38F3E-2217-4EE6-BB79-5F2F5BA8AA68}" destId="{30798882-4F4F-4AD4-B4D1-1C49B588D04D}" srcOrd="0" destOrd="0" presId="urn:microsoft.com/office/officeart/2008/layout/RadialCluster"/>
    <dgm:cxn modelId="{F4F33D2D-5C69-4D88-B61E-CA1AF44DB1E6}" type="presParOf" srcId="{E5A38F3E-2217-4EE6-BB79-5F2F5BA8AA68}" destId="{EF113135-27DB-41D5-9976-97A2124DBBFA}" srcOrd="1" destOrd="0" presId="urn:microsoft.com/office/officeart/2008/layout/RadialCluster"/>
    <dgm:cxn modelId="{0655BB18-3975-4DF4-9EF4-BF7463EEF5A8}" type="presParOf" srcId="{E5A38F3E-2217-4EE6-BB79-5F2F5BA8AA68}" destId="{089361E3-B3BF-484B-9D5A-3D60BAE2EDA0}" srcOrd="2" destOrd="0" presId="urn:microsoft.com/office/officeart/2008/layout/RadialCluster"/>
    <dgm:cxn modelId="{8DA03CB9-90E2-4C8C-81D0-D01C667069F6}" type="presParOf" srcId="{E5A38F3E-2217-4EE6-BB79-5F2F5BA8AA68}" destId="{B5FA1BB5-7A6C-4595-88E7-6AC488395878}" srcOrd="3" destOrd="0" presId="urn:microsoft.com/office/officeart/2008/layout/RadialCluster"/>
    <dgm:cxn modelId="{5A537B7E-E65F-43EA-B811-19F558C01B8D}" type="presParOf" srcId="{E5A38F3E-2217-4EE6-BB79-5F2F5BA8AA68}" destId="{0CC8568E-D664-4659-AFB1-1E2383923F4D}" srcOrd="4" destOrd="0" presId="urn:microsoft.com/office/officeart/2008/layout/RadialCluster"/>
    <dgm:cxn modelId="{5D5898BF-1500-4199-AAAD-E04F63111063}" type="presParOf" srcId="{E5A38F3E-2217-4EE6-BB79-5F2F5BA8AA68}" destId="{B553676D-187C-41EC-AC1B-BFAE7514C398}" srcOrd="5" destOrd="0" presId="urn:microsoft.com/office/officeart/2008/layout/RadialCluster"/>
    <dgm:cxn modelId="{35383AF7-5EAB-40DE-B6D1-E65A8F12345B}" type="presParOf" srcId="{E5A38F3E-2217-4EE6-BB79-5F2F5BA8AA68}" destId="{E74B9A76-C374-4A65-A085-48D4008CEF01}" srcOrd="6" destOrd="0" presId="urn:microsoft.com/office/officeart/2008/layout/RadialCluster"/>
    <dgm:cxn modelId="{87B79C2D-59E7-4EAE-9DDA-559992C7CD77}" type="presParOf" srcId="{E5A38F3E-2217-4EE6-BB79-5F2F5BA8AA68}" destId="{B53F8A33-276D-499B-A659-8CEA29ECF389}" srcOrd="7" destOrd="0" presId="urn:microsoft.com/office/officeart/2008/layout/RadialCluster"/>
    <dgm:cxn modelId="{9DCA87DB-97AD-41E4-B253-4B48F973C860}" type="presParOf" srcId="{E5A38F3E-2217-4EE6-BB79-5F2F5BA8AA68}" destId="{4164F660-944C-4DFF-8896-1C37F43E13B0}" srcOrd="8" destOrd="0" presId="urn:microsoft.com/office/officeart/2008/layout/RadialCluster"/>
    <dgm:cxn modelId="{11DD9FEA-49A1-4968-A7BF-5C322EEC89D1}" type="presParOf" srcId="{E5A38F3E-2217-4EE6-BB79-5F2F5BA8AA68}" destId="{FFBACC1F-087A-4EF1-99D2-B61BB435330A}" srcOrd="9" destOrd="0" presId="urn:microsoft.com/office/officeart/2008/layout/RadialCluster"/>
    <dgm:cxn modelId="{AE7E472D-4915-434D-86AB-CA8E8C2F7A8A}" type="presParOf" srcId="{E5A38F3E-2217-4EE6-BB79-5F2F5BA8AA68}" destId="{3D6A96A5-308A-46DC-92B2-F5414334FCE5}" srcOrd="10" destOrd="0" presId="urn:microsoft.com/office/officeart/2008/layout/RadialCluster"/>
    <dgm:cxn modelId="{80F1FEFC-8344-4309-BF0C-9FF5B1733846}" type="presParOf" srcId="{E5A38F3E-2217-4EE6-BB79-5F2F5BA8AA68}" destId="{0187A456-7B37-4443-9ABF-E1F270A03B3E}" srcOrd="11" destOrd="0" presId="urn:microsoft.com/office/officeart/2008/layout/RadialCluster"/>
    <dgm:cxn modelId="{E021D497-80F0-4BB8-B45D-0092C0F1A15B}" type="presParOf" srcId="{E5A38F3E-2217-4EE6-BB79-5F2F5BA8AA68}" destId="{C1EC8ED6-DB9E-4F50-AF80-C0E3D5DB113A}" srcOrd="12" destOrd="0" presId="urn:microsoft.com/office/officeart/2008/layout/RadialCluster"/>
    <dgm:cxn modelId="{3CCDA243-90FF-4425-9B32-4EDD6E2D044E}" type="presParOf" srcId="{E5A38F3E-2217-4EE6-BB79-5F2F5BA8AA68}" destId="{EA57836F-CC7A-4201-B37E-3BC615F4A60A}" srcOrd="13" destOrd="0" presId="urn:microsoft.com/office/officeart/2008/layout/RadialCluster"/>
    <dgm:cxn modelId="{B5DDF70F-B6A7-4B1D-A515-73EE90DDF6A1}" type="presParOf" srcId="{E5A38F3E-2217-4EE6-BB79-5F2F5BA8AA68}" destId="{3608F912-926A-4627-AF0A-FB4511BB33C7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67B3-865A-4DEB-9654-7A3A665D2FF6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2FD7B-42F6-446B-865A-22B5C41032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06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8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73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37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03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9EDCCCD-7B0E-41E7-BB56-73D640FE3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2201"/>
      </p:ext>
    </p:extLst>
  </p:cSld>
  <p:clrMapOvr>
    <a:masterClrMapping/>
  </p:clrMapOvr>
  <p:transition spd="med" advTm="4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228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9EDCCCD-7B0E-41E7-BB56-73D640FE3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32201"/>
      </p:ext>
    </p:extLst>
  </p:cSld>
  <p:clrMapOvr>
    <a:masterClrMapping/>
  </p:clrMapOvr>
  <p:transition spd="med"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40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31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47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28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5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02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64E65D-4B24-49C9-B8F7-3B728986A121}" type="datetimeFigureOut">
              <a:rPr lang="uk-UA" smtClean="0"/>
              <a:t>29.10.2012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80CCDC-FFC9-4269-9300-240BDD0EE5F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528" y="1124744"/>
            <a:ext cx="4248150" cy="5976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7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Школа-інтернат була заснована у 1958 році. Спочатку вона мала назву загальноосвітньої середньої школи-інтернату. У 1978 році на основі загальноосвітньої школи-інтернату звичайного типу було створено </a:t>
            </a:r>
            <a:r>
              <a:rPr lang="uk-UA" sz="17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Коропецьку</a:t>
            </a:r>
            <a:r>
              <a:rPr lang="uk-UA" sz="17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обласну восьмирічну школу-інтернат, яка у 1985 році була реорганізована у </a:t>
            </a:r>
            <a:r>
              <a:rPr lang="uk-UA" sz="17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Коропецьку</a:t>
            </a:r>
            <a:r>
              <a:rPr lang="uk-UA" sz="17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середню школу-інтернат для дітей-сиріт і дітей, які залишилися без піклування батьків. Таку назву і статус школа носила до 01 вересня 2001 року. З цього часу вона мала назву обласної комунальної середньої школи-інтернату для дітей-сиріт і дітей, які залишилися без піклування батьків.</a:t>
            </a:r>
          </a:p>
          <a:p>
            <a:pPr>
              <a:lnSpc>
                <a:spcPct val="80000"/>
              </a:lnSpc>
            </a:pPr>
            <a:r>
              <a:rPr lang="uk-UA" sz="17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вересня 2009 року школа-інтернат реорганізована в </a:t>
            </a:r>
            <a:r>
              <a:rPr lang="uk-UA" sz="1700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Коропецький</a:t>
            </a:r>
            <a:r>
              <a:rPr lang="uk-UA" sz="17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обласний ліцей-інтернат з посиленою військово-фізичною підготовкою</a:t>
            </a:r>
            <a:r>
              <a:rPr lang="uk-UA" sz="17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uk-UA" sz="17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61" name="Picture 13" descr="PIC_00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232" y="1196752"/>
            <a:ext cx="4191000" cy="2960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590">
            <a:off x="4414239" y="4135620"/>
            <a:ext cx="4530333" cy="2127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233" y="30171"/>
            <a:ext cx="789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заклад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733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76200" y="1752600"/>
            <a:ext cx="5638800" cy="4648200"/>
          </a:xfrm>
          <a:prstGeom prst="verticalScroll">
            <a:avLst>
              <a:gd name="adj" fmla="val 6282"/>
            </a:avLst>
          </a:prstGeom>
          <a:gradFill rotWithShape="1">
            <a:gsLst>
              <a:gs pos="0">
                <a:schemeClr val="bg1"/>
              </a:gs>
              <a:gs pos="100000">
                <a:srgbClr val="FEC2C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Битися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Сваритися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Ламати та псувати майно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Заважати на уроці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Смітити будь – де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Порушувати форму одягу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Брутально вести себе </a:t>
            </a:r>
          </a:p>
          <a:p>
            <a:pPr algn="ctr">
              <a:buFont typeface="Wingdings" pitchFamily="2" charset="2"/>
              <a:buChar char="­"/>
            </a:pPr>
            <a:r>
              <a:rPr lang="uk-UA" sz="2800" b="1" i="1">
                <a:latin typeface="Times New Roman" pitchFamily="18" charset="0"/>
              </a:rPr>
              <a:t> Палити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762000" y="7620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14F"/>
              </a:gs>
              <a:gs pos="50000">
                <a:schemeClr val="bg1"/>
              </a:gs>
              <a:gs pos="100000">
                <a:srgbClr val="FF714F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Що  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можна …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5257800" y="76200"/>
            <a:ext cx="3733800" cy="41910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998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b="1" i="1"/>
              <a:t>те, </a:t>
            </a:r>
          </a:p>
          <a:p>
            <a:pPr algn="ctr"/>
            <a:r>
              <a:rPr lang="uk-UA" b="1" i="1"/>
              <a:t>що заборонено </a:t>
            </a:r>
          </a:p>
          <a:p>
            <a:pPr algn="ctr"/>
            <a:r>
              <a:rPr lang="uk-UA" b="1" i="1"/>
              <a:t>кодексом учня </a:t>
            </a:r>
          </a:p>
          <a:p>
            <a:pPr algn="ctr"/>
            <a:r>
              <a:rPr lang="uk-UA" b="1" i="1"/>
              <a:t>та засуджує </a:t>
            </a:r>
          </a:p>
          <a:p>
            <a:pPr algn="ctr"/>
            <a:r>
              <a:rPr lang="uk-UA" b="1" i="1"/>
              <a:t>мораль 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11672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483768" y="0"/>
            <a:ext cx="6264696" cy="3600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915816" y="519863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Змінюючи психологічний клімат в класі, класний керівник переорієнтує свою виховну роботу учнів на різноманітні види самостійної діяльності учнів, на пріоритет діяльності дослідницького пошуку, творчого характеру.</a:t>
            </a:r>
            <a:endParaRPr lang="uk-UA" sz="2400" dirty="0"/>
          </a:p>
        </p:txBody>
      </p:sp>
      <p:pic>
        <p:nvPicPr>
          <p:cNvPr id="9218" name="Picture 2" descr="http://school54.edu.kh.ua/files2/images/46051-Circle-Of-Worldwide-Children-Holding-Hands-Around-A-Globe-Poster-Art-Print.jpg?size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9863"/>
            <a:ext cx="2232248" cy="21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5145" y="3615751"/>
            <a:ext cx="56477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проектів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позаурочний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дозволяє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учням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6985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Розвивати пізнавальні навички учнів та вміння самостійно використовувати свої знання;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Розвивати критичне та творче мислення;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Організувати змістовне проведення позаурочного часу;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/>
              <a:t>Вивчати не тільки засоби, але й способи конкретної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98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802" y="260648"/>
            <a:ext cx="8318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навичок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здорового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способу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-156301" y="2492896"/>
            <a:ext cx="3240360" cy="3141057"/>
          </a:xfrm>
          <a:prstGeom prst="star12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07360" y="3188120"/>
            <a:ext cx="2232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Здоров’я людини – багатство країни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6263579"/>
              </p:ext>
            </p:extLst>
          </p:nvPr>
        </p:nvGraphicFramePr>
        <p:xfrm>
          <a:off x="2915816" y="1584087"/>
          <a:ext cx="6096000" cy="537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25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4652963"/>
            <a:ext cx="8540750" cy="1897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   Традиційними в ліцеї-інтернаті стали Козацькі забави, під час проведення яких вихованці демонструють кмітливість, силу, витривалість та вправність. Дивлячись на їхні змагання, завзяття, ще раз переконуєшся, що козацькому роду нема переводу.</a:t>
            </a:r>
            <a:endParaRPr lang="ru-RU" sz="2400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3845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26162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331">
            <a:off x="5651500" y="836613"/>
            <a:ext cx="309562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4" y="1398534"/>
            <a:ext cx="4464492" cy="52708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527" y="1398534"/>
            <a:ext cx="3816424" cy="1693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376258" y="332656"/>
            <a:ext cx="6391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Робота з батьками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успішного функціонування виховної системи особистості дуже важливим є співпраця і партнерство з батьками. 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628800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000" dirty="0" smtClean="0"/>
              <a:t>Ліцей через учнів вливає на культуру деяких батьків: старшокласники протестують в сім’ях проти пияцтва, наркоманії, грубощів, борються за естетику побуту і культуру взаємовідносин між членами сім’ї.</a:t>
            </a:r>
          </a:p>
          <a:p>
            <a:pPr indent="457200" algn="just"/>
            <a:r>
              <a:rPr lang="uk-UA" sz="2000" dirty="0" smtClean="0"/>
              <a:t>Головне завдання сімейного виховання – гармонійний, всебічний розвиток дитини, підготовка її до життя в існуючих соціальних умовах, реалізації творчого потенціалу.</a:t>
            </a:r>
          </a:p>
          <a:p>
            <a:endParaRPr lang="uk-UA" sz="2000" dirty="0" smtClean="0"/>
          </a:p>
          <a:p>
            <a:endParaRPr lang="uk-UA" sz="2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0" y="3106128"/>
            <a:ext cx="4572004" cy="3563232"/>
          </a:xfrm>
          <a:prstGeom prst="cloudCallout">
            <a:avLst>
              <a:gd name="adj1" fmla="val 5531"/>
              <a:gd name="adj2" fmla="val 4566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86104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На моральному здоров’ї сім’ї будується педагогічна мудрість школи</a:t>
            </a:r>
          </a:p>
          <a:p>
            <a:pPr algn="r"/>
            <a:r>
              <a:rPr lang="uk-UA" sz="2400" b="1" u="sng" dirty="0" smtClean="0"/>
              <a:t>В.О.Сухомлинський</a:t>
            </a:r>
            <a:endParaRPr lang="uk-UA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636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18948"/>
            <a:ext cx="617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Всеобуч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батьків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268" y="1412776"/>
            <a:ext cx="6624736" cy="1538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Стилі спілкування між батьками і дітьми</a:t>
            </a:r>
            <a:endParaRPr lang="uk-UA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56992"/>
            <a:ext cx="2808624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/>
              <a:t>Демократичний</a:t>
            </a:r>
          </a:p>
          <a:p>
            <a:pPr algn="ctr"/>
            <a:endParaRPr lang="uk-UA" sz="1600" dirty="0" smtClean="0"/>
          </a:p>
          <a:p>
            <a:pPr algn="ctr"/>
            <a:r>
              <a:rPr lang="uk-UA" sz="1600" dirty="0" smtClean="0"/>
              <a:t>Дружний тон, коректне направлення поведінки, допускаються диспути з приводу розпоряджень дорослого, не підкреслюється «керівне» положення дорослого.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3746" y="3356992"/>
            <a:ext cx="2754618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Авторитарний</a:t>
            </a:r>
          </a:p>
          <a:p>
            <a:pPr algn="ctr"/>
            <a:endParaRPr lang="uk-UA" sz="1600" dirty="0" smtClean="0"/>
          </a:p>
          <a:p>
            <a:pPr algn="ctr"/>
            <a:endParaRPr lang="uk-UA" sz="1600" dirty="0"/>
          </a:p>
          <a:p>
            <a:pPr algn="ctr"/>
            <a:r>
              <a:rPr lang="uk-UA" sz="1600" dirty="0" smtClean="0"/>
              <a:t>Короткі ділові розпорядження без пояснень. Не беруться до уваги почуття та емоції дитини, витримується дистанція між дорослими і дітьми 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3646" y="3363385"/>
            <a:ext cx="2771800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Ліберальний</a:t>
            </a:r>
          </a:p>
          <a:p>
            <a:pPr algn="ctr"/>
            <a:endParaRPr lang="uk-UA" sz="1600" dirty="0" smtClean="0"/>
          </a:p>
          <a:p>
            <a:pPr algn="ctr"/>
            <a:r>
              <a:rPr lang="uk-UA" sz="1600" dirty="0" smtClean="0"/>
              <a:t>Не даються вказівки та розпорядження, повне погодження з усіма діями дитини і домашніх, і взагалі дотримання в сім’ї принципу «Моя хата з краю»</a:t>
            </a:r>
            <a:endParaRPr lang="uk-UA" sz="1600" dirty="0"/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1799848" y="2951426"/>
            <a:ext cx="2880788" cy="405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680636" y="2951426"/>
            <a:ext cx="0" cy="405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6" idx="0"/>
          </p:cNvCxnSpPr>
          <p:nvPr/>
        </p:nvCxnSpPr>
        <p:spPr>
          <a:xfrm>
            <a:off x="4680636" y="2951426"/>
            <a:ext cx="3038910" cy="411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2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391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Методична робота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4211960" y="1148844"/>
            <a:ext cx="4752528" cy="15121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304763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Методична робота сьогодні – це різноманітна діяльність, спрямована на успішну організацію навчально-виховного процесу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67854"/>
            <a:ext cx="35301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Основні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завдання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методичної</a:t>
            </a:r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роботи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938" y="2924944"/>
            <a:ext cx="8469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uk-UA" dirty="0" smtClean="0"/>
              <a:t>Підвищення теоретичного, науково-методичного рівня класного керівника;</a:t>
            </a:r>
          </a:p>
          <a:p>
            <a:pPr marL="342900" indent="-342900">
              <a:buBlip>
                <a:blip r:embed="rId2"/>
              </a:buBlip>
            </a:pPr>
            <a:r>
              <a:rPr lang="uk-UA" dirty="0" smtClean="0"/>
              <a:t>Озброєння класного керівника сучасними виховними технологіями та знаннями сучасних форм і методів роботи;</a:t>
            </a:r>
          </a:p>
          <a:p>
            <a:pPr marL="342900" indent="-342900">
              <a:buBlip>
                <a:blip r:embed="rId2"/>
              </a:buBlip>
            </a:pPr>
            <a:r>
              <a:rPr lang="uk-UA" dirty="0" smtClean="0"/>
              <a:t>Координування, планування, організація, аналіз виховних заходів;</a:t>
            </a:r>
          </a:p>
          <a:p>
            <a:pPr marL="342900" indent="-342900">
              <a:buBlip>
                <a:blip r:embed="rId2"/>
              </a:buBlip>
            </a:pPr>
            <a:r>
              <a:rPr lang="uk-UA" dirty="0" smtClean="0"/>
              <a:t>Сприяння становленню і розвитку системи виховної роботи класного керівника</a:t>
            </a:r>
            <a:endParaRPr lang="uk-UA" dirty="0"/>
          </a:p>
        </p:txBody>
      </p:sp>
      <p:sp>
        <p:nvSpPr>
          <p:cNvPr id="8" name="Лента лицом вниз 7"/>
          <p:cNvSpPr/>
          <p:nvPr/>
        </p:nvSpPr>
        <p:spPr>
          <a:xfrm>
            <a:off x="179512" y="4903827"/>
            <a:ext cx="8496944" cy="1772816"/>
          </a:xfrm>
          <a:prstGeom prst="ribbon">
            <a:avLst>
              <a:gd name="adj1" fmla="val 16667"/>
              <a:gd name="adj2" fmla="val 7184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Незмінними залишаються такі форми методичної роботи, як методична нарада, педагогічний університет. Але стрижнем методичної роботи є методичне об’єднання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344850"/>
            <a:ext cx="80746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Яремчук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юрій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Миколайович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62256" y="1268760"/>
            <a:ext cx="467995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500" dirty="0" smtClean="0"/>
              <a:t>Класний керівник 11-Б класу </a:t>
            </a:r>
            <a:r>
              <a:rPr lang="uk-UA" sz="2500" dirty="0" err="1" smtClean="0"/>
              <a:t>Коропецького</a:t>
            </a:r>
            <a:r>
              <a:rPr lang="uk-UA" sz="2500" dirty="0" smtClean="0"/>
              <a:t> </a:t>
            </a:r>
            <a:r>
              <a:rPr lang="uk-UA" sz="2500" dirty="0"/>
              <a:t>обласного ліцею-інтернату з посиленою військово-фізичною </a:t>
            </a:r>
            <a:r>
              <a:rPr lang="uk-UA" sz="2500" dirty="0" smtClean="0"/>
              <a:t>підготовкою</a:t>
            </a:r>
          </a:p>
          <a:p>
            <a:pPr algn="ctr"/>
            <a:r>
              <a:rPr lang="uk-UA" sz="2500" dirty="0" err="1" smtClean="0"/>
              <a:t>Монастириського</a:t>
            </a:r>
            <a:r>
              <a:rPr lang="uk-UA" sz="2500" dirty="0" smtClean="0"/>
              <a:t> району</a:t>
            </a:r>
          </a:p>
          <a:p>
            <a:pPr algn="ctr"/>
            <a:r>
              <a:rPr lang="uk-UA" sz="2500" dirty="0" smtClean="0"/>
              <a:t>Тернопільської області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128" y="4054138"/>
            <a:ext cx="4019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кредо: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436" y="4424174"/>
            <a:ext cx="7930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                            пізнай самого себе і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          допоможи в  цьому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          своїм учням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4" y="1052736"/>
            <a:ext cx="1996126" cy="304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9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245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якою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класний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керівник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34888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/>
              <a:t>Формування активної життєвої позиції через </a:t>
            </a:r>
            <a:r>
              <a:rPr lang="uk-UA" sz="4800" b="1" i="1" dirty="0" smtClean="0"/>
              <a:t>діяльність органів </a:t>
            </a:r>
            <a:r>
              <a:rPr lang="uk-UA" sz="4800" b="1" i="1" dirty="0" smtClean="0"/>
              <a:t>учнівського самоврядування</a:t>
            </a:r>
            <a:endParaRPr lang="uk-UA" sz="4800" b="1" i="1" dirty="0"/>
          </a:p>
        </p:txBody>
      </p:sp>
    </p:spTree>
    <p:extLst>
      <p:ext uri="{BB962C8B-B14F-4D97-AF65-F5344CB8AC3E}">
        <p14:creationId xmlns:p14="http://schemas.microsoft.com/office/powerpoint/2010/main" val="187208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2479" y="507911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/>
              <a:t>Самоврядування</a:t>
            </a:r>
            <a:r>
              <a:rPr lang="uk-UA" dirty="0"/>
              <a:t> – один із головних принципів діяльності учнівської спільноти. Суть його полягає у реальній участі </a:t>
            </a:r>
            <a:r>
              <a:rPr lang="uk-UA" dirty="0" smtClean="0"/>
              <a:t>учнів  в </a:t>
            </a:r>
            <a:r>
              <a:rPr lang="uk-UA" dirty="0"/>
              <a:t>управлінні класу, </a:t>
            </a:r>
            <a:r>
              <a:rPr lang="uk-UA" dirty="0" smtClean="0"/>
              <a:t>ліцею. </a:t>
            </a:r>
            <a:r>
              <a:rPr lang="uk-UA" dirty="0"/>
              <a:t>Досвід багатьох років доказує, що саме учнівське самоврядування – це не лише самостійне вирішення різноманітних питань, а й самостійне виконання, проведення, планування різноманітних заходів, відповідальність за яких несуть самі лідери – учні. Суттєвими рисами, якими наділені справжні лідери є: гнучкість, активність, ініціатива, дисципліна, добровільність, креативність, вихованість. Наш час потребує лідерів нової формації, людей компетентних, відповідальних, здатних мислити </a:t>
            </a:r>
            <a:r>
              <a:rPr lang="uk-UA" dirty="0" err="1"/>
              <a:t>неординарно</a:t>
            </a:r>
            <a:r>
              <a:rPr lang="uk-UA" dirty="0"/>
              <a:t>, генерувати нові ідеї та приймати нестандартні рішення. Ось чому головне завдання </a:t>
            </a:r>
            <a:r>
              <a:rPr lang="uk-UA" dirty="0" smtClean="0"/>
              <a:t>ліцею </a:t>
            </a:r>
            <a:r>
              <a:rPr lang="uk-UA" dirty="0"/>
              <a:t>– знайти і підтримати учнівську молодь, чия життєва позиція спрямована на активну участь у громадському житті. Самоврядування школярів – необхідний компонент змісту сучасного виховання особи. </a:t>
            </a:r>
          </a:p>
        </p:txBody>
      </p:sp>
      <p:pic>
        <p:nvPicPr>
          <p:cNvPr id="1026" name="Picture 2" descr="http://school111.edu.kh.ua/files2/images/Globus.jpg?size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0" y="1561162"/>
            <a:ext cx="2857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5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Виховувати особистість неможливо без широкого залучення учнів до управління </a:t>
            </a:r>
            <a:r>
              <a:rPr lang="uk-UA" sz="2000" dirty="0" err="1" smtClean="0"/>
              <a:t>ліцейними</a:t>
            </a:r>
            <a:r>
              <a:rPr lang="uk-UA" sz="2000" dirty="0" smtClean="0"/>
              <a:t> справами через діяльність в органах учнівського самоврядування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8432" r="28383" b="20039"/>
          <a:stretch/>
        </p:blipFill>
        <p:spPr bwMode="auto">
          <a:xfrm>
            <a:off x="971600" y="1326824"/>
            <a:ext cx="7056784" cy="537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xrest.ru/images/collection/00794/501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18816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0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47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вирішує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учнівське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саморядування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42088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Сприяє навчальній та творчій діяльності учнів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Формує особистість з глибоко усвідомленою громадською позицією;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 Забезпечує комплексний виховний вплив шляхом їх залучення  до усвідомленої і систематичної  участі  у вирішенні важливих питань життя класу та ліцею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Формує ініціативну особистість, здатну приймати нестандартні рішення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Забезпечує захист прав і інтересів учнів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Створює широке поле можливостей для самореалізації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Виховує почуття власної гідності вчить досягати індивідуальну і суспільну мету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Відвертає дітей від асоціальних форм поведінки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dirty="0" smtClean="0"/>
          </a:p>
          <a:p>
            <a:pPr marL="285750" indent="-285750">
              <a:buFont typeface="Wingdings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065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530725"/>
          </a:xfrm>
          <a:gradFill rotWithShape="1">
            <a:gsLst>
              <a:gs pos="0">
                <a:srgbClr val="E6FF9F"/>
              </a:gs>
              <a:gs pos="50000">
                <a:schemeClr val="bg1"/>
              </a:gs>
              <a:gs pos="100000">
                <a:srgbClr val="E6FF9F"/>
              </a:gs>
            </a:gsLst>
            <a:lin ang="18900000" scaled="1"/>
          </a:gradFill>
          <a:ln w="38100" cmpd="dbl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L="533400" indent="-533400"/>
            <a:r>
              <a:rPr lang="uk-UA" b="1" i="1" dirty="0">
                <a:latin typeface="Times New Roman" pitchFamily="18" charset="0"/>
              </a:rPr>
              <a:t>Роби добро!</a:t>
            </a:r>
          </a:p>
          <a:p>
            <a:pPr marL="533400" indent="-533400"/>
            <a:r>
              <a:rPr lang="uk-UA" b="1" i="1" dirty="0">
                <a:latin typeface="Times New Roman" pitchFamily="18" charset="0"/>
              </a:rPr>
              <a:t>Поважай усіх, хто поряд</a:t>
            </a:r>
          </a:p>
          <a:p>
            <a:pPr marL="533400" indent="-533400"/>
            <a:r>
              <a:rPr lang="uk-UA" b="1" i="1" dirty="0">
                <a:latin typeface="Times New Roman" pitchFamily="18" charset="0"/>
              </a:rPr>
              <a:t>Допомагай іншим</a:t>
            </a:r>
          </a:p>
          <a:p>
            <a:pPr marL="533400" indent="-533400"/>
            <a:r>
              <a:rPr lang="uk-UA" b="1" i="1" dirty="0">
                <a:latin typeface="Times New Roman" pitchFamily="18" charset="0"/>
              </a:rPr>
              <a:t>Пізнавай себе і світ, роби життя цікавим  і  яскравим</a:t>
            </a:r>
          </a:p>
          <a:p>
            <a:pPr marL="533400" indent="-533400"/>
            <a:r>
              <a:rPr lang="uk-UA" b="1" i="1" dirty="0">
                <a:latin typeface="Times New Roman" pitchFamily="18" charset="0"/>
              </a:rPr>
              <a:t>Внось у життя </a:t>
            </a:r>
            <a:r>
              <a:rPr lang="uk-UA" b="1" i="1" dirty="0" smtClean="0">
                <a:latin typeface="Times New Roman" pitchFamily="18" charset="0"/>
              </a:rPr>
              <a:t>ліцею нове</a:t>
            </a:r>
            <a:r>
              <a:rPr lang="uk-UA" b="1" i="1" dirty="0">
                <a:latin typeface="Times New Roman" pitchFamily="18" charset="0"/>
              </a:rPr>
              <a:t>, незвичайне</a:t>
            </a:r>
          </a:p>
          <a:p>
            <a:pPr marL="533400" indent="-533400"/>
            <a:r>
              <a:rPr lang="uk-UA" b="1" i="1" dirty="0">
                <a:latin typeface="Times New Roman" pitchFamily="18" charset="0"/>
              </a:rPr>
              <a:t>Захоплюй творчістю, навчанням – діяльністю.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827584" y="211801"/>
            <a:ext cx="7620000" cy="1066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E2FF8F"/>
              </a:gs>
              <a:gs pos="50000">
                <a:schemeClr val="bg1"/>
              </a:gs>
              <a:gs pos="100000">
                <a:srgbClr val="E2FF8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600" b="1" dirty="0">
                <a:solidFill>
                  <a:srgbClr val="666633"/>
                </a:solidFill>
                <a:latin typeface="Monotype Corsiva" pitchFamily="66" charset="0"/>
              </a:rPr>
              <a:t>Основні заповіді в діяльності </a:t>
            </a:r>
            <a:r>
              <a:rPr lang="uk-UA" sz="3600" b="1" dirty="0" smtClean="0">
                <a:solidFill>
                  <a:srgbClr val="666633"/>
                </a:solidFill>
                <a:latin typeface="Monotype Corsiva" pitchFamily="66" charset="0"/>
              </a:rPr>
              <a:t> учнівського </a:t>
            </a:r>
          </a:p>
          <a:p>
            <a:pPr algn="ctr"/>
            <a:r>
              <a:rPr lang="uk-UA" sz="3600" b="1" dirty="0" smtClean="0">
                <a:solidFill>
                  <a:srgbClr val="666633"/>
                </a:solidFill>
                <a:latin typeface="Monotype Corsiva" pitchFamily="66" charset="0"/>
              </a:rPr>
              <a:t>самоврядування 11-Б класу</a:t>
            </a:r>
            <a:endParaRPr lang="ru-RU" sz="3600" b="1" dirty="0">
              <a:solidFill>
                <a:srgbClr val="666633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382000" cy="4191000"/>
          </a:xfrm>
          <a:gradFill rotWithShape="1">
            <a:gsLst>
              <a:gs pos="0">
                <a:srgbClr val="B3DBDA"/>
              </a:gs>
              <a:gs pos="50000">
                <a:schemeClr val="bg1"/>
              </a:gs>
              <a:gs pos="100000">
                <a:srgbClr val="B3DBDA"/>
              </a:gs>
            </a:gsLst>
            <a:lin ang="18900000" scaled="1"/>
          </a:gradFill>
          <a:ln w="38100" cmpd="dbl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42913" indent="-350838">
              <a:lnSpc>
                <a:spcPct val="80000"/>
              </a:lnSpc>
              <a:buFont typeface="Wingdings" pitchFamily="2" charset="2"/>
              <a:buNone/>
            </a:pPr>
            <a:r>
              <a:rPr lang="uk-UA" sz="2700" u="sng" dirty="0">
                <a:latin typeface="Times New Roman" pitchFamily="18" charset="0"/>
              </a:rPr>
              <a:t>Кодекс учня </a:t>
            </a:r>
            <a:r>
              <a:rPr lang="uk-UA" sz="2700" u="sng" dirty="0" err="1" smtClean="0">
                <a:latin typeface="Times New Roman" pitchFamily="18" charset="0"/>
              </a:rPr>
              <a:t>Коропецького</a:t>
            </a:r>
            <a:r>
              <a:rPr lang="uk-UA" sz="2700" u="sng" dirty="0" smtClean="0">
                <a:latin typeface="Times New Roman" pitchFamily="18" charset="0"/>
              </a:rPr>
              <a:t> ліцею-інтернату</a:t>
            </a:r>
            <a:endParaRPr lang="uk-UA" sz="2700" u="sng" dirty="0">
              <a:latin typeface="Times New Roman" pitchFamily="18" charset="0"/>
            </a:endParaRPr>
          </a:p>
          <a:p>
            <a:pPr marL="442913" indent="-350838">
              <a:lnSpc>
                <a:spcPct val="80000"/>
              </a:lnSpc>
            </a:pPr>
            <a:r>
              <a:rPr lang="uk-UA" sz="2700" i="1" dirty="0">
                <a:latin typeface="Times New Roman" pitchFamily="18" charset="0"/>
              </a:rPr>
              <a:t> </a:t>
            </a:r>
            <a:r>
              <a:rPr lang="uk-UA" sz="2700" b="1" i="1" dirty="0">
                <a:latin typeface="Times New Roman" pitchFamily="18" charset="0"/>
              </a:rPr>
              <a:t>Ввічливе та шанобливе ставлення  до старших.</a:t>
            </a:r>
          </a:p>
          <a:p>
            <a:pPr marL="442913" indent="-350838">
              <a:lnSpc>
                <a:spcPct val="80000"/>
              </a:lnSpc>
            </a:pPr>
            <a:r>
              <a:rPr lang="uk-UA" sz="2700" b="1" i="1" dirty="0">
                <a:latin typeface="Times New Roman" pitchFamily="18" charset="0"/>
              </a:rPr>
              <a:t> Суворе дотримання режиму навчального закладу.</a:t>
            </a:r>
          </a:p>
          <a:p>
            <a:pPr marL="442913" indent="-350838">
              <a:lnSpc>
                <a:spcPct val="80000"/>
              </a:lnSpc>
            </a:pPr>
            <a:r>
              <a:rPr lang="uk-UA" sz="2700" b="1" i="1" dirty="0">
                <a:latin typeface="Times New Roman" pitchFamily="18" charset="0"/>
              </a:rPr>
              <a:t> Бережливе ставлення до майна </a:t>
            </a:r>
            <a:r>
              <a:rPr lang="uk-UA" sz="2700" b="1" i="1" dirty="0" smtClean="0">
                <a:latin typeface="Times New Roman" pitchFamily="18" charset="0"/>
              </a:rPr>
              <a:t>ліцею.</a:t>
            </a:r>
            <a:endParaRPr lang="uk-UA" sz="2700" b="1" i="1" dirty="0">
              <a:latin typeface="Times New Roman" pitchFamily="18" charset="0"/>
            </a:endParaRPr>
          </a:p>
          <a:p>
            <a:pPr marL="442913" indent="-350838">
              <a:lnSpc>
                <a:spcPct val="80000"/>
              </a:lnSpc>
            </a:pPr>
            <a:r>
              <a:rPr lang="uk-UA" sz="2700" b="1" i="1" dirty="0">
                <a:latin typeface="Times New Roman" pitchFamily="18" charset="0"/>
              </a:rPr>
              <a:t> Морально-етична поведінка в </a:t>
            </a:r>
            <a:r>
              <a:rPr lang="uk-UA" sz="2700" b="1" i="1" dirty="0" smtClean="0">
                <a:latin typeface="Times New Roman" pitchFamily="18" charset="0"/>
              </a:rPr>
              <a:t>ліцеї, </a:t>
            </a:r>
            <a:r>
              <a:rPr lang="uk-UA" sz="2700" b="1" i="1" dirty="0">
                <a:latin typeface="Times New Roman" pitchFamily="18" charset="0"/>
              </a:rPr>
              <a:t>за </a:t>
            </a:r>
            <a:r>
              <a:rPr lang="uk-UA" sz="2700" b="1" i="1" dirty="0" smtClean="0">
                <a:latin typeface="Times New Roman" pitchFamily="18" charset="0"/>
              </a:rPr>
              <a:t>його </a:t>
            </a:r>
            <a:r>
              <a:rPr lang="uk-UA" sz="2700" b="1" i="1" dirty="0">
                <a:latin typeface="Times New Roman" pitchFamily="18" charset="0"/>
              </a:rPr>
              <a:t>межами.</a:t>
            </a:r>
          </a:p>
          <a:p>
            <a:pPr marL="442913" indent="-350838">
              <a:lnSpc>
                <a:spcPct val="80000"/>
              </a:lnSpc>
            </a:pPr>
            <a:r>
              <a:rPr lang="uk-UA" sz="2700" b="1" i="1" dirty="0" smtClean="0">
                <a:latin typeface="Times New Roman" pitchFamily="18" charset="0"/>
              </a:rPr>
              <a:t>Відповідальне </a:t>
            </a:r>
            <a:r>
              <a:rPr lang="uk-UA" sz="2700" b="1" i="1" dirty="0">
                <a:latin typeface="Times New Roman" pitchFamily="18" charset="0"/>
              </a:rPr>
              <a:t>ставлення до взятих зобов’язань.</a:t>
            </a:r>
          </a:p>
          <a:p>
            <a:pPr marL="442913" indent="-350838">
              <a:lnSpc>
                <a:spcPct val="80000"/>
              </a:lnSpc>
            </a:pPr>
            <a:r>
              <a:rPr lang="uk-UA" sz="2700" b="1" i="1" dirty="0">
                <a:latin typeface="Times New Roman" pitchFamily="18" charset="0"/>
              </a:rPr>
              <a:t> Відвідування </a:t>
            </a:r>
            <a:r>
              <a:rPr lang="uk-UA" sz="2700" b="1" i="1" dirty="0" smtClean="0">
                <a:latin typeface="Times New Roman" pitchFamily="18" charset="0"/>
              </a:rPr>
              <a:t>ліцею.</a:t>
            </a:r>
            <a:endParaRPr lang="ru-RU" sz="27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2895600" y="1828800"/>
            <a:ext cx="6096000" cy="4495800"/>
          </a:xfrm>
          <a:prstGeom prst="verticalScroll">
            <a:avLst>
              <a:gd name="adj" fmla="val 6380"/>
            </a:avLst>
          </a:prstGeom>
          <a:gradFill rotWithShape="1">
            <a:gsLst>
              <a:gs pos="0">
                <a:schemeClr val="bg1"/>
              </a:gs>
              <a:gs pos="100000">
                <a:srgbClr val="B2FCB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Char char="¯"/>
            </a:pPr>
            <a:r>
              <a:rPr lang="uk-UA" sz="2800" b="1" i="1">
                <a:latin typeface="Times New Roman" pitchFamily="18" charset="0"/>
              </a:rPr>
              <a:t>Творити </a:t>
            </a:r>
          </a:p>
          <a:p>
            <a:pPr algn="ctr">
              <a:buFont typeface="Wingdings" pitchFamily="2" charset="2"/>
              <a:buNone/>
            </a:pPr>
            <a:r>
              <a:rPr lang="uk-UA" sz="280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>
                <a:latin typeface="Times New Roman" pitchFamily="18" charset="0"/>
              </a:rPr>
              <a:t> </a:t>
            </a:r>
            <a:r>
              <a:rPr lang="uk-UA" sz="2800" b="1" i="1">
                <a:latin typeface="Times New Roman" pitchFamily="18" charset="0"/>
              </a:rPr>
              <a:t>Думати</a:t>
            </a:r>
          </a:p>
          <a:p>
            <a:pPr algn="ctr">
              <a:buFont typeface="Wingdings" pitchFamily="2" charset="2"/>
              <a:buNone/>
            </a:pPr>
            <a:r>
              <a:rPr lang="uk-UA" sz="280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i="1">
                <a:latin typeface="Times New Roman" pitchFamily="18" charset="0"/>
              </a:rPr>
              <a:t> </a:t>
            </a:r>
            <a:r>
              <a:rPr lang="uk-UA" sz="2800" b="1" i="1">
                <a:latin typeface="Times New Roman" pitchFamily="18" charset="0"/>
              </a:rPr>
              <a:t>Обговорювати</a:t>
            </a:r>
          </a:p>
          <a:p>
            <a:pPr algn="ctr">
              <a:buFont typeface="Wingdings" pitchFamily="2" charset="2"/>
              <a:buChar char="¯"/>
            </a:pPr>
            <a:r>
              <a:rPr lang="uk-UA" sz="2800" b="1" i="1">
                <a:latin typeface="Times New Roman" pitchFamily="18" charset="0"/>
              </a:rPr>
              <a:t>Сперечатися</a:t>
            </a:r>
          </a:p>
          <a:p>
            <a:pPr algn="ctr">
              <a:buFont typeface="Wingdings" pitchFamily="2" charset="2"/>
              <a:buNone/>
            </a:pPr>
            <a:r>
              <a:rPr lang="uk-UA" sz="280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>
                <a:latin typeface="Times New Roman" pitchFamily="18" charset="0"/>
              </a:rPr>
              <a:t> </a:t>
            </a:r>
            <a:r>
              <a:rPr lang="uk-UA" sz="2800" b="1" i="1">
                <a:latin typeface="Times New Roman" pitchFamily="18" charset="0"/>
              </a:rPr>
              <a:t>Задавати питання</a:t>
            </a:r>
          </a:p>
          <a:p>
            <a:pPr algn="ctr">
              <a:buFont typeface="Wingdings" pitchFamily="2" charset="2"/>
              <a:buChar char="¯"/>
            </a:pPr>
            <a:r>
              <a:rPr lang="uk-UA" sz="2800" b="1" i="1">
                <a:latin typeface="Times New Roman" pitchFamily="18" charset="0"/>
              </a:rPr>
              <a:t>Розвивати свої здібності</a:t>
            </a:r>
          </a:p>
          <a:p>
            <a:pPr algn="ctr">
              <a:buFont typeface="Wingdings" pitchFamily="2" charset="2"/>
              <a:buNone/>
            </a:pPr>
            <a:r>
              <a:rPr lang="uk-UA" sz="280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 b="1" i="1">
                <a:latin typeface="Times New Roman" pitchFamily="18" charset="0"/>
              </a:rPr>
              <a:t> Висловлювати свої думки</a:t>
            </a:r>
          </a:p>
          <a:p>
            <a:pPr algn="ctr">
              <a:buFont typeface="Wingdings" pitchFamily="2" charset="2"/>
              <a:buNone/>
            </a:pPr>
            <a:r>
              <a:rPr lang="uk-UA" sz="2800">
                <a:latin typeface="Times New Roman" pitchFamily="18" charset="0"/>
                <a:sym typeface="Wingdings" pitchFamily="2" charset="2"/>
              </a:rPr>
              <a:t></a:t>
            </a:r>
            <a:r>
              <a:rPr lang="uk-UA" sz="2800">
                <a:latin typeface="Times New Roman" pitchFamily="18" charset="0"/>
              </a:rPr>
              <a:t> </a:t>
            </a:r>
            <a:r>
              <a:rPr lang="uk-UA" sz="2800" b="1" i="1">
                <a:latin typeface="Times New Roman" pitchFamily="18" charset="0"/>
              </a:rPr>
              <a:t>Поводити себе красиво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0" y="152400"/>
            <a:ext cx="3733800" cy="35814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D4F4D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1" i="1">
                <a:solidFill>
                  <a:srgbClr val="006600"/>
                </a:solidFill>
                <a:latin typeface="Times New Roman" pitchFamily="18" charset="0"/>
              </a:rPr>
              <a:t>Все, що не заборонено </a:t>
            </a:r>
          </a:p>
          <a:p>
            <a:pPr algn="ctr"/>
            <a:r>
              <a:rPr lang="uk-UA" sz="2400" b="1" i="1">
                <a:solidFill>
                  <a:srgbClr val="006600"/>
                </a:solidFill>
                <a:latin typeface="Times New Roman" pitchFamily="18" charset="0"/>
              </a:rPr>
              <a:t>кодексом учня</a:t>
            </a: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4495800" y="6858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9999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600" b="1">
                <a:solidFill>
                  <a:srgbClr val="006600"/>
                </a:solidFill>
                <a:latin typeface="Monotype Corsiva" pitchFamily="66" charset="0"/>
              </a:rPr>
              <a:t>Що можна …</a:t>
            </a:r>
            <a:r>
              <a:rPr lang="ru-RU" sz="3600" b="1"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9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781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Воздушный поток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teacher</cp:lastModifiedBy>
  <cp:revision>14</cp:revision>
  <dcterms:created xsi:type="dcterms:W3CDTF">2012-10-29T08:47:37Z</dcterms:created>
  <dcterms:modified xsi:type="dcterms:W3CDTF">2012-10-29T12:02:46Z</dcterms:modified>
</cp:coreProperties>
</file>