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4" r:id="rId16"/>
    <p:sldId id="282" r:id="rId17"/>
    <p:sldId id="283" r:id="rId18"/>
    <p:sldId id="284" r:id="rId19"/>
    <p:sldId id="271" r:id="rId20"/>
    <p:sldId id="285" r:id="rId21"/>
    <p:sldId id="272" r:id="rId22"/>
    <p:sldId id="292" r:id="rId23"/>
    <p:sldId id="286" r:id="rId24"/>
    <p:sldId id="287" r:id="rId25"/>
    <p:sldId id="288" r:id="rId26"/>
    <p:sldId id="289" r:id="rId27"/>
    <p:sldId id="273" r:id="rId28"/>
    <p:sldId id="295" r:id="rId29"/>
    <p:sldId id="291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41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EAE72-F6E9-4D41-9754-7A6C7F184B09}" type="doc">
      <dgm:prSet loTypeId="urn:microsoft.com/office/officeart/2005/8/layout/vList4#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7BA1A23-02AB-4EB2-AAFD-4E393C4E1997}">
      <dgm:prSet phldrT="[Текст]" custT="1"/>
      <dgm:spPr/>
      <dgm:t>
        <a:bodyPr/>
        <a:lstStyle/>
        <a:p>
          <a:endParaRPr lang="uk-UA" sz="2800" b="1" dirty="0" smtClean="0">
            <a:solidFill>
              <a:schemeClr val="tx1"/>
            </a:solidFill>
          </a:endParaRPr>
        </a:p>
        <a:p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Бойчук  Галина Петрівна</a:t>
          </a:r>
        </a:p>
        <a:p>
          <a:r>
            <a:rPr lang="uk-UA" sz="2000" b="0" dirty="0" smtClean="0">
              <a:solidFill>
                <a:schemeClr val="bg2">
                  <a:lumMod val="10000"/>
                </a:schemeClr>
              </a:solidFill>
            </a:rPr>
            <a:t>Стаж роботи – 11 років; категорія - вчитель другої кваліфікаційної категорії</a:t>
          </a:r>
        </a:p>
        <a:p>
          <a:endParaRPr lang="uk-UA" sz="2800" b="1" dirty="0">
            <a:solidFill>
              <a:schemeClr val="tx1"/>
            </a:solidFill>
          </a:endParaRPr>
        </a:p>
      </dgm:t>
    </dgm:pt>
    <dgm:pt modelId="{BB07C3D9-EB88-4BA8-ADAC-D21A7D7FEB4B}" type="sibTrans" cxnId="{1D115B2F-C17B-4DAB-9E17-E9AAF97AB5EB}">
      <dgm:prSet/>
      <dgm:spPr/>
      <dgm:t>
        <a:bodyPr/>
        <a:lstStyle/>
        <a:p>
          <a:endParaRPr lang="uk-UA"/>
        </a:p>
      </dgm:t>
    </dgm:pt>
    <dgm:pt modelId="{FE6ABA5C-CA95-4990-B06A-197C41801BA0}" type="parTrans" cxnId="{1D115B2F-C17B-4DAB-9E17-E9AAF97AB5EB}">
      <dgm:prSet/>
      <dgm:spPr/>
      <dgm:t>
        <a:bodyPr/>
        <a:lstStyle/>
        <a:p>
          <a:endParaRPr lang="uk-UA"/>
        </a:p>
      </dgm:t>
    </dgm:pt>
    <dgm:pt modelId="{243DB52F-F48C-406E-A163-DD815B60C03C}">
      <dgm:prSet phldrT="[Текст]" phldr="1" custT="1"/>
      <dgm:spPr/>
      <dgm:t>
        <a:bodyPr/>
        <a:lstStyle/>
        <a:p>
          <a:pPr algn="just"/>
          <a:endParaRPr lang="uk-UA" sz="2000" dirty="0">
            <a:solidFill>
              <a:schemeClr val="bg2">
                <a:lumMod val="10000"/>
              </a:schemeClr>
            </a:solidFill>
          </a:endParaRPr>
        </a:p>
      </dgm:t>
    </dgm:pt>
    <dgm:pt modelId="{EBC5B5FA-D73F-4CFE-83B0-42FC6A3EAF30}">
      <dgm:prSet phldrT="[Текст]" phldr="1" custT="1"/>
      <dgm:spPr/>
      <dgm:t>
        <a:bodyPr/>
        <a:lstStyle/>
        <a:p>
          <a:pPr algn="just"/>
          <a:endParaRPr lang="uk-UA" sz="2000" dirty="0">
            <a:solidFill>
              <a:schemeClr val="bg2">
                <a:lumMod val="10000"/>
              </a:schemeClr>
            </a:solidFill>
          </a:endParaRPr>
        </a:p>
      </dgm:t>
    </dgm:pt>
    <dgm:pt modelId="{D74814AE-CC5C-4B20-B535-EB332EB24A90}">
      <dgm:prSet phldrT="[Текст]" custT="1"/>
      <dgm:spPr/>
      <dgm:t>
        <a:bodyPr/>
        <a:lstStyle/>
        <a:p>
          <a:pPr algn="just"/>
          <a:r>
            <a:rPr lang="uk-UA" sz="2000" dirty="0" smtClean="0">
              <a:solidFill>
                <a:schemeClr val="bg2">
                  <a:lumMod val="10000"/>
                </a:schemeClr>
              </a:solidFill>
            </a:rPr>
            <a:t>Освіта вища Рівненський державний гуманітарний університет </a:t>
          </a:r>
        </a:p>
        <a:p>
          <a:pPr algn="just"/>
          <a:r>
            <a:rPr lang="uk-UA" sz="2000" dirty="0" smtClean="0">
              <a:solidFill>
                <a:schemeClr val="bg2">
                  <a:lumMod val="10000"/>
                </a:schemeClr>
              </a:solidFill>
            </a:rPr>
            <a:t>Спеціальність за </a:t>
          </a:r>
          <a:r>
            <a:rPr lang="uk-UA" sz="2000" dirty="0" smtClean="0">
              <a:solidFill>
                <a:schemeClr val="bg2">
                  <a:lumMod val="10000"/>
                </a:schemeClr>
              </a:solidFill>
            </a:rPr>
            <a:t>дипломом:вчитель </a:t>
          </a:r>
          <a:r>
            <a:rPr lang="uk-UA" sz="2000" dirty="0" smtClean="0">
              <a:solidFill>
                <a:schemeClr val="bg2">
                  <a:lumMod val="10000"/>
                </a:schemeClr>
              </a:solidFill>
            </a:rPr>
            <a:t>німецької, англійської мови та світової  літератури</a:t>
          </a:r>
          <a:endParaRPr lang="uk-UA" sz="2000" dirty="0">
            <a:solidFill>
              <a:schemeClr val="bg2">
                <a:lumMod val="10000"/>
              </a:schemeClr>
            </a:solidFill>
          </a:endParaRPr>
        </a:p>
      </dgm:t>
    </dgm:pt>
    <dgm:pt modelId="{F9612D38-B924-4C6F-9BD6-7218A2CDEB37}" type="sibTrans" cxnId="{CDFF12B9-BE5E-44E2-B9B4-3D27CAE5E266}">
      <dgm:prSet/>
      <dgm:spPr/>
      <dgm:t>
        <a:bodyPr/>
        <a:lstStyle/>
        <a:p>
          <a:endParaRPr lang="uk-UA"/>
        </a:p>
      </dgm:t>
    </dgm:pt>
    <dgm:pt modelId="{BBD02D6B-45C1-44F6-BB0F-BE3034B81FD9}" type="parTrans" cxnId="{CDFF12B9-BE5E-44E2-B9B4-3D27CAE5E266}">
      <dgm:prSet/>
      <dgm:spPr/>
      <dgm:t>
        <a:bodyPr/>
        <a:lstStyle/>
        <a:p>
          <a:endParaRPr lang="uk-UA"/>
        </a:p>
      </dgm:t>
    </dgm:pt>
    <dgm:pt modelId="{CE241E79-700C-41AB-B5D2-9063A31F0939}" type="sibTrans" cxnId="{300E9973-DE04-4E63-A6EF-F123133509BF}">
      <dgm:prSet/>
      <dgm:spPr/>
      <dgm:t>
        <a:bodyPr/>
        <a:lstStyle/>
        <a:p>
          <a:endParaRPr lang="uk-UA"/>
        </a:p>
      </dgm:t>
    </dgm:pt>
    <dgm:pt modelId="{0F3F673C-2F01-43AC-8998-F95615EAFEC8}" type="parTrans" cxnId="{300E9973-DE04-4E63-A6EF-F123133509BF}">
      <dgm:prSet/>
      <dgm:spPr/>
      <dgm:t>
        <a:bodyPr/>
        <a:lstStyle/>
        <a:p>
          <a:endParaRPr lang="uk-UA"/>
        </a:p>
      </dgm:t>
    </dgm:pt>
    <dgm:pt modelId="{D1B21EAF-1494-42FA-A878-2D063BE5597E}" type="sibTrans" cxnId="{5FFAC1AE-A928-4CAB-B7B2-E276BF268FAE}">
      <dgm:prSet/>
      <dgm:spPr/>
      <dgm:t>
        <a:bodyPr/>
        <a:lstStyle/>
        <a:p>
          <a:endParaRPr lang="uk-UA"/>
        </a:p>
      </dgm:t>
    </dgm:pt>
    <dgm:pt modelId="{81096640-79D0-4C61-A68D-4B770633141A}" type="parTrans" cxnId="{5FFAC1AE-A928-4CAB-B7B2-E276BF268FAE}">
      <dgm:prSet/>
      <dgm:spPr/>
      <dgm:t>
        <a:bodyPr/>
        <a:lstStyle/>
        <a:p>
          <a:endParaRPr lang="uk-UA"/>
        </a:p>
      </dgm:t>
    </dgm:pt>
    <dgm:pt modelId="{86880E5D-8E2A-43B6-A8FD-B5B78CE706E6}">
      <dgm:prSet phldrT="[Текст]" custT="1"/>
      <dgm:spPr/>
      <dgm:t>
        <a:bodyPr/>
        <a:lstStyle/>
        <a:p>
          <a:r>
            <a:rPr lang="uk-UA" sz="2000" b="0" i="1" dirty="0" smtClean="0">
              <a:solidFill>
                <a:schemeClr val="tx1"/>
              </a:solidFill>
            </a:rPr>
            <a:t>Вчитель німецької мови та світової літератури   </a:t>
          </a:r>
          <a:r>
            <a:rPr lang="uk-UA" sz="2000" b="0" i="0" dirty="0" err="1" smtClean="0">
              <a:solidFill>
                <a:schemeClr val="tx1"/>
              </a:solidFill>
            </a:rPr>
            <a:t>Бірківської</a:t>
          </a:r>
          <a:r>
            <a:rPr lang="uk-UA" sz="2000" b="0" i="0" dirty="0" smtClean="0">
              <a:solidFill>
                <a:schemeClr val="tx1"/>
              </a:solidFill>
            </a:rPr>
            <a:t> загальноосвітньої школи І-ІІ ст.</a:t>
          </a:r>
          <a:endParaRPr lang="uk-UA" sz="2000" b="0" i="1" dirty="0">
            <a:solidFill>
              <a:schemeClr val="tx1"/>
            </a:solidFill>
          </a:endParaRPr>
        </a:p>
      </dgm:t>
    </dgm:pt>
    <dgm:pt modelId="{9CCAE265-4DA7-414F-BB1F-2F70AACDD1D2}" type="sibTrans" cxnId="{7E793A15-C375-443E-8795-209B4B192788}">
      <dgm:prSet/>
      <dgm:spPr/>
      <dgm:t>
        <a:bodyPr/>
        <a:lstStyle/>
        <a:p>
          <a:endParaRPr lang="uk-UA"/>
        </a:p>
      </dgm:t>
    </dgm:pt>
    <dgm:pt modelId="{363DB0A3-A9E1-44A6-8FD0-D7C0A6626FF7}" type="parTrans" cxnId="{7E793A15-C375-443E-8795-209B4B192788}">
      <dgm:prSet/>
      <dgm:spPr/>
      <dgm:t>
        <a:bodyPr/>
        <a:lstStyle/>
        <a:p>
          <a:endParaRPr lang="uk-UA"/>
        </a:p>
      </dgm:t>
    </dgm:pt>
    <dgm:pt modelId="{395FCA55-BB2A-4A57-845A-70B66D783419}" type="pres">
      <dgm:prSet presAssocID="{7DFEAE72-F6E9-4D41-9754-7A6C7F184B0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48248C4-E4DA-4D68-BEA1-CEEE4BAAA009}" type="pres">
      <dgm:prSet presAssocID="{37BA1A23-02AB-4EB2-AAFD-4E393C4E1997}" presName="comp" presStyleCnt="0"/>
      <dgm:spPr/>
    </dgm:pt>
    <dgm:pt modelId="{1D7A906F-31B8-4450-8F45-4031618B1D8F}" type="pres">
      <dgm:prSet presAssocID="{37BA1A23-02AB-4EB2-AAFD-4E393C4E1997}" presName="box" presStyleLbl="node1" presStyleIdx="0" presStyleCnt="3"/>
      <dgm:spPr/>
      <dgm:t>
        <a:bodyPr/>
        <a:lstStyle/>
        <a:p>
          <a:endParaRPr lang="uk-UA"/>
        </a:p>
      </dgm:t>
    </dgm:pt>
    <dgm:pt modelId="{66E1E948-C493-474B-A9DC-ACD2377F75FB}" type="pres">
      <dgm:prSet presAssocID="{37BA1A23-02AB-4EB2-AAFD-4E393C4E1997}" presName="img" presStyleLbl="fgImgPlace1" presStyleIdx="0" presStyleCnt="3"/>
      <dgm:spPr/>
    </dgm:pt>
    <dgm:pt modelId="{8C4FFAE7-5F17-4697-8394-32A40FBE7A4F}" type="pres">
      <dgm:prSet presAssocID="{37BA1A23-02AB-4EB2-AAFD-4E393C4E199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0040D8-0CC6-46AF-903A-6AEB8A9D280B}" type="pres">
      <dgm:prSet presAssocID="{BB07C3D9-EB88-4BA8-ADAC-D21A7D7FEB4B}" presName="spacer" presStyleCnt="0"/>
      <dgm:spPr/>
    </dgm:pt>
    <dgm:pt modelId="{E12A66D0-FACB-4567-BD59-80440F563707}" type="pres">
      <dgm:prSet presAssocID="{D74814AE-CC5C-4B20-B535-EB332EB24A90}" presName="comp" presStyleCnt="0"/>
      <dgm:spPr/>
    </dgm:pt>
    <dgm:pt modelId="{B31BD26C-98A4-4B50-ABE2-72C0E99DA061}" type="pres">
      <dgm:prSet presAssocID="{D74814AE-CC5C-4B20-B535-EB332EB24A90}" presName="box" presStyleLbl="node1" presStyleIdx="1" presStyleCnt="3"/>
      <dgm:spPr/>
      <dgm:t>
        <a:bodyPr/>
        <a:lstStyle/>
        <a:p>
          <a:endParaRPr lang="uk-UA"/>
        </a:p>
      </dgm:t>
    </dgm:pt>
    <dgm:pt modelId="{929AD928-EDF3-497E-BB2D-C337C3C3A0AF}" type="pres">
      <dgm:prSet presAssocID="{D74814AE-CC5C-4B20-B535-EB332EB24A90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337776D-B054-4502-B7B8-65797E89C0CD}" type="pres">
      <dgm:prSet presAssocID="{D74814AE-CC5C-4B20-B535-EB332EB24A9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9D2358-6C4D-4C9F-BA5C-B2771B8D4598}" type="pres">
      <dgm:prSet presAssocID="{F9612D38-B924-4C6F-9BD6-7218A2CDEB37}" presName="spacer" presStyleCnt="0"/>
      <dgm:spPr/>
    </dgm:pt>
    <dgm:pt modelId="{8D80D591-F042-4627-9980-46E4173E0A3A}" type="pres">
      <dgm:prSet presAssocID="{86880E5D-8E2A-43B6-A8FD-B5B78CE706E6}" presName="comp" presStyleCnt="0"/>
      <dgm:spPr/>
    </dgm:pt>
    <dgm:pt modelId="{739CB4E7-ACC7-401B-BB60-25A04A20FF22}" type="pres">
      <dgm:prSet presAssocID="{86880E5D-8E2A-43B6-A8FD-B5B78CE706E6}" presName="box" presStyleLbl="node1" presStyleIdx="2" presStyleCnt="3" custLinFactNeighborX="-2499" custLinFactNeighborY="-6321"/>
      <dgm:spPr/>
      <dgm:t>
        <a:bodyPr/>
        <a:lstStyle/>
        <a:p>
          <a:endParaRPr lang="uk-UA"/>
        </a:p>
      </dgm:t>
    </dgm:pt>
    <dgm:pt modelId="{2CC9482F-0C02-4031-99C2-B87C10FBF313}" type="pres">
      <dgm:prSet presAssocID="{86880E5D-8E2A-43B6-A8FD-B5B78CE706E6}" presName="img" presStyleLbl="fgImgPlace1" presStyleIdx="2" presStyleCnt="3" custFlipVert="1" custScaleX="77259" custScaleY="103409"/>
      <dgm:spPr/>
      <dgm:t>
        <a:bodyPr/>
        <a:lstStyle/>
        <a:p>
          <a:endParaRPr lang="ru-RU"/>
        </a:p>
      </dgm:t>
    </dgm:pt>
    <dgm:pt modelId="{05BC3E1D-CA9F-45A6-AAAE-B0AE77365D6A}" type="pres">
      <dgm:prSet presAssocID="{86880E5D-8E2A-43B6-A8FD-B5B78CE706E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00E9973-DE04-4E63-A6EF-F123133509BF}" srcId="{D74814AE-CC5C-4B20-B535-EB332EB24A90}" destId="{243DB52F-F48C-406E-A163-DD815B60C03C}" srcOrd="1" destOrd="0" parTransId="{0F3F673C-2F01-43AC-8998-F95615EAFEC8}" sibTransId="{CE241E79-700C-41AB-B5D2-9063A31F0939}"/>
    <dgm:cxn modelId="{1D115B2F-C17B-4DAB-9E17-E9AAF97AB5EB}" srcId="{7DFEAE72-F6E9-4D41-9754-7A6C7F184B09}" destId="{37BA1A23-02AB-4EB2-AAFD-4E393C4E1997}" srcOrd="0" destOrd="0" parTransId="{FE6ABA5C-CA95-4990-B06A-197C41801BA0}" sibTransId="{BB07C3D9-EB88-4BA8-ADAC-D21A7D7FEB4B}"/>
    <dgm:cxn modelId="{5FFAC1AE-A928-4CAB-B7B2-E276BF268FAE}" srcId="{D74814AE-CC5C-4B20-B535-EB332EB24A90}" destId="{EBC5B5FA-D73F-4CFE-83B0-42FC6A3EAF30}" srcOrd="0" destOrd="0" parTransId="{81096640-79D0-4C61-A68D-4B770633141A}" sibTransId="{D1B21EAF-1494-42FA-A878-2D063BE5597E}"/>
    <dgm:cxn modelId="{FAE47955-79C2-4885-97E5-8B322C1A360D}" type="presOf" srcId="{243DB52F-F48C-406E-A163-DD815B60C03C}" destId="{B31BD26C-98A4-4B50-ABE2-72C0E99DA061}" srcOrd="0" destOrd="2" presId="urn:microsoft.com/office/officeart/2005/8/layout/vList4#2"/>
    <dgm:cxn modelId="{18B7FAC5-2DD9-4A6A-BEF4-299CD62D87CC}" type="presOf" srcId="{86880E5D-8E2A-43B6-A8FD-B5B78CE706E6}" destId="{05BC3E1D-CA9F-45A6-AAAE-B0AE77365D6A}" srcOrd="1" destOrd="0" presId="urn:microsoft.com/office/officeart/2005/8/layout/vList4#2"/>
    <dgm:cxn modelId="{ADE1EC1B-5D01-45C5-87A1-92F541DD19BA}" type="presOf" srcId="{37BA1A23-02AB-4EB2-AAFD-4E393C4E1997}" destId="{8C4FFAE7-5F17-4697-8394-32A40FBE7A4F}" srcOrd="1" destOrd="0" presId="urn:microsoft.com/office/officeart/2005/8/layout/vList4#2"/>
    <dgm:cxn modelId="{086DB46E-9E07-44EE-BFF6-FF46183EFB76}" type="presOf" srcId="{EBC5B5FA-D73F-4CFE-83B0-42FC6A3EAF30}" destId="{A337776D-B054-4502-B7B8-65797E89C0CD}" srcOrd="1" destOrd="1" presId="urn:microsoft.com/office/officeart/2005/8/layout/vList4#2"/>
    <dgm:cxn modelId="{2BB874C7-C643-4D44-A1D6-E8E01611DCBB}" type="presOf" srcId="{D74814AE-CC5C-4B20-B535-EB332EB24A90}" destId="{A337776D-B054-4502-B7B8-65797E89C0CD}" srcOrd="1" destOrd="0" presId="urn:microsoft.com/office/officeart/2005/8/layout/vList4#2"/>
    <dgm:cxn modelId="{88D85D31-5864-4AA6-826F-17E9BE4043E2}" type="presOf" srcId="{EBC5B5FA-D73F-4CFE-83B0-42FC6A3EAF30}" destId="{B31BD26C-98A4-4B50-ABE2-72C0E99DA061}" srcOrd="0" destOrd="1" presId="urn:microsoft.com/office/officeart/2005/8/layout/vList4#2"/>
    <dgm:cxn modelId="{8933E104-6D31-4B66-9372-2A364CDEFD50}" type="presOf" srcId="{7DFEAE72-F6E9-4D41-9754-7A6C7F184B09}" destId="{395FCA55-BB2A-4A57-845A-70B66D783419}" srcOrd="0" destOrd="0" presId="urn:microsoft.com/office/officeart/2005/8/layout/vList4#2"/>
    <dgm:cxn modelId="{276765C3-7DA1-40BB-852A-8667316EB073}" type="presOf" srcId="{37BA1A23-02AB-4EB2-AAFD-4E393C4E1997}" destId="{1D7A906F-31B8-4450-8F45-4031618B1D8F}" srcOrd="0" destOrd="0" presId="urn:microsoft.com/office/officeart/2005/8/layout/vList4#2"/>
    <dgm:cxn modelId="{DE0CAB84-4A53-4D9C-B78C-2DE91D6D7116}" type="presOf" srcId="{D74814AE-CC5C-4B20-B535-EB332EB24A90}" destId="{B31BD26C-98A4-4B50-ABE2-72C0E99DA061}" srcOrd="0" destOrd="0" presId="urn:microsoft.com/office/officeart/2005/8/layout/vList4#2"/>
    <dgm:cxn modelId="{CDFF12B9-BE5E-44E2-B9B4-3D27CAE5E266}" srcId="{7DFEAE72-F6E9-4D41-9754-7A6C7F184B09}" destId="{D74814AE-CC5C-4B20-B535-EB332EB24A90}" srcOrd="1" destOrd="0" parTransId="{BBD02D6B-45C1-44F6-BB0F-BE3034B81FD9}" sibTransId="{F9612D38-B924-4C6F-9BD6-7218A2CDEB37}"/>
    <dgm:cxn modelId="{023CEB3C-1317-4012-8AF6-A5C235C64B9D}" type="presOf" srcId="{243DB52F-F48C-406E-A163-DD815B60C03C}" destId="{A337776D-B054-4502-B7B8-65797E89C0CD}" srcOrd="1" destOrd="2" presId="urn:microsoft.com/office/officeart/2005/8/layout/vList4#2"/>
    <dgm:cxn modelId="{7E793A15-C375-443E-8795-209B4B192788}" srcId="{7DFEAE72-F6E9-4D41-9754-7A6C7F184B09}" destId="{86880E5D-8E2A-43B6-A8FD-B5B78CE706E6}" srcOrd="2" destOrd="0" parTransId="{363DB0A3-A9E1-44A6-8FD0-D7C0A6626FF7}" sibTransId="{9CCAE265-4DA7-414F-BB1F-2F70AACDD1D2}"/>
    <dgm:cxn modelId="{FB1CD267-C531-422E-B0A2-1085FAACAFB1}" type="presOf" srcId="{86880E5D-8E2A-43B6-A8FD-B5B78CE706E6}" destId="{739CB4E7-ACC7-401B-BB60-25A04A20FF22}" srcOrd="0" destOrd="0" presId="urn:microsoft.com/office/officeart/2005/8/layout/vList4#2"/>
    <dgm:cxn modelId="{DCF04776-5354-4123-BF5F-3495DC8B28CF}" type="presParOf" srcId="{395FCA55-BB2A-4A57-845A-70B66D783419}" destId="{448248C4-E4DA-4D68-BEA1-CEEE4BAAA009}" srcOrd="0" destOrd="0" presId="urn:microsoft.com/office/officeart/2005/8/layout/vList4#2"/>
    <dgm:cxn modelId="{106CF61F-06CC-45EA-A0D0-3BE4F8CDDDA6}" type="presParOf" srcId="{448248C4-E4DA-4D68-BEA1-CEEE4BAAA009}" destId="{1D7A906F-31B8-4450-8F45-4031618B1D8F}" srcOrd="0" destOrd="0" presId="urn:microsoft.com/office/officeart/2005/8/layout/vList4#2"/>
    <dgm:cxn modelId="{40DE5B63-4DED-4046-9A1B-B4EBA9413B19}" type="presParOf" srcId="{448248C4-E4DA-4D68-BEA1-CEEE4BAAA009}" destId="{66E1E948-C493-474B-A9DC-ACD2377F75FB}" srcOrd="1" destOrd="0" presId="urn:microsoft.com/office/officeart/2005/8/layout/vList4#2"/>
    <dgm:cxn modelId="{0D8F4B9B-407B-406C-B259-4C63C8B25B2A}" type="presParOf" srcId="{448248C4-E4DA-4D68-BEA1-CEEE4BAAA009}" destId="{8C4FFAE7-5F17-4697-8394-32A40FBE7A4F}" srcOrd="2" destOrd="0" presId="urn:microsoft.com/office/officeart/2005/8/layout/vList4#2"/>
    <dgm:cxn modelId="{6D9BC726-C91C-4685-8FA1-D9495D97F511}" type="presParOf" srcId="{395FCA55-BB2A-4A57-845A-70B66D783419}" destId="{190040D8-0CC6-46AF-903A-6AEB8A9D280B}" srcOrd="1" destOrd="0" presId="urn:microsoft.com/office/officeart/2005/8/layout/vList4#2"/>
    <dgm:cxn modelId="{49A3AD2A-3886-446B-A455-513D26579B96}" type="presParOf" srcId="{395FCA55-BB2A-4A57-845A-70B66D783419}" destId="{E12A66D0-FACB-4567-BD59-80440F563707}" srcOrd="2" destOrd="0" presId="urn:microsoft.com/office/officeart/2005/8/layout/vList4#2"/>
    <dgm:cxn modelId="{40927CA8-8821-4280-8DDA-E6A42F7BD41C}" type="presParOf" srcId="{E12A66D0-FACB-4567-BD59-80440F563707}" destId="{B31BD26C-98A4-4B50-ABE2-72C0E99DA061}" srcOrd="0" destOrd="0" presId="urn:microsoft.com/office/officeart/2005/8/layout/vList4#2"/>
    <dgm:cxn modelId="{F0DEC781-CDA3-40EB-848D-AD9CDEE5F811}" type="presParOf" srcId="{E12A66D0-FACB-4567-BD59-80440F563707}" destId="{929AD928-EDF3-497E-BB2D-C337C3C3A0AF}" srcOrd="1" destOrd="0" presId="urn:microsoft.com/office/officeart/2005/8/layout/vList4#2"/>
    <dgm:cxn modelId="{27E14F33-33ED-4E3E-8E9B-D9667CF7EC87}" type="presParOf" srcId="{E12A66D0-FACB-4567-BD59-80440F563707}" destId="{A337776D-B054-4502-B7B8-65797E89C0CD}" srcOrd="2" destOrd="0" presId="urn:microsoft.com/office/officeart/2005/8/layout/vList4#2"/>
    <dgm:cxn modelId="{CC6E3A77-DF1B-484D-A2A3-6EF350550326}" type="presParOf" srcId="{395FCA55-BB2A-4A57-845A-70B66D783419}" destId="{EF9D2358-6C4D-4C9F-BA5C-B2771B8D4598}" srcOrd="3" destOrd="0" presId="urn:microsoft.com/office/officeart/2005/8/layout/vList4#2"/>
    <dgm:cxn modelId="{10B45CF9-DA7B-43DC-B992-38A5CD928E5D}" type="presParOf" srcId="{395FCA55-BB2A-4A57-845A-70B66D783419}" destId="{8D80D591-F042-4627-9980-46E4173E0A3A}" srcOrd="4" destOrd="0" presId="urn:microsoft.com/office/officeart/2005/8/layout/vList4#2"/>
    <dgm:cxn modelId="{8E9442C6-0044-4090-A56F-1A2422EC7FC1}" type="presParOf" srcId="{8D80D591-F042-4627-9980-46E4173E0A3A}" destId="{739CB4E7-ACC7-401B-BB60-25A04A20FF22}" srcOrd="0" destOrd="0" presId="urn:microsoft.com/office/officeart/2005/8/layout/vList4#2"/>
    <dgm:cxn modelId="{262B9FCE-98FB-4BEA-99AF-2502149AACDB}" type="presParOf" srcId="{8D80D591-F042-4627-9980-46E4173E0A3A}" destId="{2CC9482F-0C02-4031-99C2-B87C10FBF313}" srcOrd="1" destOrd="0" presId="urn:microsoft.com/office/officeart/2005/8/layout/vList4#2"/>
    <dgm:cxn modelId="{DA233E7E-A568-429B-BE48-A8E7CE127CCF}" type="presParOf" srcId="{8D80D591-F042-4627-9980-46E4173E0A3A}" destId="{05BC3E1D-CA9F-45A6-AAAE-B0AE77365D6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50D74-0C80-4A96-AD07-32D56554D39D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73DD53F-BE23-4F47-A550-15E89B75972C}">
      <dgm:prSet phldrT="[Текст]" phldr="1"/>
      <dgm:spPr/>
      <dgm:t>
        <a:bodyPr/>
        <a:lstStyle/>
        <a:p>
          <a:endParaRPr lang="ru-RU" dirty="0"/>
        </a:p>
      </dgm:t>
    </dgm:pt>
    <dgm:pt modelId="{2B2FA39D-7434-4B4E-990C-FB6B8AACDE40}" type="parTrans" cxnId="{43079907-65D8-489B-8A73-EAE57E08EE76}">
      <dgm:prSet/>
      <dgm:spPr/>
      <dgm:t>
        <a:bodyPr/>
        <a:lstStyle/>
        <a:p>
          <a:endParaRPr lang="ru-RU"/>
        </a:p>
      </dgm:t>
    </dgm:pt>
    <dgm:pt modelId="{88ED9B67-A165-49AE-A513-63E303641E00}" type="sibTrans" cxnId="{43079907-65D8-489B-8A73-EAE57E08EE76}">
      <dgm:prSet/>
      <dgm:spPr/>
      <dgm:t>
        <a:bodyPr/>
        <a:lstStyle/>
        <a:p>
          <a:endParaRPr lang="ru-RU"/>
        </a:p>
      </dgm:t>
    </dgm:pt>
    <dgm:pt modelId="{91371C64-F4F1-436F-B15B-7CFB3F4039CA}">
      <dgm:prSet phldrT="[Текст]" custT="1"/>
      <dgm:spPr/>
      <dgm:t>
        <a:bodyPr/>
        <a:lstStyle/>
        <a:p>
          <a:r>
            <a:rPr lang="uk-UA" sz="1200" b="1" dirty="0" smtClean="0"/>
            <a:t>КТС</a:t>
          </a:r>
          <a:endParaRPr lang="ru-RU" sz="1200" b="1" dirty="0"/>
        </a:p>
      </dgm:t>
    </dgm:pt>
    <dgm:pt modelId="{4F9F5CD7-B50C-4B3A-B940-266B2925761D}" type="parTrans" cxnId="{1039B525-714E-4B0C-8899-D5A6F9DBFB2D}">
      <dgm:prSet/>
      <dgm:spPr/>
      <dgm:t>
        <a:bodyPr/>
        <a:lstStyle/>
        <a:p>
          <a:endParaRPr lang="ru-RU"/>
        </a:p>
      </dgm:t>
    </dgm:pt>
    <dgm:pt modelId="{560C68F4-DE4B-4BC1-A572-1A17BD0ED0B5}" type="sibTrans" cxnId="{1039B525-714E-4B0C-8899-D5A6F9DBFB2D}">
      <dgm:prSet/>
      <dgm:spPr/>
      <dgm:t>
        <a:bodyPr/>
        <a:lstStyle/>
        <a:p>
          <a:endParaRPr lang="ru-RU"/>
        </a:p>
      </dgm:t>
    </dgm:pt>
    <dgm:pt modelId="{0B705AB4-2950-46E5-A3FE-97546FA915C0}">
      <dgm:prSet phldrT="[Текст]" custT="1"/>
      <dgm:spPr/>
      <dgm:t>
        <a:bodyPr/>
        <a:lstStyle/>
        <a:p>
          <a:r>
            <a:rPr lang="uk-UA" sz="1200" b="1" dirty="0" smtClean="0"/>
            <a:t>Години спілку</a:t>
          </a:r>
          <a:r>
            <a:rPr lang="en-US" sz="1200" b="1" dirty="0" smtClean="0"/>
            <a:t>-</a:t>
          </a:r>
          <a:r>
            <a:rPr lang="uk-UA" sz="1200" b="1" dirty="0" err="1" smtClean="0"/>
            <a:t>вання</a:t>
          </a:r>
          <a:endParaRPr lang="ru-RU" sz="1200" b="1" dirty="0"/>
        </a:p>
      </dgm:t>
    </dgm:pt>
    <dgm:pt modelId="{DB424143-A947-4E8E-B9F7-CF9C6FD4B042}" type="parTrans" cxnId="{3E874B51-54D4-41E5-A536-DF447165099F}">
      <dgm:prSet/>
      <dgm:spPr/>
      <dgm:t>
        <a:bodyPr/>
        <a:lstStyle/>
        <a:p>
          <a:endParaRPr lang="ru-RU"/>
        </a:p>
      </dgm:t>
    </dgm:pt>
    <dgm:pt modelId="{D3D8CB34-5CC1-42FA-AF4E-2D17BF9F60F8}" type="sibTrans" cxnId="{3E874B51-54D4-41E5-A536-DF447165099F}">
      <dgm:prSet/>
      <dgm:spPr/>
      <dgm:t>
        <a:bodyPr/>
        <a:lstStyle/>
        <a:p>
          <a:endParaRPr lang="ru-RU"/>
        </a:p>
      </dgm:t>
    </dgm:pt>
    <dgm:pt modelId="{B4FE7276-C3EB-4F94-9D70-C98871CA0C30}">
      <dgm:prSet phldrT="[Текст]" custT="1"/>
      <dgm:spPr/>
      <dgm:t>
        <a:bodyPr/>
        <a:lstStyle/>
        <a:p>
          <a:r>
            <a:rPr lang="uk-UA" sz="1200" b="1" dirty="0" err="1" smtClean="0"/>
            <a:t>Екскур</a:t>
          </a:r>
          <a:r>
            <a:rPr lang="en-US" sz="1200" b="1" dirty="0" smtClean="0"/>
            <a:t>-</a:t>
          </a:r>
          <a:r>
            <a:rPr lang="uk-UA" sz="1200" b="1" dirty="0" err="1" smtClean="0"/>
            <a:t>сії</a:t>
          </a:r>
          <a:r>
            <a:rPr lang="en-US" sz="1200" b="1" dirty="0" smtClean="0"/>
            <a:t> </a:t>
          </a:r>
          <a:endParaRPr lang="ru-RU" sz="1200" b="1" dirty="0"/>
        </a:p>
      </dgm:t>
    </dgm:pt>
    <dgm:pt modelId="{9B6EE7C3-71FA-48FA-858C-A6B1B03E4837}" type="parTrans" cxnId="{7FA719B7-93EB-4EB8-B80F-DC62E8CEAAF9}">
      <dgm:prSet/>
      <dgm:spPr/>
      <dgm:t>
        <a:bodyPr/>
        <a:lstStyle/>
        <a:p>
          <a:endParaRPr lang="ru-RU"/>
        </a:p>
      </dgm:t>
    </dgm:pt>
    <dgm:pt modelId="{82A82C12-80C4-4AEF-8661-B3728ABFE29D}" type="sibTrans" cxnId="{7FA719B7-93EB-4EB8-B80F-DC62E8CEAAF9}">
      <dgm:prSet/>
      <dgm:spPr/>
      <dgm:t>
        <a:bodyPr/>
        <a:lstStyle/>
        <a:p>
          <a:endParaRPr lang="ru-RU"/>
        </a:p>
      </dgm:t>
    </dgm:pt>
    <dgm:pt modelId="{68E06916-6697-42FB-95E8-C86E47529090}">
      <dgm:prSet phldrT="[Текст]" custT="1"/>
      <dgm:spPr/>
      <dgm:t>
        <a:bodyPr/>
        <a:lstStyle/>
        <a:p>
          <a:r>
            <a:rPr lang="uk-UA" sz="1200" b="1" dirty="0" smtClean="0"/>
            <a:t>Музейні уроки</a:t>
          </a:r>
          <a:endParaRPr lang="ru-RU" sz="1200" b="1" dirty="0"/>
        </a:p>
      </dgm:t>
    </dgm:pt>
    <dgm:pt modelId="{1752C15E-E4FB-499C-8EEA-3ECD2228465D}" type="parTrans" cxnId="{95098F06-E1D2-473C-B14A-EB8752E30816}">
      <dgm:prSet/>
      <dgm:spPr/>
      <dgm:t>
        <a:bodyPr/>
        <a:lstStyle/>
        <a:p>
          <a:endParaRPr lang="ru-RU"/>
        </a:p>
      </dgm:t>
    </dgm:pt>
    <dgm:pt modelId="{DA2C0CC3-0F62-4E7A-BDD9-5561189CB5B4}" type="sibTrans" cxnId="{95098F06-E1D2-473C-B14A-EB8752E30816}">
      <dgm:prSet/>
      <dgm:spPr/>
      <dgm:t>
        <a:bodyPr/>
        <a:lstStyle/>
        <a:p>
          <a:endParaRPr lang="ru-RU"/>
        </a:p>
      </dgm:t>
    </dgm:pt>
    <dgm:pt modelId="{7CE02A53-960A-4A38-8CC1-F050A29D244F}">
      <dgm:prSet custT="1"/>
      <dgm:spPr/>
      <dgm:t>
        <a:bodyPr/>
        <a:lstStyle/>
        <a:p>
          <a:r>
            <a:rPr lang="uk-UA" sz="1200" b="1" dirty="0" smtClean="0"/>
            <a:t>Родинні свята</a:t>
          </a:r>
          <a:endParaRPr lang="ru-RU" sz="1200" b="1" dirty="0"/>
        </a:p>
      </dgm:t>
    </dgm:pt>
    <dgm:pt modelId="{1C8766BE-611F-44D5-AD57-5EE32755887A}" type="parTrans" cxnId="{4E32CB1B-9C15-40E9-BAAE-C0B78F34068F}">
      <dgm:prSet/>
      <dgm:spPr/>
      <dgm:t>
        <a:bodyPr/>
        <a:lstStyle/>
        <a:p>
          <a:endParaRPr lang="ru-RU"/>
        </a:p>
      </dgm:t>
    </dgm:pt>
    <dgm:pt modelId="{F4C6C9AC-0437-4D47-B00A-123EA80D5F77}" type="sibTrans" cxnId="{4E32CB1B-9C15-40E9-BAAE-C0B78F34068F}">
      <dgm:prSet/>
      <dgm:spPr/>
      <dgm:t>
        <a:bodyPr/>
        <a:lstStyle/>
        <a:p>
          <a:endParaRPr lang="ru-RU"/>
        </a:p>
      </dgm:t>
    </dgm:pt>
    <dgm:pt modelId="{D91FC99D-3F32-4FEF-934A-07751BAF742C}">
      <dgm:prSet custT="1"/>
      <dgm:spPr/>
      <dgm:t>
        <a:bodyPr/>
        <a:lstStyle/>
        <a:p>
          <a:r>
            <a:rPr lang="uk-UA" sz="1200" b="1" dirty="0" err="1" smtClean="0"/>
            <a:t>Проек</a:t>
          </a:r>
          <a:r>
            <a:rPr lang="en-US" sz="1200" b="1" dirty="0" smtClean="0"/>
            <a:t>-</a:t>
          </a:r>
          <a:r>
            <a:rPr lang="uk-UA" sz="1200" b="1" dirty="0" smtClean="0"/>
            <a:t>ти </a:t>
          </a:r>
          <a:endParaRPr lang="ru-RU" sz="1200" b="1" dirty="0"/>
        </a:p>
      </dgm:t>
    </dgm:pt>
    <dgm:pt modelId="{57387CE4-F264-42FC-891F-875494CC8FD2}" type="parTrans" cxnId="{EB9254C2-2416-464B-8B1A-BE51E7E41F75}">
      <dgm:prSet/>
      <dgm:spPr/>
      <dgm:t>
        <a:bodyPr/>
        <a:lstStyle/>
        <a:p>
          <a:endParaRPr lang="ru-RU"/>
        </a:p>
      </dgm:t>
    </dgm:pt>
    <dgm:pt modelId="{30A7B730-CA50-441D-8654-60E7F2416FFE}" type="sibTrans" cxnId="{EB9254C2-2416-464B-8B1A-BE51E7E41F75}">
      <dgm:prSet/>
      <dgm:spPr/>
      <dgm:t>
        <a:bodyPr/>
        <a:lstStyle/>
        <a:p>
          <a:endParaRPr lang="ru-RU"/>
        </a:p>
      </dgm:t>
    </dgm:pt>
    <dgm:pt modelId="{BD16059C-4A77-41B1-8856-ACA0E28B40FD}">
      <dgm:prSet custT="1"/>
      <dgm:spPr/>
      <dgm:t>
        <a:bodyPr/>
        <a:lstStyle/>
        <a:p>
          <a:r>
            <a:rPr lang="uk-UA" sz="1200" b="1" dirty="0" err="1" smtClean="0"/>
            <a:t>Тренін</a:t>
          </a:r>
          <a:r>
            <a:rPr lang="en-US" sz="1200" b="1" dirty="0" smtClean="0"/>
            <a:t>-</a:t>
          </a:r>
          <a:r>
            <a:rPr lang="uk-UA" sz="1200" b="1" dirty="0" err="1" smtClean="0"/>
            <a:t>ги</a:t>
          </a:r>
          <a:endParaRPr lang="uk-UA" sz="1200" b="1" dirty="0" smtClean="0"/>
        </a:p>
        <a:p>
          <a:endParaRPr lang="ru-RU" sz="1200" b="1" dirty="0"/>
        </a:p>
      </dgm:t>
    </dgm:pt>
    <dgm:pt modelId="{869E6137-174B-421D-82E7-F985BE23D1A4}" type="parTrans" cxnId="{1F1FF34F-1AEE-402E-A0B3-E1C30AB19EAD}">
      <dgm:prSet/>
      <dgm:spPr/>
      <dgm:t>
        <a:bodyPr/>
        <a:lstStyle/>
        <a:p>
          <a:endParaRPr lang="ru-RU"/>
        </a:p>
      </dgm:t>
    </dgm:pt>
    <dgm:pt modelId="{9E499AE8-FB88-478A-9805-024B149C5D31}" type="sibTrans" cxnId="{1F1FF34F-1AEE-402E-A0B3-E1C30AB19EAD}">
      <dgm:prSet/>
      <dgm:spPr/>
      <dgm:t>
        <a:bodyPr/>
        <a:lstStyle/>
        <a:p>
          <a:endParaRPr lang="ru-RU"/>
        </a:p>
      </dgm:t>
    </dgm:pt>
    <dgm:pt modelId="{9DB85076-E450-4BB7-B0ED-51FE2EF06854}">
      <dgm:prSet custT="1"/>
      <dgm:spPr/>
      <dgm:t>
        <a:bodyPr/>
        <a:lstStyle/>
        <a:p>
          <a:r>
            <a:rPr lang="uk-UA" sz="1200" b="1" dirty="0" smtClean="0"/>
            <a:t>Пошукові експедиції</a:t>
          </a:r>
          <a:endParaRPr lang="ru-RU" sz="1200" b="1" dirty="0"/>
        </a:p>
      </dgm:t>
    </dgm:pt>
    <dgm:pt modelId="{3B9B660B-F613-4B65-91DF-03D6EFFF837E}" type="parTrans" cxnId="{96AFDE95-6DA1-4D50-89E2-FFB85C27DD00}">
      <dgm:prSet/>
      <dgm:spPr/>
      <dgm:t>
        <a:bodyPr/>
        <a:lstStyle/>
        <a:p>
          <a:endParaRPr lang="ru-RU"/>
        </a:p>
      </dgm:t>
    </dgm:pt>
    <dgm:pt modelId="{7F82EB00-9AE9-4C6C-A4F6-75D4158B6C45}" type="sibTrans" cxnId="{96AFDE95-6DA1-4D50-89E2-FFB85C27DD00}">
      <dgm:prSet/>
      <dgm:spPr/>
      <dgm:t>
        <a:bodyPr/>
        <a:lstStyle/>
        <a:p>
          <a:endParaRPr lang="ru-RU"/>
        </a:p>
      </dgm:t>
    </dgm:pt>
    <dgm:pt modelId="{C7580E85-A16F-45DA-A818-465F77B1E625}">
      <dgm:prSet custT="1"/>
      <dgm:spPr/>
      <dgm:t>
        <a:bodyPr/>
        <a:lstStyle/>
        <a:p>
          <a:r>
            <a:rPr lang="uk-UA" sz="1200" b="1" dirty="0" smtClean="0"/>
            <a:t>Рольові ігри</a:t>
          </a:r>
          <a:endParaRPr lang="ru-RU" sz="1200" b="1" dirty="0"/>
        </a:p>
      </dgm:t>
    </dgm:pt>
    <dgm:pt modelId="{CEEC7AC4-4B50-4EAC-BD57-A8A6335A0C80}" type="parTrans" cxnId="{92849739-120E-4BA5-A2F0-2F7C14622F75}">
      <dgm:prSet/>
      <dgm:spPr/>
      <dgm:t>
        <a:bodyPr/>
        <a:lstStyle/>
        <a:p>
          <a:endParaRPr lang="ru-RU"/>
        </a:p>
      </dgm:t>
    </dgm:pt>
    <dgm:pt modelId="{D965BCA2-8711-4146-9F03-F4DAD10B0A0A}" type="sibTrans" cxnId="{92849739-120E-4BA5-A2F0-2F7C14622F75}">
      <dgm:prSet/>
      <dgm:spPr/>
      <dgm:t>
        <a:bodyPr/>
        <a:lstStyle/>
        <a:p>
          <a:endParaRPr lang="ru-RU"/>
        </a:p>
      </dgm:t>
    </dgm:pt>
    <dgm:pt modelId="{52CB150B-0CCB-4052-BDF0-CB03D0F68A1F}">
      <dgm:prSet custT="1"/>
      <dgm:spPr/>
      <dgm:t>
        <a:bodyPr/>
        <a:lstStyle/>
        <a:p>
          <a:r>
            <a:rPr lang="uk-UA" sz="1200" b="1" dirty="0" err="1" smtClean="0">
              <a:solidFill>
                <a:schemeClr val="tx1"/>
              </a:solidFill>
            </a:rPr>
            <a:t>Розмо</a:t>
          </a:r>
          <a:r>
            <a:rPr lang="en-US" sz="1200" b="1" dirty="0" smtClean="0">
              <a:solidFill>
                <a:schemeClr val="tx1"/>
              </a:solidFill>
            </a:rPr>
            <a:t>-</a:t>
          </a:r>
          <a:r>
            <a:rPr lang="uk-UA" sz="1200" b="1" dirty="0" err="1" smtClean="0">
              <a:solidFill>
                <a:schemeClr val="tx1"/>
              </a:solidFill>
            </a:rPr>
            <a:t>ва</a:t>
          </a:r>
          <a:r>
            <a:rPr lang="uk-UA" sz="1200" b="1" dirty="0" smtClean="0">
              <a:solidFill>
                <a:schemeClr val="tx1"/>
              </a:solidFill>
            </a:rPr>
            <a:t> у колі</a:t>
          </a:r>
          <a:endParaRPr lang="ru-RU" sz="1200" b="1" dirty="0">
            <a:solidFill>
              <a:schemeClr val="tx1"/>
            </a:solidFill>
          </a:endParaRPr>
        </a:p>
      </dgm:t>
    </dgm:pt>
    <dgm:pt modelId="{F8B3B0DA-17C8-44DB-8C56-A09F333A8603}" type="parTrans" cxnId="{1BFE59C3-C4C0-47C9-B231-182CC32C9862}">
      <dgm:prSet/>
      <dgm:spPr/>
      <dgm:t>
        <a:bodyPr/>
        <a:lstStyle/>
        <a:p>
          <a:endParaRPr lang="ru-RU"/>
        </a:p>
      </dgm:t>
    </dgm:pt>
    <dgm:pt modelId="{D2653B08-AE3B-4AC3-8D94-829572827F56}" type="sibTrans" cxnId="{1BFE59C3-C4C0-47C9-B231-182CC32C9862}">
      <dgm:prSet/>
      <dgm:spPr/>
      <dgm:t>
        <a:bodyPr/>
        <a:lstStyle/>
        <a:p>
          <a:endParaRPr lang="ru-RU"/>
        </a:p>
      </dgm:t>
    </dgm:pt>
    <dgm:pt modelId="{7F245BE2-8E74-44DB-A38F-A3F3F5838881}" type="pres">
      <dgm:prSet presAssocID="{2BF50D74-0C80-4A96-AD07-32D56554D3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283A51-292C-495C-B7FE-9592A474B3E1}" type="pres">
      <dgm:prSet presAssocID="{473DD53F-BE23-4F47-A550-15E89B75972C}" presName="centerShape" presStyleLbl="node0" presStyleIdx="0" presStyleCnt="1"/>
      <dgm:spPr/>
      <dgm:t>
        <a:bodyPr/>
        <a:lstStyle/>
        <a:p>
          <a:endParaRPr lang="ru-RU"/>
        </a:p>
      </dgm:t>
    </dgm:pt>
    <dgm:pt modelId="{DDB38CDD-A437-495A-8011-1D253EDBDEC6}" type="pres">
      <dgm:prSet presAssocID="{4F9F5CD7-B50C-4B3A-B940-266B2925761D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A9E829BD-20D8-4E1F-8F94-CA9E95ACFDB3}" type="pres">
      <dgm:prSet presAssocID="{4F9F5CD7-B50C-4B3A-B940-266B2925761D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7B96196B-1172-4C5B-97C9-F676F4094E63}" type="pres">
      <dgm:prSet presAssocID="{91371C64-F4F1-436F-B15B-7CFB3F4039CA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35FFE-D086-4454-8323-33B968DA9722}" type="pres">
      <dgm:prSet presAssocID="{DB424143-A947-4E8E-B9F7-CF9C6FD4B042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A0C30F53-39C8-49CA-AF23-98272F09EB51}" type="pres">
      <dgm:prSet presAssocID="{DB424143-A947-4E8E-B9F7-CF9C6FD4B042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E6FDB6FA-58DE-4B67-B593-A7E7C0E99C95}" type="pres">
      <dgm:prSet presAssocID="{0B705AB4-2950-46E5-A3FE-97546FA915C0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3E432-EA98-4CDF-91EE-2775A9297A80}" type="pres">
      <dgm:prSet presAssocID="{9B6EE7C3-71FA-48FA-858C-A6B1B03E4837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A7ED871C-163B-4891-838C-564869BF22B9}" type="pres">
      <dgm:prSet presAssocID="{9B6EE7C3-71FA-48FA-858C-A6B1B03E4837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42CCB4A7-96C7-4D92-BB5E-B9EE7C8A13FB}" type="pres">
      <dgm:prSet presAssocID="{B4FE7276-C3EB-4F94-9D70-C98871CA0C3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F757C-B104-445F-B9C6-04181EC46970}" type="pres">
      <dgm:prSet presAssocID="{1752C15E-E4FB-499C-8EEA-3ECD2228465D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721911B1-7046-4DA9-A5A0-0CC27C9B14FF}" type="pres">
      <dgm:prSet presAssocID="{1752C15E-E4FB-499C-8EEA-3ECD2228465D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DC4DAC5C-4C5F-472F-B284-0A68EF96ED01}" type="pres">
      <dgm:prSet presAssocID="{68E06916-6697-42FB-95E8-C86E4752909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73715-05F4-4C87-8935-2B59F4F0FFA4}" type="pres">
      <dgm:prSet presAssocID="{1C8766BE-611F-44D5-AD57-5EE32755887A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58A8AA0F-BA8A-42CD-9A83-8FD7F502D1FB}" type="pres">
      <dgm:prSet presAssocID="{1C8766BE-611F-44D5-AD57-5EE32755887A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F197B456-992A-4FC6-A0E1-2B75E29F194B}" type="pres">
      <dgm:prSet presAssocID="{7CE02A53-960A-4A38-8CC1-F050A29D244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7556C-EFC7-4FD7-B465-7C335B698EE6}" type="pres">
      <dgm:prSet presAssocID="{57387CE4-F264-42FC-891F-875494CC8FD2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E90B8E8A-283C-4C48-89CC-0C4CB309E02A}" type="pres">
      <dgm:prSet presAssocID="{57387CE4-F264-42FC-891F-875494CC8FD2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BAD23858-DEA2-41A6-83AB-E1F11A8509E7}" type="pres">
      <dgm:prSet presAssocID="{D91FC99D-3F32-4FEF-934A-07751BAF742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F645C-3C32-4FC6-8CAB-A4955ED2D2F0}" type="pres">
      <dgm:prSet presAssocID="{869E6137-174B-421D-82E7-F985BE23D1A4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28356CF4-E6A4-4D7E-B289-BD9DE69D1193}" type="pres">
      <dgm:prSet presAssocID="{869E6137-174B-421D-82E7-F985BE23D1A4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9ADBA7F9-652F-4D44-91CB-8E648C48AFF4}" type="pres">
      <dgm:prSet presAssocID="{BD16059C-4A77-41B1-8856-ACA0E28B40F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E9FE6-797B-4DC5-BCB0-20A0E068BA34}" type="pres">
      <dgm:prSet presAssocID="{3B9B660B-F613-4B65-91DF-03D6EFFF837E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0E35F13C-D668-4E73-BCCC-06D74E2F9EB9}" type="pres">
      <dgm:prSet presAssocID="{3B9B660B-F613-4B65-91DF-03D6EFFF837E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3F84E83F-862C-4A15-BA9D-6727CBBAF187}" type="pres">
      <dgm:prSet presAssocID="{9DB85076-E450-4BB7-B0ED-51FE2EF0685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92650-8D72-4204-B88F-4E8D31FE59FB}" type="pres">
      <dgm:prSet presAssocID="{CEEC7AC4-4B50-4EAC-BD57-A8A6335A0C80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D1453C28-6D30-4055-BFD0-E9484D98D36C}" type="pres">
      <dgm:prSet presAssocID="{CEEC7AC4-4B50-4EAC-BD57-A8A6335A0C80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C06F6205-2EEA-42A4-A45D-0903B60F4A79}" type="pres">
      <dgm:prSet presAssocID="{C7580E85-A16F-45DA-A818-465F77B1E62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04AB0-94A1-400C-A6F7-A6A06D4CE14B}" type="pres">
      <dgm:prSet presAssocID="{F8B3B0DA-17C8-44DB-8C56-A09F333A8603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92744640-C831-4E42-B4C9-9B23AC75251F}" type="pres">
      <dgm:prSet presAssocID="{F8B3B0DA-17C8-44DB-8C56-A09F333A8603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5EC10887-5D20-4900-9626-5C42441967EB}" type="pres">
      <dgm:prSet presAssocID="{52CB150B-0CCB-4052-BDF0-CB03D0F68A1F}" presName="node" presStyleLbl="node1" presStyleIdx="9" presStyleCnt="10" custRadScaleRad="99145" custRadScaleInc="5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79907-65D8-489B-8A73-EAE57E08EE76}" srcId="{2BF50D74-0C80-4A96-AD07-32D56554D39D}" destId="{473DD53F-BE23-4F47-A550-15E89B75972C}" srcOrd="0" destOrd="0" parTransId="{2B2FA39D-7434-4B4E-990C-FB6B8AACDE40}" sibTransId="{88ED9B67-A165-49AE-A513-63E303641E00}"/>
    <dgm:cxn modelId="{BB1AE7DC-7DAB-4215-B7AE-A1FFFB7BB991}" type="presOf" srcId="{4F9F5CD7-B50C-4B3A-B940-266B2925761D}" destId="{A9E829BD-20D8-4E1F-8F94-CA9E95ACFDB3}" srcOrd="1" destOrd="0" presId="urn:microsoft.com/office/officeart/2005/8/layout/radial5"/>
    <dgm:cxn modelId="{101F3EB7-CECC-423B-9B29-70DA6F492F6D}" type="presOf" srcId="{9DB85076-E450-4BB7-B0ED-51FE2EF06854}" destId="{3F84E83F-862C-4A15-BA9D-6727CBBAF187}" srcOrd="0" destOrd="0" presId="urn:microsoft.com/office/officeart/2005/8/layout/radial5"/>
    <dgm:cxn modelId="{433EFC54-2B30-4D0D-904F-3A52E46B1D0F}" type="presOf" srcId="{3B9B660B-F613-4B65-91DF-03D6EFFF837E}" destId="{E3AE9FE6-797B-4DC5-BCB0-20A0E068BA34}" srcOrd="0" destOrd="0" presId="urn:microsoft.com/office/officeart/2005/8/layout/radial5"/>
    <dgm:cxn modelId="{AB34C081-482A-4F34-BE06-888EA0DE3483}" type="presOf" srcId="{473DD53F-BE23-4F47-A550-15E89B75972C}" destId="{35283A51-292C-495C-B7FE-9592A474B3E1}" srcOrd="0" destOrd="0" presId="urn:microsoft.com/office/officeart/2005/8/layout/radial5"/>
    <dgm:cxn modelId="{EC065154-3B07-42D8-9919-6E3CDB946842}" type="presOf" srcId="{F8B3B0DA-17C8-44DB-8C56-A09F333A8603}" destId="{92744640-C831-4E42-B4C9-9B23AC75251F}" srcOrd="1" destOrd="0" presId="urn:microsoft.com/office/officeart/2005/8/layout/radial5"/>
    <dgm:cxn modelId="{EB9254C2-2416-464B-8B1A-BE51E7E41F75}" srcId="{473DD53F-BE23-4F47-A550-15E89B75972C}" destId="{D91FC99D-3F32-4FEF-934A-07751BAF742C}" srcOrd="5" destOrd="0" parTransId="{57387CE4-F264-42FC-891F-875494CC8FD2}" sibTransId="{30A7B730-CA50-441D-8654-60E7F2416FFE}"/>
    <dgm:cxn modelId="{95098F06-E1D2-473C-B14A-EB8752E30816}" srcId="{473DD53F-BE23-4F47-A550-15E89B75972C}" destId="{68E06916-6697-42FB-95E8-C86E47529090}" srcOrd="3" destOrd="0" parTransId="{1752C15E-E4FB-499C-8EEA-3ECD2228465D}" sibTransId="{DA2C0CC3-0F62-4E7A-BDD9-5561189CB5B4}"/>
    <dgm:cxn modelId="{D9AF86DA-D8FA-4366-B72D-AD544CB273A6}" type="presOf" srcId="{4F9F5CD7-B50C-4B3A-B940-266B2925761D}" destId="{DDB38CDD-A437-495A-8011-1D253EDBDEC6}" srcOrd="0" destOrd="0" presId="urn:microsoft.com/office/officeart/2005/8/layout/radial5"/>
    <dgm:cxn modelId="{5DD302A1-5B52-4F35-BC37-8952EDBBCCF8}" type="presOf" srcId="{C7580E85-A16F-45DA-A818-465F77B1E625}" destId="{C06F6205-2EEA-42A4-A45D-0903B60F4A79}" srcOrd="0" destOrd="0" presId="urn:microsoft.com/office/officeart/2005/8/layout/radial5"/>
    <dgm:cxn modelId="{7C2471C9-4828-4C0B-8C74-D93C14F04614}" type="presOf" srcId="{CEEC7AC4-4B50-4EAC-BD57-A8A6335A0C80}" destId="{D1453C28-6D30-4055-BFD0-E9484D98D36C}" srcOrd="1" destOrd="0" presId="urn:microsoft.com/office/officeart/2005/8/layout/radial5"/>
    <dgm:cxn modelId="{59E3C4CC-F93D-405A-A0EC-DB099A486652}" type="presOf" srcId="{9B6EE7C3-71FA-48FA-858C-A6B1B03E4837}" destId="{A7ED871C-163B-4891-838C-564869BF22B9}" srcOrd="1" destOrd="0" presId="urn:microsoft.com/office/officeart/2005/8/layout/radial5"/>
    <dgm:cxn modelId="{510C7CEC-AB3E-4CDE-80E0-5F5E0B37FA65}" type="presOf" srcId="{57387CE4-F264-42FC-891F-875494CC8FD2}" destId="{C3D7556C-EFC7-4FD7-B465-7C335B698EE6}" srcOrd="0" destOrd="0" presId="urn:microsoft.com/office/officeart/2005/8/layout/radial5"/>
    <dgm:cxn modelId="{2D6EAC14-1783-406F-A5A9-0C14FF5081F0}" type="presOf" srcId="{CEEC7AC4-4B50-4EAC-BD57-A8A6335A0C80}" destId="{07F92650-8D72-4204-B88F-4E8D31FE59FB}" srcOrd="0" destOrd="0" presId="urn:microsoft.com/office/officeart/2005/8/layout/radial5"/>
    <dgm:cxn modelId="{15CC880C-3305-4B29-B1F1-33AE57BFA5A5}" type="presOf" srcId="{DB424143-A947-4E8E-B9F7-CF9C6FD4B042}" destId="{A0C30F53-39C8-49CA-AF23-98272F09EB51}" srcOrd="1" destOrd="0" presId="urn:microsoft.com/office/officeart/2005/8/layout/radial5"/>
    <dgm:cxn modelId="{92849739-120E-4BA5-A2F0-2F7C14622F75}" srcId="{473DD53F-BE23-4F47-A550-15E89B75972C}" destId="{C7580E85-A16F-45DA-A818-465F77B1E625}" srcOrd="8" destOrd="0" parTransId="{CEEC7AC4-4B50-4EAC-BD57-A8A6335A0C80}" sibTransId="{D965BCA2-8711-4146-9F03-F4DAD10B0A0A}"/>
    <dgm:cxn modelId="{96AFDE95-6DA1-4D50-89E2-FFB85C27DD00}" srcId="{473DD53F-BE23-4F47-A550-15E89B75972C}" destId="{9DB85076-E450-4BB7-B0ED-51FE2EF06854}" srcOrd="7" destOrd="0" parTransId="{3B9B660B-F613-4B65-91DF-03D6EFFF837E}" sibTransId="{7F82EB00-9AE9-4C6C-A4F6-75D4158B6C45}"/>
    <dgm:cxn modelId="{B6A14D71-1F00-4316-897A-C44C1E019BA9}" type="presOf" srcId="{F8B3B0DA-17C8-44DB-8C56-A09F333A8603}" destId="{43C04AB0-94A1-400C-A6F7-A6A06D4CE14B}" srcOrd="0" destOrd="0" presId="urn:microsoft.com/office/officeart/2005/8/layout/radial5"/>
    <dgm:cxn modelId="{55085EB6-4771-415D-ADE9-73332F2EBA13}" type="presOf" srcId="{52CB150B-0CCB-4052-BDF0-CB03D0F68A1F}" destId="{5EC10887-5D20-4900-9626-5C42441967EB}" srcOrd="0" destOrd="0" presId="urn:microsoft.com/office/officeart/2005/8/layout/radial5"/>
    <dgm:cxn modelId="{FDBC74B9-F0E1-4A37-B2F8-BC8FE08F0598}" type="presOf" srcId="{68E06916-6697-42FB-95E8-C86E47529090}" destId="{DC4DAC5C-4C5F-472F-B284-0A68EF96ED01}" srcOrd="0" destOrd="0" presId="urn:microsoft.com/office/officeart/2005/8/layout/radial5"/>
    <dgm:cxn modelId="{75454AF7-4C5F-4BE8-805B-A9910686677B}" type="presOf" srcId="{1C8766BE-611F-44D5-AD57-5EE32755887A}" destId="{58A8AA0F-BA8A-42CD-9A83-8FD7F502D1FB}" srcOrd="1" destOrd="0" presId="urn:microsoft.com/office/officeart/2005/8/layout/radial5"/>
    <dgm:cxn modelId="{F36AFC7C-035B-4BD2-B6BD-0442E7D2EC42}" type="presOf" srcId="{B4FE7276-C3EB-4F94-9D70-C98871CA0C30}" destId="{42CCB4A7-96C7-4D92-BB5E-B9EE7C8A13FB}" srcOrd="0" destOrd="0" presId="urn:microsoft.com/office/officeart/2005/8/layout/radial5"/>
    <dgm:cxn modelId="{0752B087-8350-413E-A370-8D438F633A27}" type="presOf" srcId="{869E6137-174B-421D-82E7-F985BE23D1A4}" destId="{E27F645C-3C32-4FC6-8CAB-A4955ED2D2F0}" srcOrd="0" destOrd="0" presId="urn:microsoft.com/office/officeart/2005/8/layout/radial5"/>
    <dgm:cxn modelId="{1F1FF34F-1AEE-402E-A0B3-E1C30AB19EAD}" srcId="{473DD53F-BE23-4F47-A550-15E89B75972C}" destId="{BD16059C-4A77-41B1-8856-ACA0E28B40FD}" srcOrd="6" destOrd="0" parTransId="{869E6137-174B-421D-82E7-F985BE23D1A4}" sibTransId="{9E499AE8-FB88-478A-9805-024B149C5D31}"/>
    <dgm:cxn modelId="{9A7B1942-11C4-4469-8283-91BEDEEEA074}" type="presOf" srcId="{869E6137-174B-421D-82E7-F985BE23D1A4}" destId="{28356CF4-E6A4-4D7E-B289-BD9DE69D1193}" srcOrd="1" destOrd="0" presId="urn:microsoft.com/office/officeart/2005/8/layout/radial5"/>
    <dgm:cxn modelId="{0DEF8453-C030-47D7-AB8D-30380DEB0CBD}" type="presOf" srcId="{7CE02A53-960A-4A38-8CC1-F050A29D244F}" destId="{F197B456-992A-4FC6-A0E1-2B75E29F194B}" srcOrd="0" destOrd="0" presId="urn:microsoft.com/office/officeart/2005/8/layout/radial5"/>
    <dgm:cxn modelId="{1039B525-714E-4B0C-8899-D5A6F9DBFB2D}" srcId="{473DD53F-BE23-4F47-A550-15E89B75972C}" destId="{91371C64-F4F1-436F-B15B-7CFB3F4039CA}" srcOrd="0" destOrd="0" parTransId="{4F9F5CD7-B50C-4B3A-B940-266B2925761D}" sibTransId="{560C68F4-DE4B-4BC1-A572-1A17BD0ED0B5}"/>
    <dgm:cxn modelId="{42E1C991-3584-4425-9A5A-C92AAC5E9512}" type="presOf" srcId="{3B9B660B-F613-4B65-91DF-03D6EFFF837E}" destId="{0E35F13C-D668-4E73-BCCC-06D74E2F9EB9}" srcOrd="1" destOrd="0" presId="urn:microsoft.com/office/officeart/2005/8/layout/radial5"/>
    <dgm:cxn modelId="{7846EE40-80CF-46EC-B24C-2A040E4931C7}" type="presOf" srcId="{DB424143-A947-4E8E-B9F7-CF9C6FD4B042}" destId="{07335FFE-D086-4454-8323-33B968DA9722}" srcOrd="0" destOrd="0" presId="urn:microsoft.com/office/officeart/2005/8/layout/radial5"/>
    <dgm:cxn modelId="{46636AFC-9691-4894-AD01-558DEDC8C1DC}" type="presOf" srcId="{57387CE4-F264-42FC-891F-875494CC8FD2}" destId="{E90B8E8A-283C-4C48-89CC-0C4CB309E02A}" srcOrd="1" destOrd="0" presId="urn:microsoft.com/office/officeart/2005/8/layout/radial5"/>
    <dgm:cxn modelId="{8A490482-0432-4F78-B86C-B65958789A1E}" type="presOf" srcId="{1752C15E-E4FB-499C-8EEA-3ECD2228465D}" destId="{0B7F757C-B104-445F-B9C6-04181EC46970}" srcOrd="0" destOrd="0" presId="urn:microsoft.com/office/officeart/2005/8/layout/radial5"/>
    <dgm:cxn modelId="{EDE62C0D-3640-4478-997F-5778DAEB21F6}" type="presOf" srcId="{0B705AB4-2950-46E5-A3FE-97546FA915C0}" destId="{E6FDB6FA-58DE-4B67-B593-A7E7C0E99C95}" srcOrd="0" destOrd="0" presId="urn:microsoft.com/office/officeart/2005/8/layout/radial5"/>
    <dgm:cxn modelId="{C82AFDC0-D68A-4394-8BFD-CCFCFC6976A4}" type="presOf" srcId="{91371C64-F4F1-436F-B15B-7CFB3F4039CA}" destId="{7B96196B-1172-4C5B-97C9-F676F4094E63}" srcOrd="0" destOrd="0" presId="urn:microsoft.com/office/officeart/2005/8/layout/radial5"/>
    <dgm:cxn modelId="{1BFE59C3-C4C0-47C9-B231-182CC32C9862}" srcId="{473DD53F-BE23-4F47-A550-15E89B75972C}" destId="{52CB150B-0CCB-4052-BDF0-CB03D0F68A1F}" srcOrd="9" destOrd="0" parTransId="{F8B3B0DA-17C8-44DB-8C56-A09F333A8603}" sibTransId="{D2653B08-AE3B-4AC3-8D94-829572827F56}"/>
    <dgm:cxn modelId="{FFC27D20-8DA0-4F8D-BCB3-71DAF19652C3}" type="presOf" srcId="{2BF50D74-0C80-4A96-AD07-32D56554D39D}" destId="{7F245BE2-8E74-44DB-A38F-A3F3F5838881}" srcOrd="0" destOrd="0" presId="urn:microsoft.com/office/officeart/2005/8/layout/radial5"/>
    <dgm:cxn modelId="{4E32CB1B-9C15-40E9-BAAE-C0B78F34068F}" srcId="{473DD53F-BE23-4F47-A550-15E89B75972C}" destId="{7CE02A53-960A-4A38-8CC1-F050A29D244F}" srcOrd="4" destOrd="0" parTransId="{1C8766BE-611F-44D5-AD57-5EE32755887A}" sibTransId="{F4C6C9AC-0437-4D47-B00A-123EA80D5F77}"/>
    <dgm:cxn modelId="{A54FA4D1-5C8F-4D63-91D7-515C5B138BC9}" type="presOf" srcId="{D91FC99D-3F32-4FEF-934A-07751BAF742C}" destId="{BAD23858-DEA2-41A6-83AB-E1F11A8509E7}" srcOrd="0" destOrd="0" presId="urn:microsoft.com/office/officeart/2005/8/layout/radial5"/>
    <dgm:cxn modelId="{218AF06E-6AC0-4E17-9E48-85CBCB504A5A}" type="presOf" srcId="{9B6EE7C3-71FA-48FA-858C-A6B1B03E4837}" destId="{C583E432-EA98-4CDF-91EE-2775A9297A80}" srcOrd="0" destOrd="0" presId="urn:microsoft.com/office/officeart/2005/8/layout/radial5"/>
    <dgm:cxn modelId="{5E78D8FF-BC08-4D5C-9C68-25727D8B38D9}" type="presOf" srcId="{1C8766BE-611F-44D5-AD57-5EE32755887A}" destId="{6D273715-05F4-4C87-8935-2B59F4F0FFA4}" srcOrd="0" destOrd="0" presId="urn:microsoft.com/office/officeart/2005/8/layout/radial5"/>
    <dgm:cxn modelId="{7FA719B7-93EB-4EB8-B80F-DC62E8CEAAF9}" srcId="{473DD53F-BE23-4F47-A550-15E89B75972C}" destId="{B4FE7276-C3EB-4F94-9D70-C98871CA0C30}" srcOrd="2" destOrd="0" parTransId="{9B6EE7C3-71FA-48FA-858C-A6B1B03E4837}" sibTransId="{82A82C12-80C4-4AEF-8661-B3728ABFE29D}"/>
    <dgm:cxn modelId="{A34BD2CE-70A0-4B09-AA85-04DEE8E727A6}" type="presOf" srcId="{BD16059C-4A77-41B1-8856-ACA0E28B40FD}" destId="{9ADBA7F9-652F-4D44-91CB-8E648C48AFF4}" srcOrd="0" destOrd="0" presId="urn:microsoft.com/office/officeart/2005/8/layout/radial5"/>
    <dgm:cxn modelId="{696B8E25-68BB-401C-AB79-E947ACF492D5}" type="presOf" srcId="{1752C15E-E4FB-499C-8EEA-3ECD2228465D}" destId="{721911B1-7046-4DA9-A5A0-0CC27C9B14FF}" srcOrd="1" destOrd="0" presId="urn:microsoft.com/office/officeart/2005/8/layout/radial5"/>
    <dgm:cxn modelId="{3E874B51-54D4-41E5-A536-DF447165099F}" srcId="{473DD53F-BE23-4F47-A550-15E89B75972C}" destId="{0B705AB4-2950-46E5-A3FE-97546FA915C0}" srcOrd="1" destOrd="0" parTransId="{DB424143-A947-4E8E-B9F7-CF9C6FD4B042}" sibTransId="{D3D8CB34-5CC1-42FA-AF4E-2D17BF9F60F8}"/>
    <dgm:cxn modelId="{8A911C3E-5C8C-4783-B72B-8699658BC3D5}" type="presParOf" srcId="{7F245BE2-8E74-44DB-A38F-A3F3F5838881}" destId="{35283A51-292C-495C-B7FE-9592A474B3E1}" srcOrd="0" destOrd="0" presId="urn:microsoft.com/office/officeart/2005/8/layout/radial5"/>
    <dgm:cxn modelId="{A2B3E898-86C8-4159-9ED6-A95EE00585F4}" type="presParOf" srcId="{7F245BE2-8E74-44DB-A38F-A3F3F5838881}" destId="{DDB38CDD-A437-495A-8011-1D253EDBDEC6}" srcOrd="1" destOrd="0" presId="urn:microsoft.com/office/officeart/2005/8/layout/radial5"/>
    <dgm:cxn modelId="{CD148C65-A9D4-497D-96A1-DCDC3AB6E0ED}" type="presParOf" srcId="{DDB38CDD-A437-495A-8011-1D253EDBDEC6}" destId="{A9E829BD-20D8-4E1F-8F94-CA9E95ACFDB3}" srcOrd="0" destOrd="0" presId="urn:microsoft.com/office/officeart/2005/8/layout/radial5"/>
    <dgm:cxn modelId="{C0AD342E-B1E6-469A-8EEC-A114D98A201A}" type="presParOf" srcId="{7F245BE2-8E74-44DB-A38F-A3F3F5838881}" destId="{7B96196B-1172-4C5B-97C9-F676F4094E63}" srcOrd="2" destOrd="0" presId="urn:microsoft.com/office/officeart/2005/8/layout/radial5"/>
    <dgm:cxn modelId="{2E0D9A8A-9A2F-42FC-BFF4-42890A38D923}" type="presParOf" srcId="{7F245BE2-8E74-44DB-A38F-A3F3F5838881}" destId="{07335FFE-D086-4454-8323-33B968DA9722}" srcOrd="3" destOrd="0" presId="urn:microsoft.com/office/officeart/2005/8/layout/radial5"/>
    <dgm:cxn modelId="{83F27ABD-00A7-4FC0-B0A2-AF7E1FD71F61}" type="presParOf" srcId="{07335FFE-D086-4454-8323-33B968DA9722}" destId="{A0C30F53-39C8-49CA-AF23-98272F09EB51}" srcOrd="0" destOrd="0" presId="urn:microsoft.com/office/officeart/2005/8/layout/radial5"/>
    <dgm:cxn modelId="{85653771-3CF0-47D6-846A-3702E1223F5F}" type="presParOf" srcId="{7F245BE2-8E74-44DB-A38F-A3F3F5838881}" destId="{E6FDB6FA-58DE-4B67-B593-A7E7C0E99C95}" srcOrd="4" destOrd="0" presId="urn:microsoft.com/office/officeart/2005/8/layout/radial5"/>
    <dgm:cxn modelId="{4D6126B0-84DB-4382-9F5A-2FD6C946C40C}" type="presParOf" srcId="{7F245BE2-8E74-44DB-A38F-A3F3F5838881}" destId="{C583E432-EA98-4CDF-91EE-2775A9297A80}" srcOrd="5" destOrd="0" presId="urn:microsoft.com/office/officeart/2005/8/layout/radial5"/>
    <dgm:cxn modelId="{0D171187-751A-4B92-AC82-3AA40B294660}" type="presParOf" srcId="{C583E432-EA98-4CDF-91EE-2775A9297A80}" destId="{A7ED871C-163B-4891-838C-564869BF22B9}" srcOrd="0" destOrd="0" presId="urn:microsoft.com/office/officeart/2005/8/layout/radial5"/>
    <dgm:cxn modelId="{6049BF86-4617-4CB6-BBF2-E8C70AF5114F}" type="presParOf" srcId="{7F245BE2-8E74-44DB-A38F-A3F3F5838881}" destId="{42CCB4A7-96C7-4D92-BB5E-B9EE7C8A13FB}" srcOrd="6" destOrd="0" presId="urn:microsoft.com/office/officeart/2005/8/layout/radial5"/>
    <dgm:cxn modelId="{148ADCEA-8D2E-48D3-B58A-F3A8E2F4F7FA}" type="presParOf" srcId="{7F245BE2-8E74-44DB-A38F-A3F3F5838881}" destId="{0B7F757C-B104-445F-B9C6-04181EC46970}" srcOrd="7" destOrd="0" presId="urn:microsoft.com/office/officeart/2005/8/layout/radial5"/>
    <dgm:cxn modelId="{594C6DD5-7F00-48BC-BD56-51F5A32B1372}" type="presParOf" srcId="{0B7F757C-B104-445F-B9C6-04181EC46970}" destId="{721911B1-7046-4DA9-A5A0-0CC27C9B14FF}" srcOrd="0" destOrd="0" presId="urn:microsoft.com/office/officeart/2005/8/layout/radial5"/>
    <dgm:cxn modelId="{F31F5CB4-44ED-416F-AE4C-C2BC01628FA7}" type="presParOf" srcId="{7F245BE2-8E74-44DB-A38F-A3F3F5838881}" destId="{DC4DAC5C-4C5F-472F-B284-0A68EF96ED01}" srcOrd="8" destOrd="0" presId="urn:microsoft.com/office/officeart/2005/8/layout/radial5"/>
    <dgm:cxn modelId="{5047A811-E3CF-4303-AA9D-2594E9A0EAD5}" type="presParOf" srcId="{7F245BE2-8E74-44DB-A38F-A3F3F5838881}" destId="{6D273715-05F4-4C87-8935-2B59F4F0FFA4}" srcOrd="9" destOrd="0" presId="urn:microsoft.com/office/officeart/2005/8/layout/radial5"/>
    <dgm:cxn modelId="{1E891BC2-BF68-408A-8BB8-21F58126B3F3}" type="presParOf" srcId="{6D273715-05F4-4C87-8935-2B59F4F0FFA4}" destId="{58A8AA0F-BA8A-42CD-9A83-8FD7F502D1FB}" srcOrd="0" destOrd="0" presId="urn:microsoft.com/office/officeart/2005/8/layout/radial5"/>
    <dgm:cxn modelId="{F4F7C7D7-1FD4-4758-A525-99AB2F552CE3}" type="presParOf" srcId="{7F245BE2-8E74-44DB-A38F-A3F3F5838881}" destId="{F197B456-992A-4FC6-A0E1-2B75E29F194B}" srcOrd="10" destOrd="0" presId="urn:microsoft.com/office/officeart/2005/8/layout/radial5"/>
    <dgm:cxn modelId="{11BDFC89-528E-4FDA-9933-6B5F7E84C835}" type="presParOf" srcId="{7F245BE2-8E74-44DB-A38F-A3F3F5838881}" destId="{C3D7556C-EFC7-4FD7-B465-7C335B698EE6}" srcOrd="11" destOrd="0" presId="urn:microsoft.com/office/officeart/2005/8/layout/radial5"/>
    <dgm:cxn modelId="{3B0BE251-F0BF-487D-9D65-41F1DB993463}" type="presParOf" srcId="{C3D7556C-EFC7-4FD7-B465-7C335B698EE6}" destId="{E90B8E8A-283C-4C48-89CC-0C4CB309E02A}" srcOrd="0" destOrd="0" presId="urn:microsoft.com/office/officeart/2005/8/layout/radial5"/>
    <dgm:cxn modelId="{64B673CF-0295-4DBD-BEC4-A420AC839D92}" type="presParOf" srcId="{7F245BE2-8E74-44DB-A38F-A3F3F5838881}" destId="{BAD23858-DEA2-41A6-83AB-E1F11A8509E7}" srcOrd="12" destOrd="0" presId="urn:microsoft.com/office/officeart/2005/8/layout/radial5"/>
    <dgm:cxn modelId="{31C671CB-50C2-44E8-97B0-8EB0E742EB8B}" type="presParOf" srcId="{7F245BE2-8E74-44DB-A38F-A3F3F5838881}" destId="{E27F645C-3C32-4FC6-8CAB-A4955ED2D2F0}" srcOrd="13" destOrd="0" presId="urn:microsoft.com/office/officeart/2005/8/layout/radial5"/>
    <dgm:cxn modelId="{AE2B5C8F-32AF-4592-8905-CB96DE17B1C9}" type="presParOf" srcId="{E27F645C-3C32-4FC6-8CAB-A4955ED2D2F0}" destId="{28356CF4-E6A4-4D7E-B289-BD9DE69D1193}" srcOrd="0" destOrd="0" presId="urn:microsoft.com/office/officeart/2005/8/layout/radial5"/>
    <dgm:cxn modelId="{8D29B264-8395-47F1-BC83-1EE29F9C7917}" type="presParOf" srcId="{7F245BE2-8E74-44DB-A38F-A3F3F5838881}" destId="{9ADBA7F9-652F-4D44-91CB-8E648C48AFF4}" srcOrd="14" destOrd="0" presId="urn:microsoft.com/office/officeart/2005/8/layout/radial5"/>
    <dgm:cxn modelId="{4A3D3CB7-9DA8-47A6-9AED-150FAC2CCA65}" type="presParOf" srcId="{7F245BE2-8E74-44DB-A38F-A3F3F5838881}" destId="{E3AE9FE6-797B-4DC5-BCB0-20A0E068BA34}" srcOrd="15" destOrd="0" presId="urn:microsoft.com/office/officeart/2005/8/layout/radial5"/>
    <dgm:cxn modelId="{C456C33C-D0FB-4307-B769-D28CA55388EF}" type="presParOf" srcId="{E3AE9FE6-797B-4DC5-BCB0-20A0E068BA34}" destId="{0E35F13C-D668-4E73-BCCC-06D74E2F9EB9}" srcOrd="0" destOrd="0" presId="urn:microsoft.com/office/officeart/2005/8/layout/radial5"/>
    <dgm:cxn modelId="{644C4097-88DE-4F04-AAF6-A1679FDD0B3B}" type="presParOf" srcId="{7F245BE2-8E74-44DB-A38F-A3F3F5838881}" destId="{3F84E83F-862C-4A15-BA9D-6727CBBAF187}" srcOrd="16" destOrd="0" presId="urn:microsoft.com/office/officeart/2005/8/layout/radial5"/>
    <dgm:cxn modelId="{5017DC17-4FCC-449B-B467-EE41D2A46981}" type="presParOf" srcId="{7F245BE2-8E74-44DB-A38F-A3F3F5838881}" destId="{07F92650-8D72-4204-B88F-4E8D31FE59FB}" srcOrd="17" destOrd="0" presId="urn:microsoft.com/office/officeart/2005/8/layout/radial5"/>
    <dgm:cxn modelId="{151CAA12-3922-4C6A-BEE3-47283C319EB5}" type="presParOf" srcId="{07F92650-8D72-4204-B88F-4E8D31FE59FB}" destId="{D1453C28-6D30-4055-BFD0-E9484D98D36C}" srcOrd="0" destOrd="0" presId="urn:microsoft.com/office/officeart/2005/8/layout/radial5"/>
    <dgm:cxn modelId="{44AE8AE2-6AAB-4738-975D-8B1EE3A7141F}" type="presParOf" srcId="{7F245BE2-8E74-44DB-A38F-A3F3F5838881}" destId="{C06F6205-2EEA-42A4-A45D-0903B60F4A79}" srcOrd="18" destOrd="0" presId="urn:microsoft.com/office/officeart/2005/8/layout/radial5"/>
    <dgm:cxn modelId="{EB8672BC-37A6-4927-9036-FD20DF089F6E}" type="presParOf" srcId="{7F245BE2-8E74-44DB-A38F-A3F3F5838881}" destId="{43C04AB0-94A1-400C-A6F7-A6A06D4CE14B}" srcOrd="19" destOrd="0" presId="urn:microsoft.com/office/officeart/2005/8/layout/radial5"/>
    <dgm:cxn modelId="{B72AA0DA-2AC5-43CA-9542-CCA966B70D54}" type="presParOf" srcId="{43C04AB0-94A1-400C-A6F7-A6A06D4CE14B}" destId="{92744640-C831-4E42-B4C9-9B23AC75251F}" srcOrd="0" destOrd="0" presId="urn:microsoft.com/office/officeart/2005/8/layout/radial5"/>
    <dgm:cxn modelId="{3B2AF85A-C07A-43A7-A5D1-15B6838183F7}" type="presParOf" srcId="{7F245BE2-8E74-44DB-A38F-A3F3F5838881}" destId="{5EC10887-5D20-4900-9626-5C42441967EB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07E37A-72BC-4723-8869-75942CC81BF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EA9DB92-9355-4716-BF44-99D67C4B07EE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Класний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uk-UA" b="1" dirty="0" smtClean="0">
              <a:solidFill>
                <a:srgbClr val="FF0000"/>
              </a:solidFill>
            </a:rPr>
            <a:t>керівник</a:t>
          </a:r>
        </a:p>
        <a:p>
          <a:r>
            <a:rPr lang="uk-UA" b="1" dirty="0" smtClean="0">
              <a:solidFill>
                <a:srgbClr val="FF0000"/>
              </a:solidFill>
            </a:rPr>
            <a:t>Староста</a:t>
          </a:r>
        </a:p>
        <a:p>
          <a:r>
            <a:rPr lang="uk-UA" b="1" dirty="0" smtClean="0">
              <a:solidFill>
                <a:srgbClr val="FF0000"/>
              </a:solidFill>
            </a:rPr>
            <a:t>Заступник старости</a:t>
          </a:r>
          <a:endParaRPr lang="ru-RU" b="1" dirty="0">
            <a:solidFill>
              <a:srgbClr val="FF0000"/>
            </a:solidFill>
          </a:endParaRPr>
        </a:p>
      </dgm:t>
    </dgm:pt>
    <dgm:pt modelId="{C353733C-A713-496D-81DF-6EDC4D348C54}" type="parTrans" cxnId="{E386C543-1245-408E-A5D3-5E0A7C5B554E}">
      <dgm:prSet/>
      <dgm:spPr/>
      <dgm:t>
        <a:bodyPr/>
        <a:lstStyle/>
        <a:p>
          <a:endParaRPr lang="ru-RU"/>
        </a:p>
      </dgm:t>
    </dgm:pt>
    <dgm:pt modelId="{C37CAF74-9707-4FDF-8A85-BABF06868993}" type="sibTrans" cxnId="{E386C543-1245-408E-A5D3-5E0A7C5B554E}">
      <dgm:prSet/>
      <dgm:spPr/>
      <dgm:t>
        <a:bodyPr/>
        <a:lstStyle/>
        <a:p>
          <a:endParaRPr lang="ru-RU"/>
        </a:p>
      </dgm:t>
    </dgm:pt>
    <dgm:pt modelId="{20C5FE8C-158E-48CF-B134-233763B2A228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Центр суспільно-корисних справ</a:t>
          </a:r>
          <a:endParaRPr lang="ru-RU" sz="1200" b="1" dirty="0">
            <a:solidFill>
              <a:schemeClr val="tx1"/>
            </a:solidFill>
          </a:endParaRPr>
        </a:p>
      </dgm:t>
    </dgm:pt>
    <dgm:pt modelId="{B90B028D-3229-443A-A7C1-AD23F42E042E}" type="parTrans" cxnId="{17295CCA-A659-4510-B09F-27244B97D566}">
      <dgm:prSet/>
      <dgm:spPr/>
      <dgm:t>
        <a:bodyPr/>
        <a:lstStyle/>
        <a:p>
          <a:endParaRPr lang="ru-RU"/>
        </a:p>
      </dgm:t>
    </dgm:pt>
    <dgm:pt modelId="{0E385FA2-2A07-4CDB-A810-9202A28D73E0}" type="sibTrans" cxnId="{17295CCA-A659-4510-B09F-27244B97D566}">
      <dgm:prSet/>
      <dgm:spPr/>
      <dgm:t>
        <a:bodyPr/>
        <a:lstStyle/>
        <a:p>
          <a:endParaRPr lang="ru-RU"/>
        </a:p>
      </dgm:t>
    </dgm:pt>
    <dgm:pt modelId="{59E15F97-FA56-47A9-A478-C4F3A988D01D}">
      <dgm:prSet custT="1"/>
      <dgm:spPr/>
      <dgm:t>
        <a:bodyPr/>
        <a:lstStyle/>
        <a:p>
          <a:r>
            <a:rPr lang="uk-UA" sz="1200" b="1" dirty="0" err="1" smtClean="0">
              <a:solidFill>
                <a:schemeClr val="tx1"/>
              </a:solidFill>
            </a:rPr>
            <a:t>Консультатив-ний</a:t>
          </a:r>
          <a:r>
            <a:rPr lang="uk-UA" sz="1200" b="1" dirty="0" smtClean="0">
              <a:solidFill>
                <a:schemeClr val="tx1"/>
              </a:solidFill>
            </a:rPr>
            <a:t> центр </a:t>
          </a:r>
          <a:r>
            <a:rPr lang="uk-UA" sz="1200" b="1" dirty="0" err="1" smtClean="0">
              <a:solidFill>
                <a:schemeClr val="tx1"/>
              </a:solidFill>
            </a:rPr>
            <a:t>“Знання”</a:t>
          </a:r>
          <a:endParaRPr lang="ru-RU" sz="1200" b="1" dirty="0">
            <a:solidFill>
              <a:schemeClr val="tx1"/>
            </a:solidFill>
          </a:endParaRPr>
        </a:p>
      </dgm:t>
    </dgm:pt>
    <dgm:pt modelId="{13294D48-D94E-475F-AAD5-96182B6276C6}" type="parTrans" cxnId="{58420016-E9C3-4522-8B8B-9D0C6BED60C7}">
      <dgm:prSet/>
      <dgm:spPr/>
      <dgm:t>
        <a:bodyPr/>
        <a:lstStyle/>
        <a:p>
          <a:endParaRPr lang="ru-RU"/>
        </a:p>
      </dgm:t>
    </dgm:pt>
    <dgm:pt modelId="{5BD58CAD-58F5-437A-9336-CC70686C7FC4}" type="sibTrans" cxnId="{58420016-E9C3-4522-8B8B-9D0C6BED60C7}">
      <dgm:prSet/>
      <dgm:spPr/>
      <dgm:t>
        <a:bodyPr/>
        <a:lstStyle/>
        <a:p>
          <a:endParaRPr lang="ru-RU"/>
        </a:p>
      </dgm:t>
    </dgm:pt>
    <dgm:pt modelId="{1277CAEC-BFFD-4A27-A9CD-3B7ABBD226D5}">
      <dgm:prSet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Центр дисципліни та порядку</a:t>
          </a:r>
          <a:endParaRPr lang="ru-RU" sz="1200" b="1" dirty="0">
            <a:solidFill>
              <a:schemeClr val="tx1"/>
            </a:solidFill>
          </a:endParaRPr>
        </a:p>
      </dgm:t>
    </dgm:pt>
    <dgm:pt modelId="{18D3E02E-5318-4C73-BBBB-1714E330B6B9}" type="parTrans" cxnId="{5855AB01-DD1A-46E4-AC64-E83BE10E32A1}">
      <dgm:prSet/>
      <dgm:spPr/>
      <dgm:t>
        <a:bodyPr/>
        <a:lstStyle/>
        <a:p>
          <a:endParaRPr lang="ru-RU"/>
        </a:p>
      </dgm:t>
    </dgm:pt>
    <dgm:pt modelId="{D36C5958-C352-4B13-A0D3-E96D710F8E8B}" type="sibTrans" cxnId="{5855AB01-DD1A-46E4-AC64-E83BE10E32A1}">
      <dgm:prSet/>
      <dgm:spPr/>
      <dgm:t>
        <a:bodyPr/>
        <a:lstStyle/>
        <a:p>
          <a:endParaRPr lang="ru-RU"/>
        </a:p>
      </dgm:t>
    </dgm:pt>
    <dgm:pt modelId="{ECDE1FDE-85A7-4FA2-B01D-AFA49297836F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Центр спорту та цікавих справ</a:t>
          </a:r>
          <a:endParaRPr lang="ru-RU" sz="1200" b="1" dirty="0">
            <a:solidFill>
              <a:schemeClr val="tx1"/>
            </a:solidFill>
          </a:endParaRPr>
        </a:p>
      </dgm:t>
    </dgm:pt>
    <dgm:pt modelId="{A6323BC8-ACBE-4360-88BB-322929C36C19}" type="parTrans" cxnId="{922FBBB0-85BC-4283-A786-D8277911D77D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F5CECA8-82EC-4049-8FEA-7D2FBCFD2388}" type="sibTrans" cxnId="{922FBBB0-85BC-4283-A786-D8277911D77D}">
      <dgm:prSet/>
      <dgm:spPr/>
      <dgm:t>
        <a:bodyPr/>
        <a:lstStyle/>
        <a:p>
          <a:endParaRPr lang="ru-RU"/>
        </a:p>
      </dgm:t>
    </dgm:pt>
    <dgm:pt modelId="{302515B3-6351-4FB4-AF10-8315DF925B73}">
      <dgm:prSet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Центр краєзнавчо-пошукової  </a:t>
          </a:r>
          <a:r>
            <a:rPr lang="uk-UA" sz="1200" b="1" dirty="0" smtClean="0">
              <a:solidFill>
                <a:schemeClr val="tx1"/>
              </a:solidFill>
            </a:rPr>
            <a:t>роботи</a:t>
          </a:r>
          <a:endParaRPr lang="ru-RU" sz="1200" b="1" dirty="0">
            <a:solidFill>
              <a:schemeClr val="tx1"/>
            </a:solidFill>
          </a:endParaRPr>
        </a:p>
      </dgm:t>
    </dgm:pt>
    <dgm:pt modelId="{FD151FD2-6E34-42F2-9AB0-EC9374AD367A}" type="parTrans" cxnId="{A83B748B-6873-4024-82EC-5FE7734B20FA}">
      <dgm:prSet/>
      <dgm:spPr/>
      <dgm:t>
        <a:bodyPr/>
        <a:lstStyle/>
        <a:p>
          <a:endParaRPr lang="ru-RU"/>
        </a:p>
      </dgm:t>
    </dgm:pt>
    <dgm:pt modelId="{56974E78-04DD-4AF2-BA9D-CFC56850091F}" type="sibTrans" cxnId="{A83B748B-6873-4024-82EC-5FE7734B20FA}">
      <dgm:prSet/>
      <dgm:spPr/>
      <dgm:t>
        <a:bodyPr/>
        <a:lstStyle/>
        <a:p>
          <a:endParaRPr lang="ru-RU"/>
        </a:p>
      </dgm:t>
    </dgm:pt>
    <dgm:pt modelId="{34C84EBC-4B79-4253-BE2D-C331963AB11E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Центр волонтерської </a:t>
          </a:r>
          <a:r>
            <a:rPr lang="uk-UA" sz="1200" b="1" dirty="0" smtClean="0">
              <a:solidFill>
                <a:schemeClr val="tx1"/>
              </a:solidFill>
            </a:rPr>
            <a:t>роботи</a:t>
          </a:r>
          <a:endParaRPr lang="ru-RU" sz="1200" b="1" dirty="0">
            <a:solidFill>
              <a:schemeClr val="tx1"/>
            </a:solidFill>
          </a:endParaRPr>
        </a:p>
      </dgm:t>
    </dgm:pt>
    <dgm:pt modelId="{099B14AF-7F76-48AD-9422-B7622C23D15E}" type="sibTrans" cxnId="{B46BBE18-4C47-4E37-B070-A3E8D557CAFE}">
      <dgm:prSet/>
      <dgm:spPr/>
      <dgm:t>
        <a:bodyPr/>
        <a:lstStyle/>
        <a:p>
          <a:endParaRPr lang="ru-RU"/>
        </a:p>
      </dgm:t>
    </dgm:pt>
    <dgm:pt modelId="{46A3A6DB-3978-4AB8-AC54-90C0F949B03A}" type="parTrans" cxnId="{B46BBE18-4C47-4E37-B070-A3E8D557CAFE}">
      <dgm:prSet/>
      <dgm:spPr/>
      <dgm:t>
        <a:bodyPr/>
        <a:lstStyle/>
        <a:p>
          <a:endParaRPr lang="ru-RU"/>
        </a:p>
      </dgm:t>
    </dgm:pt>
    <dgm:pt modelId="{3B950E97-1345-4A7C-BB11-C72A037EA958}" type="pres">
      <dgm:prSet presAssocID="{1707E37A-72BC-4723-8869-75942CC81BF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F98FAD-C83B-4351-BE52-EC034E833964}" type="pres">
      <dgm:prSet presAssocID="{FEA9DB92-9355-4716-BF44-99D67C4B07EE}" presName="centerShape" presStyleLbl="node0" presStyleIdx="0" presStyleCnt="1"/>
      <dgm:spPr/>
      <dgm:t>
        <a:bodyPr/>
        <a:lstStyle/>
        <a:p>
          <a:endParaRPr lang="ru-RU"/>
        </a:p>
      </dgm:t>
    </dgm:pt>
    <dgm:pt modelId="{609EF97E-713C-4368-8609-9DD4E2C22372}" type="pres">
      <dgm:prSet presAssocID="{B90B028D-3229-443A-A7C1-AD23F42E042E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2AFE608F-350B-4170-B3EB-2C834989727C}" type="pres">
      <dgm:prSet presAssocID="{20C5FE8C-158E-48CF-B134-233763B2A2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B8456-11CE-4057-9F4A-5241CD8DA8D2}" type="pres">
      <dgm:prSet presAssocID="{46A3A6DB-3978-4AB8-AC54-90C0F949B03A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40C93627-2A0A-4CB3-8426-1B249F8897BD}" type="pres">
      <dgm:prSet presAssocID="{34C84EBC-4B79-4253-BE2D-C331963AB11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C615D-C0C6-46D1-B1AC-7A5297711155}" type="pres">
      <dgm:prSet presAssocID="{18D3E02E-5318-4C73-BBBB-1714E330B6B9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C64C9FCB-990C-44AC-935D-5BB236C04809}" type="pres">
      <dgm:prSet presAssocID="{1277CAEC-BFFD-4A27-A9CD-3B7ABBD226D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FF9EE-8F43-45EC-91EA-BE2EBA68F6B9}" type="pres">
      <dgm:prSet presAssocID="{A6323BC8-ACBE-4360-88BB-322929C36C19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5362CD3C-E3E0-48C4-8FCA-BAF83D4BCBEE}" type="pres">
      <dgm:prSet presAssocID="{ECDE1FDE-85A7-4FA2-B01D-AFA49297836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332F2-0260-4375-9C53-78514C345125}" type="pres">
      <dgm:prSet presAssocID="{13294D48-D94E-475F-AAD5-96182B6276C6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20DC0C24-DB47-48A8-9AB5-6FB0B75AD803}" type="pres">
      <dgm:prSet presAssocID="{59E15F97-FA56-47A9-A478-C4F3A988D01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677FF-37D8-4138-AF23-484A195E27C5}" type="pres">
      <dgm:prSet presAssocID="{FD151FD2-6E34-42F2-9AB0-EC9374AD367A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41CD89A1-8EDA-4CD6-ABB5-C3C71D156F5F}" type="pres">
      <dgm:prSet presAssocID="{302515B3-6351-4FB4-AF10-8315DF925B7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6C543-1245-408E-A5D3-5E0A7C5B554E}" srcId="{1707E37A-72BC-4723-8869-75942CC81BF5}" destId="{FEA9DB92-9355-4716-BF44-99D67C4B07EE}" srcOrd="0" destOrd="0" parTransId="{C353733C-A713-496D-81DF-6EDC4D348C54}" sibTransId="{C37CAF74-9707-4FDF-8A85-BABF06868993}"/>
    <dgm:cxn modelId="{A83B748B-6873-4024-82EC-5FE7734B20FA}" srcId="{FEA9DB92-9355-4716-BF44-99D67C4B07EE}" destId="{302515B3-6351-4FB4-AF10-8315DF925B73}" srcOrd="5" destOrd="0" parTransId="{FD151FD2-6E34-42F2-9AB0-EC9374AD367A}" sibTransId="{56974E78-04DD-4AF2-BA9D-CFC56850091F}"/>
    <dgm:cxn modelId="{7FFAD056-2784-4534-AB42-5CD6B390F555}" type="presOf" srcId="{34C84EBC-4B79-4253-BE2D-C331963AB11E}" destId="{40C93627-2A0A-4CB3-8426-1B249F8897BD}" srcOrd="0" destOrd="0" presId="urn:microsoft.com/office/officeart/2005/8/layout/radial4"/>
    <dgm:cxn modelId="{B46BBE18-4C47-4E37-B070-A3E8D557CAFE}" srcId="{FEA9DB92-9355-4716-BF44-99D67C4B07EE}" destId="{34C84EBC-4B79-4253-BE2D-C331963AB11E}" srcOrd="1" destOrd="0" parTransId="{46A3A6DB-3978-4AB8-AC54-90C0F949B03A}" sibTransId="{099B14AF-7F76-48AD-9422-B7622C23D15E}"/>
    <dgm:cxn modelId="{0C5EFE0E-E0B2-4175-8C49-869B0FDCEC20}" type="presOf" srcId="{20C5FE8C-158E-48CF-B134-233763B2A228}" destId="{2AFE608F-350B-4170-B3EB-2C834989727C}" srcOrd="0" destOrd="0" presId="urn:microsoft.com/office/officeart/2005/8/layout/radial4"/>
    <dgm:cxn modelId="{CD48363C-AA60-4288-9949-11518C890CBE}" type="presOf" srcId="{46A3A6DB-3978-4AB8-AC54-90C0F949B03A}" destId="{7F9B8456-11CE-4057-9F4A-5241CD8DA8D2}" srcOrd="0" destOrd="0" presId="urn:microsoft.com/office/officeart/2005/8/layout/radial4"/>
    <dgm:cxn modelId="{753BE642-7835-4454-99FB-54CBBF36A492}" type="presOf" srcId="{302515B3-6351-4FB4-AF10-8315DF925B73}" destId="{41CD89A1-8EDA-4CD6-ABB5-C3C71D156F5F}" srcOrd="0" destOrd="0" presId="urn:microsoft.com/office/officeart/2005/8/layout/radial4"/>
    <dgm:cxn modelId="{89487AE1-EAC1-4C91-992F-44DE5164D014}" type="presOf" srcId="{59E15F97-FA56-47A9-A478-C4F3A988D01D}" destId="{20DC0C24-DB47-48A8-9AB5-6FB0B75AD803}" srcOrd="0" destOrd="0" presId="urn:microsoft.com/office/officeart/2005/8/layout/radial4"/>
    <dgm:cxn modelId="{17295CCA-A659-4510-B09F-27244B97D566}" srcId="{FEA9DB92-9355-4716-BF44-99D67C4B07EE}" destId="{20C5FE8C-158E-48CF-B134-233763B2A228}" srcOrd="0" destOrd="0" parTransId="{B90B028D-3229-443A-A7C1-AD23F42E042E}" sibTransId="{0E385FA2-2A07-4CDB-A810-9202A28D73E0}"/>
    <dgm:cxn modelId="{5855AB01-DD1A-46E4-AC64-E83BE10E32A1}" srcId="{FEA9DB92-9355-4716-BF44-99D67C4B07EE}" destId="{1277CAEC-BFFD-4A27-A9CD-3B7ABBD226D5}" srcOrd="2" destOrd="0" parTransId="{18D3E02E-5318-4C73-BBBB-1714E330B6B9}" sibTransId="{D36C5958-C352-4B13-A0D3-E96D710F8E8B}"/>
    <dgm:cxn modelId="{922FBBB0-85BC-4283-A786-D8277911D77D}" srcId="{FEA9DB92-9355-4716-BF44-99D67C4B07EE}" destId="{ECDE1FDE-85A7-4FA2-B01D-AFA49297836F}" srcOrd="3" destOrd="0" parTransId="{A6323BC8-ACBE-4360-88BB-322929C36C19}" sibTransId="{2F5CECA8-82EC-4049-8FEA-7D2FBCFD2388}"/>
    <dgm:cxn modelId="{29138DF0-3CB8-4336-AECB-DFA0D09DF0BF}" type="presOf" srcId="{FD151FD2-6E34-42F2-9AB0-EC9374AD367A}" destId="{9B0677FF-37D8-4138-AF23-484A195E27C5}" srcOrd="0" destOrd="0" presId="urn:microsoft.com/office/officeart/2005/8/layout/radial4"/>
    <dgm:cxn modelId="{8AA5B463-F0D9-488D-B2E6-E49DE32911EF}" type="presOf" srcId="{18D3E02E-5318-4C73-BBBB-1714E330B6B9}" destId="{5B8C615D-C0C6-46D1-B1AC-7A5297711155}" srcOrd="0" destOrd="0" presId="urn:microsoft.com/office/officeart/2005/8/layout/radial4"/>
    <dgm:cxn modelId="{55F31C01-991B-4BD3-8ECD-C788002EDCA4}" type="presOf" srcId="{B90B028D-3229-443A-A7C1-AD23F42E042E}" destId="{609EF97E-713C-4368-8609-9DD4E2C22372}" srcOrd="0" destOrd="0" presId="urn:microsoft.com/office/officeart/2005/8/layout/radial4"/>
    <dgm:cxn modelId="{473FE919-DB52-4ABB-968D-3AC58EE84C01}" type="presOf" srcId="{1277CAEC-BFFD-4A27-A9CD-3B7ABBD226D5}" destId="{C64C9FCB-990C-44AC-935D-5BB236C04809}" srcOrd="0" destOrd="0" presId="urn:microsoft.com/office/officeart/2005/8/layout/radial4"/>
    <dgm:cxn modelId="{8453E648-121A-4C05-BEC4-8088B6FCBBCA}" type="presOf" srcId="{FEA9DB92-9355-4716-BF44-99D67C4B07EE}" destId="{39F98FAD-C83B-4351-BE52-EC034E833964}" srcOrd="0" destOrd="0" presId="urn:microsoft.com/office/officeart/2005/8/layout/radial4"/>
    <dgm:cxn modelId="{02F74973-FE1C-4579-A969-00A51581C342}" type="presOf" srcId="{ECDE1FDE-85A7-4FA2-B01D-AFA49297836F}" destId="{5362CD3C-E3E0-48C4-8FCA-BAF83D4BCBEE}" srcOrd="0" destOrd="0" presId="urn:microsoft.com/office/officeart/2005/8/layout/radial4"/>
    <dgm:cxn modelId="{58420016-E9C3-4522-8B8B-9D0C6BED60C7}" srcId="{FEA9DB92-9355-4716-BF44-99D67C4B07EE}" destId="{59E15F97-FA56-47A9-A478-C4F3A988D01D}" srcOrd="4" destOrd="0" parTransId="{13294D48-D94E-475F-AAD5-96182B6276C6}" sibTransId="{5BD58CAD-58F5-437A-9336-CC70686C7FC4}"/>
    <dgm:cxn modelId="{A5372C19-A457-4DCB-9354-9FB8FB1E88E0}" type="presOf" srcId="{1707E37A-72BC-4723-8869-75942CC81BF5}" destId="{3B950E97-1345-4A7C-BB11-C72A037EA958}" srcOrd="0" destOrd="0" presId="urn:microsoft.com/office/officeart/2005/8/layout/radial4"/>
    <dgm:cxn modelId="{26E75AC2-C604-4EB8-96B9-209437B96E01}" type="presOf" srcId="{13294D48-D94E-475F-AAD5-96182B6276C6}" destId="{95A332F2-0260-4375-9C53-78514C345125}" srcOrd="0" destOrd="0" presId="urn:microsoft.com/office/officeart/2005/8/layout/radial4"/>
    <dgm:cxn modelId="{6FF23F53-FCEF-430F-886D-893719307CEE}" type="presOf" srcId="{A6323BC8-ACBE-4360-88BB-322929C36C19}" destId="{5A7FF9EE-8F43-45EC-91EA-BE2EBA68F6B9}" srcOrd="0" destOrd="0" presId="urn:microsoft.com/office/officeart/2005/8/layout/radial4"/>
    <dgm:cxn modelId="{A525495A-10F5-4EA6-BAD8-5EDA8A9D6478}" type="presParOf" srcId="{3B950E97-1345-4A7C-BB11-C72A037EA958}" destId="{39F98FAD-C83B-4351-BE52-EC034E833964}" srcOrd="0" destOrd="0" presId="urn:microsoft.com/office/officeart/2005/8/layout/radial4"/>
    <dgm:cxn modelId="{03A17FBB-1535-4F0A-8107-D04DB96B4915}" type="presParOf" srcId="{3B950E97-1345-4A7C-BB11-C72A037EA958}" destId="{609EF97E-713C-4368-8609-9DD4E2C22372}" srcOrd="1" destOrd="0" presId="urn:microsoft.com/office/officeart/2005/8/layout/radial4"/>
    <dgm:cxn modelId="{D1D959DC-F086-4D70-88AD-0A6D8CE194D0}" type="presParOf" srcId="{3B950E97-1345-4A7C-BB11-C72A037EA958}" destId="{2AFE608F-350B-4170-B3EB-2C834989727C}" srcOrd="2" destOrd="0" presId="urn:microsoft.com/office/officeart/2005/8/layout/radial4"/>
    <dgm:cxn modelId="{AFD2F2E4-81DE-4C98-816D-173BE275A7E2}" type="presParOf" srcId="{3B950E97-1345-4A7C-BB11-C72A037EA958}" destId="{7F9B8456-11CE-4057-9F4A-5241CD8DA8D2}" srcOrd="3" destOrd="0" presId="urn:microsoft.com/office/officeart/2005/8/layout/radial4"/>
    <dgm:cxn modelId="{06EBF2A9-1854-484A-8011-F76A0D21C1BA}" type="presParOf" srcId="{3B950E97-1345-4A7C-BB11-C72A037EA958}" destId="{40C93627-2A0A-4CB3-8426-1B249F8897BD}" srcOrd="4" destOrd="0" presId="urn:microsoft.com/office/officeart/2005/8/layout/radial4"/>
    <dgm:cxn modelId="{AC53ECD8-7B52-4250-B148-F2B83BFEB8F7}" type="presParOf" srcId="{3B950E97-1345-4A7C-BB11-C72A037EA958}" destId="{5B8C615D-C0C6-46D1-B1AC-7A5297711155}" srcOrd="5" destOrd="0" presId="urn:microsoft.com/office/officeart/2005/8/layout/radial4"/>
    <dgm:cxn modelId="{173175DF-8133-47F2-8C5C-ABA29E8BA798}" type="presParOf" srcId="{3B950E97-1345-4A7C-BB11-C72A037EA958}" destId="{C64C9FCB-990C-44AC-935D-5BB236C04809}" srcOrd="6" destOrd="0" presId="urn:microsoft.com/office/officeart/2005/8/layout/radial4"/>
    <dgm:cxn modelId="{A2878CA2-C981-4776-9FC9-E25860C46838}" type="presParOf" srcId="{3B950E97-1345-4A7C-BB11-C72A037EA958}" destId="{5A7FF9EE-8F43-45EC-91EA-BE2EBA68F6B9}" srcOrd="7" destOrd="0" presId="urn:microsoft.com/office/officeart/2005/8/layout/radial4"/>
    <dgm:cxn modelId="{A74CF7B6-BBED-4D5D-A548-AA689000659B}" type="presParOf" srcId="{3B950E97-1345-4A7C-BB11-C72A037EA958}" destId="{5362CD3C-E3E0-48C4-8FCA-BAF83D4BCBEE}" srcOrd="8" destOrd="0" presId="urn:microsoft.com/office/officeart/2005/8/layout/radial4"/>
    <dgm:cxn modelId="{4F07AA5F-C239-4CC0-B977-33079A5482FA}" type="presParOf" srcId="{3B950E97-1345-4A7C-BB11-C72A037EA958}" destId="{95A332F2-0260-4375-9C53-78514C345125}" srcOrd="9" destOrd="0" presId="urn:microsoft.com/office/officeart/2005/8/layout/radial4"/>
    <dgm:cxn modelId="{3113F06D-9ACC-402F-B76F-0EEB5C0C372D}" type="presParOf" srcId="{3B950E97-1345-4A7C-BB11-C72A037EA958}" destId="{20DC0C24-DB47-48A8-9AB5-6FB0B75AD803}" srcOrd="10" destOrd="0" presId="urn:microsoft.com/office/officeart/2005/8/layout/radial4"/>
    <dgm:cxn modelId="{AF704C32-9BE3-4565-ABCB-B4601F6C3D82}" type="presParOf" srcId="{3B950E97-1345-4A7C-BB11-C72A037EA958}" destId="{9B0677FF-37D8-4138-AF23-484A195E27C5}" srcOrd="11" destOrd="0" presId="urn:microsoft.com/office/officeart/2005/8/layout/radial4"/>
    <dgm:cxn modelId="{CA35CB69-D431-4739-992E-511B9F7300CB}" type="presParOf" srcId="{3B950E97-1345-4A7C-BB11-C72A037EA958}" destId="{41CD89A1-8EDA-4CD6-ABB5-C3C71D156F5F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A906F-31B8-4450-8F45-4031618B1D8F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kern="1200" dirty="0" smtClean="0">
            <a:solidFill>
              <a:schemeClr val="tx1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2">
                  <a:lumMod val="10000"/>
                </a:schemeClr>
              </a:solidFill>
            </a:rPr>
            <a:t>Бойчук  Галина Петрівна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chemeClr val="bg2">
                  <a:lumMod val="10000"/>
                </a:schemeClr>
              </a:solidFill>
            </a:rPr>
            <a:t>Стаж роботи – 11 років; категорія - вчитель другої кваліфікаційної категорії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kern="1200" dirty="0">
            <a:solidFill>
              <a:schemeClr val="tx1"/>
            </a:solidFill>
          </a:endParaRPr>
        </a:p>
      </dsp:txBody>
      <dsp:txXfrm>
        <a:off x="1787356" y="0"/>
        <a:ext cx="6442243" cy="1414363"/>
      </dsp:txXfrm>
    </dsp:sp>
    <dsp:sp modelId="{66E1E948-C493-474B-A9DC-ACD2377F75FB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1BD26C-98A4-4B50-ABE2-72C0E99DA061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2">
                  <a:lumMod val="10000"/>
                </a:schemeClr>
              </a:solidFill>
            </a:rPr>
            <a:t>Освіта вища Рівненський державний гуманітарний університет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2">
                  <a:lumMod val="10000"/>
                </a:schemeClr>
              </a:solidFill>
            </a:rPr>
            <a:t>Спеціальність за </a:t>
          </a:r>
          <a:r>
            <a:rPr lang="uk-UA" sz="2000" kern="1200" dirty="0" smtClean="0">
              <a:solidFill>
                <a:schemeClr val="bg2">
                  <a:lumMod val="10000"/>
                </a:schemeClr>
              </a:solidFill>
            </a:rPr>
            <a:t>дипломом:вчитель </a:t>
          </a:r>
          <a:r>
            <a:rPr lang="uk-UA" sz="2000" kern="1200" dirty="0" smtClean="0">
              <a:solidFill>
                <a:schemeClr val="bg2">
                  <a:lumMod val="10000"/>
                </a:schemeClr>
              </a:solidFill>
            </a:rPr>
            <a:t>німецької, англійської мови та світової  літератури</a:t>
          </a:r>
          <a:endParaRPr lang="uk-UA" sz="2000" kern="1200" dirty="0">
            <a:solidFill>
              <a:schemeClr val="bg2">
                <a:lumMod val="10000"/>
              </a:schemeClr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000" kern="1200" dirty="0">
            <a:solidFill>
              <a:schemeClr val="bg2">
                <a:lumMod val="10000"/>
              </a:schemeClr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787356" y="1555799"/>
        <a:ext cx="6442243" cy="1414363"/>
      </dsp:txXfrm>
    </dsp:sp>
    <dsp:sp modelId="{929AD928-EDF3-497E-BB2D-C337C3C3A0AF}">
      <dsp:nvSpPr>
        <dsp:cNvPr id="0" name=""/>
        <dsp:cNvSpPr/>
      </dsp:nvSpPr>
      <dsp:spPr>
        <a:xfrm>
          <a:off x="141436" y="1697235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9CB4E7-ACC7-401B-BB60-25A04A20FF22}">
      <dsp:nvSpPr>
        <dsp:cNvPr id="0" name=""/>
        <dsp:cNvSpPr/>
      </dsp:nvSpPr>
      <dsp:spPr>
        <a:xfrm>
          <a:off x="0" y="3022196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dirty="0" smtClean="0">
              <a:solidFill>
                <a:schemeClr val="tx1"/>
              </a:solidFill>
            </a:rPr>
            <a:t>Вчитель німецької мови та світової літератури   </a:t>
          </a:r>
          <a:r>
            <a:rPr lang="uk-UA" sz="2000" b="0" i="0" kern="1200" dirty="0" err="1" smtClean="0">
              <a:solidFill>
                <a:schemeClr val="tx1"/>
              </a:solidFill>
            </a:rPr>
            <a:t>Бірківської</a:t>
          </a:r>
          <a:r>
            <a:rPr lang="uk-UA" sz="2000" b="0" i="0" kern="1200" dirty="0" smtClean="0">
              <a:solidFill>
                <a:schemeClr val="tx1"/>
              </a:solidFill>
            </a:rPr>
            <a:t> загальноосвітньої школи І-ІІ ст.</a:t>
          </a:r>
          <a:endParaRPr lang="uk-UA" sz="2000" b="0" i="1" kern="1200" dirty="0">
            <a:solidFill>
              <a:schemeClr val="tx1"/>
            </a:solidFill>
          </a:endParaRPr>
        </a:p>
      </dsp:txBody>
      <dsp:txXfrm>
        <a:off x="1787356" y="3022196"/>
        <a:ext cx="6442243" cy="1414363"/>
      </dsp:txXfrm>
    </dsp:sp>
    <dsp:sp modelId="{2CC9482F-0C02-4031-99C2-B87C10FBF313}">
      <dsp:nvSpPr>
        <dsp:cNvPr id="0" name=""/>
        <dsp:cNvSpPr/>
      </dsp:nvSpPr>
      <dsp:spPr>
        <a:xfrm flipV="1">
          <a:off x="328585" y="3233748"/>
          <a:ext cx="1271621" cy="117006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283A51-292C-495C-B7FE-9592A474B3E1}">
      <dsp:nvSpPr>
        <dsp:cNvPr id="0" name=""/>
        <dsp:cNvSpPr/>
      </dsp:nvSpPr>
      <dsp:spPr>
        <a:xfrm>
          <a:off x="3636679" y="2016679"/>
          <a:ext cx="1258641" cy="12586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636679" y="2016679"/>
        <a:ext cx="1258641" cy="1258641"/>
      </dsp:txXfrm>
    </dsp:sp>
    <dsp:sp modelId="{DDB38CDD-A437-495A-8011-1D253EDBDEC6}">
      <dsp:nvSpPr>
        <dsp:cNvPr id="0" name=""/>
        <dsp:cNvSpPr/>
      </dsp:nvSpPr>
      <dsp:spPr>
        <a:xfrm rot="16200000">
          <a:off x="4004129" y="1323438"/>
          <a:ext cx="523740" cy="427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6200000">
        <a:off x="4004129" y="1323438"/>
        <a:ext cx="523740" cy="427938"/>
      </dsp:txXfrm>
    </dsp:sp>
    <dsp:sp modelId="{7B96196B-1172-4C5B-97C9-F676F4094E63}">
      <dsp:nvSpPr>
        <dsp:cNvPr id="0" name=""/>
        <dsp:cNvSpPr/>
      </dsp:nvSpPr>
      <dsp:spPr>
        <a:xfrm>
          <a:off x="3762543" y="21576"/>
          <a:ext cx="1006912" cy="10069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КТС</a:t>
          </a:r>
          <a:endParaRPr lang="ru-RU" sz="1200" b="1" kern="1200" dirty="0"/>
        </a:p>
      </dsp:txBody>
      <dsp:txXfrm>
        <a:off x="3762543" y="21576"/>
        <a:ext cx="1006912" cy="1006912"/>
      </dsp:txXfrm>
    </dsp:sp>
    <dsp:sp modelId="{07335FFE-D086-4454-8323-33B968DA9722}">
      <dsp:nvSpPr>
        <dsp:cNvPr id="0" name=""/>
        <dsp:cNvSpPr/>
      </dsp:nvSpPr>
      <dsp:spPr>
        <a:xfrm rot="18360000">
          <a:off x="4655744" y="1535160"/>
          <a:ext cx="523740" cy="427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869604"/>
            <a:satOff val="-961"/>
            <a:lumOff val="-4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8360000">
        <a:off x="4655744" y="1535160"/>
        <a:ext cx="523740" cy="427938"/>
      </dsp:txXfrm>
    </dsp:sp>
    <dsp:sp modelId="{E6FDB6FA-58DE-4B67-B593-A7E7C0E99C95}">
      <dsp:nvSpPr>
        <dsp:cNvPr id="0" name=""/>
        <dsp:cNvSpPr/>
      </dsp:nvSpPr>
      <dsp:spPr>
        <a:xfrm>
          <a:off x="5009216" y="426645"/>
          <a:ext cx="1006912" cy="1006912"/>
        </a:xfrm>
        <a:prstGeom prst="ellipse">
          <a:avLst/>
        </a:prstGeom>
        <a:solidFill>
          <a:schemeClr val="accent3">
            <a:hueOff val="-1869604"/>
            <a:satOff val="-961"/>
            <a:lumOff val="-41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Години спілку</a:t>
          </a:r>
          <a:r>
            <a:rPr lang="en-US" sz="1200" b="1" kern="1200" dirty="0" smtClean="0"/>
            <a:t>-</a:t>
          </a:r>
          <a:r>
            <a:rPr lang="uk-UA" sz="1200" b="1" kern="1200" dirty="0" err="1" smtClean="0"/>
            <a:t>вання</a:t>
          </a:r>
          <a:endParaRPr lang="ru-RU" sz="1200" b="1" kern="1200" dirty="0"/>
        </a:p>
      </dsp:txBody>
      <dsp:txXfrm>
        <a:off x="5009216" y="426645"/>
        <a:ext cx="1006912" cy="1006912"/>
      </dsp:txXfrm>
    </dsp:sp>
    <dsp:sp modelId="{C583E432-EA98-4CDF-91EE-2775A9297A80}">
      <dsp:nvSpPr>
        <dsp:cNvPr id="0" name=""/>
        <dsp:cNvSpPr/>
      </dsp:nvSpPr>
      <dsp:spPr>
        <a:xfrm rot="20520000">
          <a:off x="5058463" y="2089457"/>
          <a:ext cx="523740" cy="427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739209"/>
            <a:satOff val="-1923"/>
            <a:lumOff val="-8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20520000">
        <a:off x="5058463" y="2089457"/>
        <a:ext cx="523740" cy="427938"/>
      </dsp:txXfrm>
    </dsp:sp>
    <dsp:sp modelId="{42CCB4A7-96C7-4D92-BB5E-B9EE7C8A13FB}">
      <dsp:nvSpPr>
        <dsp:cNvPr id="0" name=""/>
        <dsp:cNvSpPr/>
      </dsp:nvSpPr>
      <dsp:spPr>
        <a:xfrm>
          <a:off x="5779702" y="1487128"/>
          <a:ext cx="1006912" cy="1006912"/>
        </a:xfrm>
        <a:prstGeom prst="ellipse">
          <a:avLst/>
        </a:prstGeom>
        <a:solidFill>
          <a:schemeClr val="accent3">
            <a:hueOff val="-3739209"/>
            <a:satOff val="-1923"/>
            <a:lumOff val="-82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err="1" smtClean="0"/>
            <a:t>Екскур</a:t>
          </a:r>
          <a:r>
            <a:rPr lang="en-US" sz="1200" b="1" kern="1200" dirty="0" smtClean="0"/>
            <a:t>-</a:t>
          </a:r>
          <a:r>
            <a:rPr lang="uk-UA" sz="1200" b="1" kern="1200" dirty="0" err="1" smtClean="0"/>
            <a:t>сії</a:t>
          </a:r>
          <a:r>
            <a:rPr lang="en-US" sz="1200" b="1" kern="1200" dirty="0" smtClean="0"/>
            <a:t> </a:t>
          </a:r>
          <a:endParaRPr lang="ru-RU" sz="1200" b="1" kern="1200" dirty="0"/>
        </a:p>
      </dsp:txBody>
      <dsp:txXfrm>
        <a:off x="5779702" y="1487128"/>
        <a:ext cx="1006912" cy="1006912"/>
      </dsp:txXfrm>
    </dsp:sp>
    <dsp:sp modelId="{0B7F757C-B104-445F-B9C6-04181EC46970}">
      <dsp:nvSpPr>
        <dsp:cNvPr id="0" name=""/>
        <dsp:cNvSpPr/>
      </dsp:nvSpPr>
      <dsp:spPr>
        <a:xfrm rot="1080000">
          <a:off x="5058463" y="2774604"/>
          <a:ext cx="523740" cy="427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">
        <a:off x="5058463" y="2774604"/>
        <a:ext cx="523740" cy="427938"/>
      </dsp:txXfrm>
    </dsp:sp>
    <dsp:sp modelId="{DC4DAC5C-4C5F-472F-B284-0A68EF96ED01}">
      <dsp:nvSpPr>
        <dsp:cNvPr id="0" name=""/>
        <dsp:cNvSpPr/>
      </dsp:nvSpPr>
      <dsp:spPr>
        <a:xfrm>
          <a:off x="5779702" y="2797958"/>
          <a:ext cx="1006912" cy="1006912"/>
        </a:xfrm>
        <a:prstGeom prst="ellipse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Музейні уроки</a:t>
          </a:r>
          <a:endParaRPr lang="ru-RU" sz="1200" b="1" kern="1200" dirty="0"/>
        </a:p>
      </dsp:txBody>
      <dsp:txXfrm>
        <a:off x="5779702" y="2797958"/>
        <a:ext cx="1006912" cy="1006912"/>
      </dsp:txXfrm>
    </dsp:sp>
    <dsp:sp modelId="{6D273715-05F4-4C87-8935-2B59F4F0FFA4}">
      <dsp:nvSpPr>
        <dsp:cNvPr id="0" name=""/>
        <dsp:cNvSpPr/>
      </dsp:nvSpPr>
      <dsp:spPr>
        <a:xfrm rot="3240000">
          <a:off x="4655744" y="3328901"/>
          <a:ext cx="523740" cy="427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478417"/>
            <a:satOff val="-3845"/>
            <a:lumOff val="-16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3240000">
        <a:off x="4655744" y="3328901"/>
        <a:ext cx="523740" cy="427938"/>
      </dsp:txXfrm>
    </dsp:sp>
    <dsp:sp modelId="{F197B456-992A-4FC6-A0E1-2B75E29F194B}">
      <dsp:nvSpPr>
        <dsp:cNvPr id="0" name=""/>
        <dsp:cNvSpPr/>
      </dsp:nvSpPr>
      <dsp:spPr>
        <a:xfrm>
          <a:off x="5009216" y="3858441"/>
          <a:ext cx="1006912" cy="1006912"/>
        </a:xfrm>
        <a:prstGeom prst="ellipse">
          <a:avLst/>
        </a:prstGeom>
        <a:solidFill>
          <a:schemeClr val="accent3">
            <a:hueOff val="-7478417"/>
            <a:satOff val="-3845"/>
            <a:lumOff val="-165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Родинні свята</a:t>
          </a:r>
          <a:endParaRPr lang="ru-RU" sz="1200" b="1" kern="1200" dirty="0"/>
        </a:p>
      </dsp:txBody>
      <dsp:txXfrm>
        <a:off x="5009216" y="3858441"/>
        <a:ext cx="1006912" cy="1006912"/>
      </dsp:txXfrm>
    </dsp:sp>
    <dsp:sp modelId="{C3D7556C-EFC7-4FD7-B465-7C335B698EE6}">
      <dsp:nvSpPr>
        <dsp:cNvPr id="0" name=""/>
        <dsp:cNvSpPr/>
      </dsp:nvSpPr>
      <dsp:spPr>
        <a:xfrm rot="5400000">
          <a:off x="4004129" y="3540623"/>
          <a:ext cx="523740" cy="427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348022"/>
            <a:satOff val="-4807"/>
            <a:lumOff val="-20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400000">
        <a:off x="4004129" y="3540623"/>
        <a:ext cx="523740" cy="427938"/>
      </dsp:txXfrm>
    </dsp:sp>
    <dsp:sp modelId="{BAD23858-DEA2-41A6-83AB-E1F11A8509E7}">
      <dsp:nvSpPr>
        <dsp:cNvPr id="0" name=""/>
        <dsp:cNvSpPr/>
      </dsp:nvSpPr>
      <dsp:spPr>
        <a:xfrm>
          <a:off x="3762543" y="4263510"/>
          <a:ext cx="1006912" cy="1006912"/>
        </a:xfrm>
        <a:prstGeom prst="ellipse">
          <a:avLst/>
        </a:prstGeom>
        <a:solidFill>
          <a:schemeClr val="accent3">
            <a:hueOff val="-9348022"/>
            <a:satOff val="-4807"/>
            <a:lumOff val="-20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err="1" smtClean="0"/>
            <a:t>Проек</a:t>
          </a:r>
          <a:r>
            <a:rPr lang="en-US" sz="1200" b="1" kern="1200" dirty="0" smtClean="0"/>
            <a:t>-</a:t>
          </a:r>
          <a:r>
            <a:rPr lang="uk-UA" sz="1200" b="1" kern="1200" dirty="0" smtClean="0"/>
            <a:t>ти </a:t>
          </a:r>
          <a:endParaRPr lang="ru-RU" sz="1200" b="1" kern="1200" dirty="0"/>
        </a:p>
      </dsp:txBody>
      <dsp:txXfrm>
        <a:off x="3762543" y="4263510"/>
        <a:ext cx="1006912" cy="1006912"/>
      </dsp:txXfrm>
    </dsp:sp>
    <dsp:sp modelId="{E27F645C-3C32-4FC6-8CAB-A4955ED2D2F0}">
      <dsp:nvSpPr>
        <dsp:cNvPr id="0" name=""/>
        <dsp:cNvSpPr/>
      </dsp:nvSpPr>
      <dsp:spPr>
        <a:xfrm rot="7560000">
          <a:off x="3352515" y="3328901"/>
          <a:ext cx="523740" cy="427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1217626"/>
            <a:satOff val="-5768"/>
            <a:lumOff val="-24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7560000">
        <a:off x="3352515" y="3328901"/>
        <a:ext cx="523740" cy="427938"/>
      </dsp:txXfrm>
    </dsp:sp>
    <dsp:sp modelId="{9ADBA7F9-652F-4D44-91CB-8E648C48AFF4}">
      <dsp:nvSpPr>
        <dsp:cNvPr id="0" name=""/>
        <dsp:cNvSpPr/>
      </dsp:nvSpPr>
      <dsp:spPr>
        <a:xfrm>
          <a:off x="2515870" y="3858441"/>
          <a:ext cx="1006912" cy="1006912"/>
        </a:xfrm>
        <a:prstGeom prst="ellipse">
          <a:avLst/>
        </a:prstGeom>
        <a:solidFill>
          <a:schemeClr val="accent3">
            <a:hueOff val="-11217626"/>
            <a:satOff val="-5768"/>
            <a:lumOff val="-248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err="1" smtClean="0"/>
            <a:t>Тренін</a:t>
          </a:r>
          <a:r>
            <a:rPr lang="en-US" sz="1200" b="1" kern="1200" dirty="0" smtClean="0"/>
            <a:t>-</a:t>
          </a:r>
          <a:r>
            <a:rPr lang="uk-UA" sz="1200" b="1" kern="1200" dirty="0" err="1" smtClean="0"/>
            <a:t>ги</a:t>
          </a:r>
          <a:endParaRPr lang="uk-UA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2515870" y="3858441"/>
        <a:ext cx="1006912" cy="1006912"/>
      </dsp:txXfrm>
    </dsp:sp>
    <dsp:sp modelId="{E3AE9FE6-797B-4DC5-BCB0-20A0E068BA34}">
      <dsp:nvSpPr>
        <dsp:cNvPr id="0" name=""/>
        <dsp:cNvSpPr/>
      </dsp:nvSpPr>
      <dsp:spPr>
        <a:xfrm rot="9720000">
          <a:off x="2949795" y="2774604"/>
          <a:ext cx="523740" cy="427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3087230"/>
            <a:satOff val="-6729"/>
            <a:lumOff val="-28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9720000">
        <a:off x="2949795" y="2774604"/>
        <a:ext cx="523740" cy="427938"/>
      </dsp:txXfrm>
    </dsp:sp>
    <dsp:sp modelId="{3F84E83F-862C-4A15-BA9D-6727CBBAF187}">
      <dsp:nvSpPr>
        <dsp:cNvPr id="0" name=""/>
        <dsp:cNvSpPr/>
      </dsp:nvSpPr>
      <dsp:spPr>
        <a:xfrm>
          <a:off x="1745384" y="2797958"/>
          <a:ext cx="1006912" cy="1006912"/>
        </a:xfrm>
        <a:prstGeom prst="ellipse">
          <a:avLst/>
        </a:prstGeom>
        <a:solidFill>
          <a:schemeClr val="accent3">
            <a:hueOff val="-13087230"/>
            <a:satOff val="-6729"/>
            <a:lumOff val="-289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Пошукові експедиції</a:t>
          </a:r>
          <a:endParaRPr lang="ru-RU" sz="1200" b="1" kern="1200" dirty="0"/>
        </a:p>
      </dsp:txBody>
      <dsp:txXfrm>
        <a:off x="1745384" y="2797958"/>
        <a:ext cx="1006912" cy="1006912"/>
      </dsp:txXfrm>
    </dsp:sp>
    <dsp:sp modelId="{07F92650-8D72-4204-B88F-4E8D31FE59FB}">
      <dsp:nvSpPr>
        <dsp:cNvPr id="0" name=""/>
        <dsp:cNvSpPr/>
      </dsp:nvSpPr>
      <dsp:spPr>
        <a:xfrm rot="11880000">
          <a:off x="2949795" y="2089457"/>
          <a:ext cx="523740" cy="427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4956835"/>
            <a:satOff val="-7691"/>
            <a:lumOff val="-33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1880000">
        <a:off x="2949795" y="2089457"/>
        <a:ext cx="523740" cy="427938"/>
      </dsp:txXfrm>
    </dsp:sp>
    <dsp:sp modelId="{C06F6205-2EEA-42A4-A45D-0903B60F4A79}">
      <dsp:nvSpPr>
        <dsp:cNvPr id="0" name=""/>
        <dsp:cNvSpPr/>
      </dsp:nvSpPr>
      <dsp:spPr>
        <a:xfrm>
          <a:off x="1745384" y="1487128"/>
          <a:ext cx="1006912" cy="1006912"/>
        </a:xfrm>
        <a:prstGeom prst="ellipse">
          <a:avLst/>
        </a:prstGeom>
        <a:solidFill>
          <a:schemeClr val="accent3">
            <a:hueOff val="-14956835"/>
            <a:satOff val="-7691"/>
            <a:lumOff val="-331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Рольові ігри</a:t>
          </a:r>
          <a:endParaRPr lang="ru-RU" sz="1200" b="1" kern="1200" dirty="0"/>
        </a:p>
      </dsp:txBody>
      <dsp:txXfrm>
        <a:off x="1745384" y="1487128"/>
        <a:ext cx="1006912" cy="1006912"/>
      </dsp:txXfrm>
    </dsp:sp>
    <dsp:sp modelId="{43C04AB0-94A1-400C-A6F7-A6A06D4CE14B}">
      <dsp:nvSpPr>
        <dsp:cNvPr id="0" name=""/>
        <dsp:cNvSpPr/>
      </dsp:nvSpPr>
      <dsp:spPr>
        <a:xfrm rot="14097672">
          <a:off x="3377507" y="1531557"/>
          <a:ext cx="514129" cy="427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4097672">
        <a:off x="3377507" y="1531557"/>
        <a:ext cx="514129" cy="427938"/>
      </dsp:txXfrm>
    </dsp:sp>
    <dsp:sp modelId="{5EC10887-5D20-4900-9626-5C42441967EB}">
      <dsp:nvSpPr>
        <dsp:cNvPr id="0" name=""/>
        <dsp:cNvSpPr/>
      </dsp:nvSpPr>
      <dsp:spPr>
        <a:xfrm>
          <a:off x="2555242" y="420821"/>
          <a:ext cx="1006912" cy="1006912"/>
        </a:xfrm>
        <a:prstGeom prst="ellipse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err="1" smtClean="0">
              <a:solidFill>
                <a:schemeClr val="tx1"/>
              </a:solidFill>
            </a:rPr>
            <a:t>Розмо</a:t>
          </a:r>
          <a:r>
            <a:rPr lang="en-US" sz="1200" b="1" kern="1200" dirty="0" smtClean="0">
              <a:solidFill>
                <a:schemeClr val="tx1"/>
              </a:solidFill>
            </a:rPr>
            <a:t>-</a:t>
          </a:r>
          <a:r>
            <a:rPr lang="uk-UA" sz="1200" b="1" kern="1200" dirty="0" err="1" smtClean="0">
              <a:solidFill>
                <a:schemeClr val="tx1"/>
              </a:solidFill>
            </a:rPr>
            <a:t>ва</a:t>
          </a:r>
          <a:r>
            <a:rPr lang="uk-UA" sz="1200" b="1" kern="1200" dirty="0" smtClean="0">
              <a:solidFill>
                <a:schemeClr val="tx1"/>
              </a:solidFill>
            </a:rPr>
            <a:t> у колі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555242" y="420821"/>
        <a:ext cx="1006912" cy="10069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F98FAD-C83B-4351-BE52-EC034E833964}">
      <dsp:nvSpPr>
        <dsp:cNvPr id="0" name=""/>
        <dsp:cNvSpPr/>
      </dsp:nvSpPr>
      <dsp:spPr>
        <a:xfrm>
          <a:off x="3222890" y="2512115"/>
          <a:ext cx="2058457" cy="2058457"/>
        </a:xfrm>
        <a:prstGeom prst="ellipse">
          <a:avLst/>
        </a:prstGeom>
        <a:solidFill>
          <a:srgbClr val="FFFF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0000"/>
              </a:solidFill>
            </a:rPr>
            <a:t>Класний</a:t>
          </a:r>
          <a:r>
            <a:rPr lang="en-US" sz="1900" b="1" kern="1200" dirty="0" smtClean="0">
              <a:solidFill>
                <a:srgbClr val="FF0000"/>
              </a:solidFill>
            </a:rPr>
            <a:t> </a:t>
          </a:r>
          <a:r>
            <a:rPr lang="uk-UA" sz="1900" b="1" kern="1200" dirty="0" smtClean="0">
              <a:solidFill>
                <a:srgbClr val="FF0000"/>
              </a:solidFill>
            </a:rPr>
            <a:t>керівник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0000"/>
              </a:solidFill>
            </a:rPr>
            <a:t>Староста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0000"/>
              </a:solidFill>
            </a:rPr>
            <a:t>Заступник старости</a:t>
          </a:r>
          <a:endParaRPr lang="ru-RU" sz="1900" b="1" kern="1200" dirty="0">
            <a:solidFill>
              <a:srgbClr val="FF0000"/>
            </a:solidFill>
          </a:endParaRPr>
        </a:p>
      </dsp:txBody>
      <dsp:txXfrm>
        <a:off x="3222890" y="2512115"/>
        <a:ext cx="2058457" cy="2058457"/>
      </dsp:txXfrm>
    </dsp:sp>
    <dsp:sp modelId="{609EF97E-713C-4368-8609-9DD4E2C22372}">
      <dsp:nvSpPr>
        <dsp:cNvPr id="0" name=""/>
        <dsp:cNvSpPr/>
      </dsp:nvSpPr>
      <dsp:spPr>
        <a:xfrm rot="10800000">
          <a:off x="1136059" y="3248014"/>
          <a:ext cx="1972055" cy="586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E608F-350B-4170-B3EB-2C834989727C}">
      <dsp:nvSpPr>
        <dsp:cNvPr id="0" name=""/>
        <dsp:cNvSpPr/>
      </dsp:nvSpPr>
      <dsp:spPr>
        <a:xfrm>
          <a:off x="415598" y="2964976"/>
          <a:ext cx="1440920" cy="11527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</a:rPr>
            <a:t>Центр суспільно-корисних справ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15598" y="2964976"/>
        <a:ext cx="1440920" cy="1152736"/>
      </dsp:txXfrm>
    </dsp:sp>
    <dsp:sp modelId="{7F9B8456-11CE-4057-9F4A-5241CD8DA8D2}">
      <dsp:nvSpPr>
        <dsp:cNvPr id="0" name=""/>
        <dsp:cNvSpPr/>
      </dsp:nvSpPr>
      <dsp:spPr>
        <a:xfrm rot="12960000">
          <a:off x="1542859" y="1996012"/>
          <a:ext cx="1972055" cy="586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3365288"/>
            <a:satOff val="-1730"/>
            <a:lumOff val="-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93627-2A0A-4CB3-8426-1B249F8897BD}">
      <dsp:nvSpPr>
        <dsp:cNvPr id="0" name=""/>
        <dsp:cNvSpPr/>
      </dsp:nvSpPr>
      <dsp:spPr>
        <a:xfrm>
          <a:off x="1010713" y="1133402"/>
          <a:ext cx="1440920" cy="1152736"/>
        </a:xfrm>
        <a:prstGeom prst="roundRect">
          <a:avLst>
            <a:gd name="adj" fmla="val 10000"/>
          </a:avLst>
        </a:prstGeom>
        <a:solidFill>
          <a:schemeClr val="accent3">
            <a:hueOff val="-3365288"/>
            <a:satOff val="-1730"/>
            <a:lumOff val="-74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</a:rPr>
            <a:t>Центр волонтерської </a:t>
          </a:r>
          <a:r>
            <a:rPr lang="uk-UA" sz="1200" b="1" kern="1200" dirty="0" smtClean="0">
              <a:solidFill>
                <a:schemeClr val="tx1"/>
              </a:solidFill>
            </a:rPr>
            <a:t>роботи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010713" y="1133402"/>
        <a:ext cx="1440920" cy="1152736"/>
      </dsp:txXfrm>
    </dsp:sp>
    <dsp:sp modelId="{5B8C615D-C0C6-46D1-B1AC-7A5297711155}">
      <dsp:nvSpPr>
        <dsp:cNvPr id="0" name=""/>
        <dsp:cNvSpPr/>
      </dsp:nvSpPr>
      <dsp:spPr>
        <a:xfrm rot="15120000">
          <a:off x="2607875" y="1222233"/>
          <a:ext cx="1972055" cy="586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6730576"/>
            <a:satOff val="-3461"/>
            <a:lumOff val="-1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C9FCB-990C-44AC-935D-5BB236C04809}">
      <dsp:nvSpPr>
        <dsp:cNvPr id="0" name=""/>
        <dsp:cNvSpPr/>
      </dsp:nvSpPr>
      <dsp:spPr>
        <a:xfrm>
          <a:off x="2568743" y="1427"/>
          <a:ext cx="1440920" cy="1152736"/>
        </a:xfrm>
        <a:prstGeom prst="roundRect">
          <a:avLst>
            <a:gd name="adj" fmla="val 10000"/>
          </a:avLst>
        </a:prstGeom>
        <a:solidFill>
          <a:schemeClr val="accent3">
            <a:hueOff val="-6730576"/>
            <a:satOff val="-3461"/>
            <a:lumOff val="-149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</a:rPr>
            <a:t>Центр дисципліни та порядку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568743" y="1427"/>
        <a:ext cx="1440920" cy="1152736"/>
      </dsp:txXfrm>
    </dsp:sp>
    <dsp:sp modelId="{5A7FF9EE-8F43-45EC-91EA-BE2EBA68F6B9}">
      <dsp:nvSpPr>
        <dsp:cNvPr id="0" name=""/>
        <dsp:cNvSpPr/>
      </dsp:nvSpPr>
      <dsp:spPr>
        <a:xfrm rot="17280000">
          <a:off x="3924307" y="1222233"/>
          <a:ext cx="1972055" cy="586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2CD3C-E3E0-48C4-8FCA-BAF83D4BCBEE}">
      <dsp:nvSpPr>
        <dsp:cNvPr id="0" name=""/>
        <dsp:cNvSpPr/>
      </dsp:nvSpPr>
      <dsp:spPr>
        <a:xfrm>
          <a:off x="4494574" y="1427"/>
          <a:ext cx="1440920" cy="115273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</a:rPr>
            <a:t>Центр спорту та цікавих справ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494574" y="1427"/>
        <a:ext cx="1440920" cy="1152736"/>
      </dsp:txXfrm>
    </dsp:sp>
    <dsp:sp modelId="{95A332F2-0260-4375-9C53-78514C345125}">
      <dsp:nvSpPr>
        <dsp:cNvPr id="0" name=""/>
        <dsp:cNvSpPr/>
      </dsp:nvSpPr>
      <dsp:spPr>
        <a:xfrm rot="19440000">
          <a:off x="4989323" y="1996012"/>
          <a:ext cx="1972055" cy="586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3461151"/>
            <a:satOff val="-6922"/>
            <a:lumOff val="-2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C0C24-DB47-48A8-9AB5-6FB0B75AD803}">
      <dsp:nvSpPr>
        <dsp:cNvPr id="0" name=""/>
        <dsp:cNvSpPr/>
      </dsp:nvSpPr>
      <dsp:spPr>
        <a:xfrm>
          <a:off x="6052604" y="1133402"/>
          <a:ext cx="1440920" cy="1152736"/>
        </a:xfrm>
        <a:prstGeom prst="roundRect">
          <a:avLst>
            <a:gd name="adj" fmla="val 10000"/>
          </a:avLst>
        </a:prstGeom>
        <a:solidFill>
          <a:schemeClr val="accent3">
            <a:hueOff val="-13461151"/>
            <a:satOff val="-6922"/>
            <a:lumOff val="-298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err="1" smtClean="0">
              <a:solidFill>
                <a:schemeClr val="tx1"/>
              </a:solidFill>
            </a:rPr>
            <a:t>Консультатив-ний</a:t>
          </a:r>
          <a:r>
            <a:rPr lang="uk-UA" sz="1200" b="1" kern="1200" dirty="0" smtClean="0">
              <a:solidFill>
                <a:schemeClr val="tx1"/>
              </a:solidFill>
            </a:rPr>
            <a:t> центр </a:t>
          </a:r>
          <a:r>
            <a:rPr lang="uk-UA" sz="1200" b="1" kern="1200" dirty="0" err="1" smtClean="0">
              <a:solidFill>
                <a:schemeClr val="tx1"/>
              </a:solidFill>
            </a:rPr>
            <a:t>“Знання”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052604" y="1133402"/>
        <a:ext cx="1440920" cy="1152736"/>
      </dsp:txXfrm>
    </dsp:sp>
    <dsp:sp modelId="{9B0677FF-37D8-4138-AF23-484A195E27C5}">
      <dsp:nvSpPr>
        <dsp:cNvPr id="0" name=""/>
        <dsp:cNvSpPr/>
      </dsp:nvSpPr>
      <dsp:spPr>
        <a:xfrm>
          <a:off x="5396123" y="3248014"/>
          <a:ext cx="1972055" cy="586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D89A1-8EDA-4CD6-ABB5-C3C71D156F5F}">
      <dsp:nvSpPr>
        <dsp:cNvPr id="0" name=""/>
        <dsp:cNvSpPr/>
      </dsp:nvSpPr>
      <dsp:spPr>
        <a:xfrm>
          <a:off x="6647718" y="2964976"/>
          <a:ext cx="1440920" cy="1152736"/>
        </a:xfrm>
        <a:prstGeom prst="roundRect">
          <a:avLst>
            <a:gd name="adj" fmla="val 1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</a:rPr>
            <a:t>Центр краєзнавчо-пошукової  </a:t>
          </a:r>
          <a:r>
            <a:rPr lang="uk-UA" sz="1200" b="1" kern="1200" dirty="0" smtClean="0">
              <a:solidFill>
                <a:schemeClr val="tx1"/>
              </a:solidFill>
            </a:rPr>
            <a:t>роботи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647718" y="2964976"/>
        <a:ext cx="1440920" cy="1152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79DA-8CD6-483C-BFAF-1808C1F3EB5F}" type="datetimeFigureOut">
              <a:rPr lang="ru-RU" smtClean="0"/>
              <a:pPr/>
              <a:t>27.10.2012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4A7AD5-443E-4FBA-9AD7-138067AF1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79DA-8CD6-483C-BFAF-1808C1F3EB5F}" type="datetimeFigureOut">
              <a:rPr lang="ru-RU" smtClean="0"/>
              <a:pPr/>
              <a:t>27.10.2012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AD5-443E-4FBA-9AD7-138067AF18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04A7AD5-443E-4FBA-9AD7-138067AF1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79DA-8CD6-483C-BFAF-1808C1F3EB5F}" type="datetimeFigureOut">
              <a:rPr lang="ru-RU" smtClean="0"/>
              <a:pPr/>
              <a:t>27.10.2012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79DA-8CD6-483C-BFAF-1808C1F3EB5F}" type="datetimeFigureOut">
              <a:rPr lang="ru-RU" smtClean="0"/>
              <a:pPr/>
              <a:t>27.10.2012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04A7AD5-443E-4FBA-9AD7-138067AF1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79DA-8CD6-483C-BFAF-1808C1F3EB5F}" type="datetimeFigureOut">
              <a:rPr lang="ru-RU" smtClean="0"/>
              <a:pPr/>
              <a:t>27.10.2012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4A7AD5-443E-4FBA-9AD7-138067AF1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8C479DA-8CD6-483C-BFAF-1808C1F3EB5F}" type="datetimeFigureOut">
              <a:rPr lang="ru-RU" smtClean="0"/>
              <a:pPr/>
              <a:t>27.10.2012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AD5-443E-4FBA-9AD7-138067AF1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79DA-8CD6-483C-BFAF-1808C1F3EB5F}" type="datetimeFigureOut">
              <a:rPr lang="ru-RU" smtClean="0"/>
              <a:pPr/>
              <a:t>27.10.2012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04A7AD5-443E-4FBA-9AD7-138067AF1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79DA-8CD6-483C-BFAF-1808C1F3EB5F}" type="datetimeFigureOut">
              <a:rPr lang="ru-RU" smtClean="0"/>
              <a:pPr/>
              <a:t>27.10.2012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04A7AD5-443E-4FBA-9AD7-138067AF18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79DA-8CD6-483C-BFAF-1808C1F3EB5F}" type="datetimeFigureOut">
              <a:rPr lang="ru-RU" smtClean="0"/>
              <a:pPr/>
              <a:t>27.10.2012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4A7AD5-443E-4FBA-9AD7-138067AF18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4A7AD5-443E-4FBA-9AD7-138067AF1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79DA-8CD6-483C-BFAF-1808C1F3EB5F}" type="datetimeFigureOut">
              <a:rPr lang="ru-RU" smtClean="0"/>
              <a:pPr/>
              <a:t>27.10.2012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04A7AD5-443E-4FBA-9AD7-138067AF1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8C479DA-8CD6-483C-BFAF-1808C1F3EB5F}" type="datetimeFigureOut">
              <a:rPr lang="ru-RU" smtClean="0"/>
              <a:pPr/>
              <a:t>27.10.2012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8C479DA-8CD6-483C-BFAF-1808C1F3EB5F}" type="datetimeFigureOut">
              <a:rPr lang="ru-RU" smtClean="0"/>
              <a:pPr/>
              <a:t>27.10.2012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4A7AD5-443E-4FBA-9AD7-138067AF1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000372"/>
            <a:ext cx="5286412" cy="2643206"/>
          </a:xfrm>
        </p:spPr>
        <p:txBody>
          <a:bodyPr anchor="b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uk-UA" sz="3800" dirty="0" smtClean="0"/>
              <a:t>Не вести дітей за собою, а навчити їх самостійно вести себе по життю</a:t>
            </a:r>
          </a:p>
          <a:p>
            <a:endParaRPr lang="uk-UA" dirty="0" smtClean="0"/>
          </a:p>
          <a:p>
            <a:r>
              <a:rPr lang="uk-UA" sz="2300" b="1" dirty="0" smtClean="0"/>
              <a:t>                        </a:t>
            </a:r>
            <a:r>
              <a:rPr lang="uk-UA" sz="2300" b="1" dirty="0" err="1" smtClean="0"/>
              <a:t>Франсуаза</a:t>
            </a:r>
            <a:r>
              <a:rPr lang="uk-UA" sz="2300" b="1" dirty="0" smtClean="0"/>
              <a:t> </a:t>
            </a:r>
            <a:r>
              <a:rPr lang="uk-UA" sz="2300" b="1" dirty="0" err="1" smtClean="0"/>
              <a:t>Дальто</a:t>
            </a:r>
            <a:endParaRPr lang="ru-RU" sz="23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З досвіду роботи класного керівника </a:t>
            </a:r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</a:rPr>
              <a:t>Бірківської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 ЗОШ     Бойчук Г.П.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9999" t="9573" r="1667" b="12646"/>
          <a:stretch>
            <a:fillRect/>
          </a:stretch>
        </p:blipFill>
        <p:spPr bwMode="auto">
          <a:xfrm>
            <a:off x="142844" y="2323990"/>
            <a:ext cx="3143272" cy="4347078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</a:rPr>
              <a:t>Очікувані результати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uk-UA" sz="7400" b="1" dirty="0" smtClean="0">
                <a:solidFill>
                  <a:srgbClr val="FF0000"/>
                </a:solidFill>
              </a:rPr>
              <a:t>Впровадження програми «Ми разом» сприятиме вихованню особистості, наділеної такими якостями:</a:t>
            </a:r>
            <a:endParaRPr lang="ru-RU" sz="7400" b="1" dirty="0" smtClean="0">
              <a:solidFill>
                <a:srgbClr val="FF0000"/>
              </a:solidFill>
            </a:endParaRPr>
          </a:p>
          <a:p>
            <a:pPr lvl="2">
              <a:lnSpc>
                <a:spcPct val="120000"/>
              </a:lnSpc>
            </a:pPr>
            <a:r>
              <a:rPr lang="uk-UA" sz="6400" b="1" dirty="0" smtClean="0"/>
              <a:t>Високоморальна особистість зі сформованими ціннісними ставленнями до сім</a:t>
            </a:r>
            <a:r>
              <a:rPr lang="ru-RU" sz="6400" b="1" dirty="0" smtClean="0"/>
              <a:t>’</a:t>
            </a:r>
            <a:r>
              <a:rPr lang="ru-RU" sz="6400" b="1" dirty="0" err="1" smtClean="0"/>
              <a:t>ї</a:t>
            </a:r>
            <a:r>
              <a:rPr lang="ru-RU" sz="6400" b="1" dirty="0" smtClean="0"/>
              <a:t>, </a:t>
            </a:r>
            <a:r>
              <a:rPr lang="ru-RU" sz="6400" b="1" dirty="0" err="1" smtClean="0"/>
              <a:t>родини</a:t>
            </a:r>
            <a:r>
              <a:rPr lang="ru-RU" sz="6400" b="1" dirty="0" smtClean="0"/>
              <a:t>,  людей </a:t>
            </a:r>
            <a:r>
              <a:rPr lang="uk-UA" sz="6400" b="1" dirty="0" smtClean="0"/>
              <a:t>та до самої себе;</a:t>
            </a:r>
          </a:p>
          <a:p>
            <a:pPr lvl="2">
              <a:lnSpc>
                <a:spcPct val="120000"/>
              </a:lnSpc>
            </a:pPr>
            <a:endParaRPr lang="ru-RU" sz="6400" b="1" dirty="0" smtClean="0"/>
          </a:p>
          <a:p>
            <a:pPr lvl="2">
              <a:lnSpc>
                <a:spcPct val="120000"/>
              </a:lnSpc>
            </a:pPr>
            <a:r>
              <a:rPr lang="uk-UA" sz="6400" b="1" dirty="0" smtClean="0">
                <a:solidFill>
                  <a:schemeClr val="accent2">
                    <a:lumMod val="75000"/>
                  </a:schemeClr>
                </a:solidFill>
              </a:rPr>
              <a:t>Національно свідомий громадянин України, патріот, носій культури, мови, звичаїв і традицій українського народу та етносу рідного краю;</a:t>
            </a:r>
          </a:p>
          <a:p>
            <a:pPr lvl="2">
              <a:lnSpc>
                <a:spcPct val="120000"/>
              </a:lnSpc>
            </a:pPr>
            <a:endParaRPr lang="ru-RU" sz="6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</a:pPr>
            <a:r>
              <a:rPr lang="uk-UA" sz="6400" b="1" dirty="0" smtClean="0"/>
              <a:t>Особистість, здатна до духовного розвитку, саморозвитку та самовдосконалення;</a:t>
            </a:r>
          </a:p>
          <a:p>
            <a:pPr lvl="2">
              <a:lnSpc>
                <a:spcPct val="120000"/>
              </a:lnSpc>
            </a:pPr>
            <a:endParaRPr lang="ru-RU" sz="6400" b="1" dirty="0" smtClean="0"/>
          </a:p>
          <a:p>
            <a:pPr lvl="2">
              <a:lnSpc>
                <a:spcPct val="120000"/>
              </a:lnSpc>
            </a:pPr>
            <a:r>
              <a:rPr lang="uk-UA" sz="6400" b="1" dirty="0" smtClean="0">
                <a:solidFill>
                  <a:schemeClr val="accent2">
                    <a:lumMod val="75000"/>
                  </a:schemeClr>
                </a:solidFill>
              </a:rPr>
              <a:t>Особистість, активна у суспільному житті класу та школи;</a:t>
            </a:r>
          </a:p>
          <a:p>
            <a:pPr lvl="2">
              <a:lnSpc>
                <a:spcPct val="120000"/>
              </a:lnSpc>
              <a:buNone/>
            </a:pPr>
            <a:endParaRPr lang="ru-RU" sz="6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</a:pPr>
            <a:r>
              <a:rPr lang="uk-UA" sz="6400" b="1" dirty="0" smtClean="0"/>
              <a:t>Особистість, здатна берегти і примножувати культурні багатства українського народу, етносу рідного краю, сімейно-родинні традиції.</a:t>
            </a:r>
          </a:p>
          <a:p>
            <a:pPr lvl="2">
              <a:lnSpc>
                <a:spcPct val="120000"/>
              </a:lnSpc>
              <a:buNone/>
            </a:pPr>
            <a:endParaRPr lang="ru-RU" sz="6400" b="1" dirty="0" smtClean="0"/>
          </a:p>
          <a:p>
            <a:pPr>
              <a:lnSpc>
                <a:spcPct val="120000"/>
              </a:lnSpc>
              <a:buNone/>
            </a:pPr>
            <a:r>
              <a:rPr lang="uk-UA" sz="6400" b="1" dirty="0" smtClean="0"/>
              <a:t>  </a:t>
            </a:r>
            <a:endParaRPr lang="ru-RU" sz="6400" b="1" dirty="0" smtClean="0"/>
          </a:p>
          <a:p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3214710" cy="585791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C00000"/>
                </a:solidFill>
              </a:rPr>
              <a:t>Нас -18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Веселих,кмітливих, завзятих.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Ми разом стрічаємо будні і свято.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Вчимося, знання </a:t>
            </a:r>
            <a:r>
              <a:rPr lang="uk-UA" b="1" dirty="0" err="1" smtClean="0">
                <a:solidFill>
                  <a:srgbClr val="C00000"/>
                </a:solidFill>
              </a:rPr>
              <a:t>здобуваєм</a:t>
            </a:r>
            <a:r>
              <a:rPr lang="uk-UA" b="1" dirty="0" smtClean="0">
                <a:solidFill>
                  <a:srgbClr val="C00000"/>
                </a:solidFill>
              </a:rPr>
              <a:t> старанно,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Потрібна підтримка - ми </a:t>
            </a:r>
            <a:r>
              <a:rPr lang="uk-UA" b="1" dirty="0" err="1" smtClean="0">
                <a:solidFill>
                  <a:srgbClr val="C00000"/>
                </a:solidFill>
              </a:rPr>
              <a:t>виручим</a:t>
            </a:r>
            <a:r>
              <a:rPr lang="uk-UA" b="1" dirty="0" smtClean="0">
                <a:solidFill>
                  <a:srgbClr val="C00000"/>
                </a:solidFill>
              </a:rPr>
              <a:t> справно.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Вчимося дружити, людей шанувати, Любити Вітчизну і працювати.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571480"/>
            <a:ext cx="3429024" cy="5554683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571480"/>
            <a:ext cx="557216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Програма у дії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img1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 l="3475" t="9080" r="949" b="2457"/>
          <a:stretch>
            <a:fillRect/>
          </a:stretch>
        </p:blipFill>
        <p:spPr>
          <a:xfrm rot="5400000">
            <a:off x="3981643" y="1018961"/>
            <a:ext cx="4395423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Наше самоврядування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7686" cy="128586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3600" dirty="0" smtClean="0">
                <a:solidFill>
                  <a:srgbClr val="FF0000"/>
                </a:solidFill>
              </a:rPr>
              <a:t>Наша емблема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285860"/>
            <a:ext cx="4214810" cy="55721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uk-UA" sz="1800" b="1" dirty="0" smtClean="0">
                <a:solidFill>
                  <a:schemeClr val="tx1"/>
                </a:solidFill>
              </a:rPr>
              <a:t>Емблемою класу став золотавий соняшник. Це символ згуртованості і єдності. Принципом діяльності колективу став принцип: «У єдності –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uk-UA" sz="1800" b="1" dirty="0" smtClean="0">
                <a:solidFill>
                  <a:schemeClr val="tx1"/>
                </a:solidFill>
              </a:rPr>
              <a:t>сила!». Кожен сильний підтримкою іншого. Випаде одне зернятко – залишиться порожнеча. І вже загроза іншим – замінити те, що випало, ніким. Як соняшник повертає свою голівку до сонця, так і наш клас весело і охоче та завзято йде назустріч новим і цікавим справам. Колективні творчі справи –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uk-UA" sz="1800" b="1" dirty="0" smtClean="0">
                <a:solidFill>
                  <a:schemeClr val="tx1"/>
                </a:solidFill>
              </a:rPr>
              <a:t>основа нашої діяльності і розвитку</a:t>
            </a:r>
            <a:r>
              <a:rPr lang="uk-UA" b="1" dirty="0" smtClean="0">
                <a:solidFill>
                  <a:schemeClr val="tx1"/>
                </a:solidFill>
              </a:rPr>
              <a:t>. 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4214810" y="0"/>
            <a:ext cx="492919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Правила життєдіяльності класу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uk-UA" sz="1600" b="1" dirty="0" smtClean="0"/>
              <a:t>Школа – велика родина, яка об’єднує різних людей. Честь школи складається з особистої моральної гідності кожного учня. Не плямуй своєї честі і честі школи.</a:t>
            </a:r>
          </a:p>
          <a:p>
            <a:pPr lvl="0"/>
            <a:endParaRPr lang="en-US" sz="1600" b="1" dirty="0" smtClean="0"/>
          </a:p>
          <a:p>
            <a:pPr lvl="0"/>
            <a:r>
              <a:rPr lang="uk-UA" sz="1600" b="1" dirty="0" smtClean="0">
                <a:solidFill>
                  <a:srgbClr val="0070C0"/>
                </a:solidFill>
              </a:rPr>
              <a:t>Тяжкі обставини та важкі умови не виправдовують поганих вчинків. Твори добро іншим, і добро повернеться до тебе.</a:t>
            </a:r>
          </a:p>
          <a:p>
            <a:pPr lvl="0"/>
            <a:endParaRPr lang="en-US" sz="1600" b="1" dirty="0" smtClean="0">
              <a:solidFill>
                <a:srgbClr val="FF0000"/>
              </a:solidFill>
            </a:endParaRPr>
          </a:p>
          <a:p>
            <a:pPr lvl="0"/>
            <a:r>
              <a:rPr lang="uk-UA" sz="1600" b="1" dirty="0" smtClean="0"/>
              <a:t>Перш ніж вимагати уваги до себе, вияви її до оточуючих людей.</a:t>
            </a:r>
            <a:endParaRPr lang="ru-RU" sz="1600" b="1" dirty="0" smtClean="0"/>
          </a:p>
          <a:p>
            <a:pPr lvl="0"/>
            <a:r>
              <a:rPr lang="uk-UA" sz="1600" b="1" dirty="0" smtClean="0">
                <a:solidFill>
                  <a:srgbClr val="0070C0"/>
                </a:solidFill>
              </a:rPr>
              <a:t>Відстоюй свою свободу, але не забувай про свободу інших. </a:t>
            </a:r>
          </a:p>
          <a:p>
            <a:pPr lvl="0"/>
            <a:endParaRPr lang="ru-RU" sz="1600" b="1" dirty="0" smtClean="0">
              <a:solidFill>
                <a:srgbClr val="FF0000"/>
              </a:solidFill>
            </a:endParaRPr>
          </a:p>
          <a:p>
            <a:pPr lvl="0"/>
            <a:r>
              <a:rPr lang="uk-UA" sz="1600" b="1" dirty="0" smtClean="0"/>
              <a:t>Не залишай товариша в біді, не будь байдужим до чужого горя.</a:t>
            </a:r>
          </a:p>
          <a:p>
            <a:pPr lvl="0"/>
            <a:endParaRPr lang="ru-RU" sz="1600" b="1" dirty="0" smtClean="0"/>
          </a:p>
          <a:p>
            <a:pPr lvl="0"/>
            <a:r>
              <a:rPr lang="uk-UA" sz="1600" b="1" dirty="0" smtClean="0">
                <a:solidFill>
                  <a:srgbClr val="0070C0"/>
                </a:solidFill>
              </a:rPr>
              <a:t>Не варто привласнювати собі результати праці інших. Будь правдивим і чесним.</a:t>
            </a:r>
          </a:p>
          <a:p>
            <a:pPr lvl="0"/>
            <a:endParaRPr lang="ru-RU" sz="1600" b="1" dirty="0" smtClean="0">
              <a:solidFill>
                <a:srgbClr val="FF0000"/>
              </a:solidFill>
            </a:endParaRPr>
          </a:p>
          <a:p>
            <a:pPr lvl="0"/>
            <a:r>
              <a:rPr lang="uk-UA" sz="1600" b="1" dirty="0" smtClean="0"/>
              <a:t>Кажи, що знаєш, роби, що вмієш. При цьому пам’ятай, що знати і уміти більше ніколи не завадить.</a:t>
            </a:r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Навчаємось, працюємо і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 відпочиваємо разом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Black Shine\Рабочий стол\галя\Изображение 00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35" t="3770" r="5005" b="1974"/>
          <a:stretch>
            <a:fillRect/>
          </a:stretch>
        </p:blipFill>
        <p:spPr bwMode="auto">
          <a:xfrm>
            <a:off x="1285852" y="3714752"/>
            <a:ext cx="2500330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Black Shine\Рабочий стол\галя\Изображение 0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0" t="7310" r="15000" b="4959"/>
          <a:stretch>
            <a:fillRect/>
          </a:stretch>
        </p:blipFill>
        <p:spPr bwMode="auto">
          <a:xfrm>
            <a:off x="5857884" y="3500438"/>
            <a:ext cx="2214578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Black Shine\Рабочий стол\галя\Изображение 003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8" t="11610" r="10604" b="1124"/>
          <a:stretch>
            <a:fillRect/>
          </a:stretch>
        </p:blipFill>
        <p:spPr bwMode="auto">
          <a:xfrm>
            <a:off x="3714744" y="4924271"/>
            <a:ext cx="2286016" cy="157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Black Shine\Рабочий стол\галя\Изображение 011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" r="49712" b="5306"/>
          <a:stretch>
            <a:fillRect/>
          </a:stretch>
        </p:blipFill>
        <p:spPr bwMode="auto">
          <a:xfrm>
            <a:off x="428596" y="1571612"/>
            <a:ext cx="1806629" cy="2214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Black Shine\Рабочий стол\галя\Изображение 005.jpg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2" t="3257" r="11548" b="3870"/>
          <a:stretch>
            <a:fillRect/>
          </a:stretch>
        </p:blipFill>
        <p:spPr bwMode="auto">
          <a:xfrm>
            <a:off x="6786546" y="1571612"/>
            <a:ext cx="2357454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Содержимое 10" descr="Фото-0008.jpg"/>
          <p:cNvPicPr>
            <a:picLocks noGrp="1" noChangeAspect="1"/>
          </p:cNvPicPr>
          <p:nvPr>
            <p:ph sz="quarter" idx="1"/>
          </p:nvPr>
        </p:nvPicPr>
        <p:blipFill>
          <a:blip r:embed="rId7" cstate="print">
            <a:lum bright="20000" contrast="10000"/>
          </a:blip>
          <a:stretch>
            <a:fillRect/>
          </a:stretch>
        </p:blipFill>
        <p:spPr>
          <a:xfrm>
            <a:off x="3524243" y="1527175"/>
            <a:ext cx="2345265" cy="1758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643866" cy="12858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</a:rPr>
              <a:t>Проект    </a:t>
            </a:r>
            <a:r>
              <a:rPr lang="uk-UA" i="1" dirty="0" err="1" smtClean="0">
                <a:solidFill>
                  <a:srgbClr val="FF0000"/>
                </a:solidFill>
              </a:rPr>
              <a:t>“Моя</a:t>
            </a:r>
            <a:r>
              <a:rPr lang="uk-UA" i="1" dirty="0" smtClean="0">
                <a:solidFill>
                  <a:srgbClr val="FF0000"/>
                </a:solidFill>
              </a:rPr>
              <a:t> сім</a:t>
            </a:r>
            <a:r>
              <a:rPr lang="en-US" i="1" dirty="0" smtClean="0">
                <a:solidFill>
                  <a:srgbClr val="FF0000"/>
                </a:solidFill>
              </a:rPr>
              <a:t>’</a:t>
            </a:r>
            <a:r>
              <a:rPr lang="uk-UA" i="1" dirty="0" smtClean="0">
                <a:solidFill>
                  <a:srgbClr val="FF0000"/>
                </a:solidFill>
              </a:rPr>
              <a:t>я”    </a:t>
            </a:r>
            <a:endParaRPr lang="uk-UA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5" y="2071679"/>
            <a:ext cx="4000531" cy="4595762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3600" dirty="0">
                <a:solidFill>
                  <a:srgbClr val="00B050"/>
                </a:solidFill>
              </a:rPr>
              <a:t>Де згода в сімействі,</a:t>
            </a:r>
          </a:p>
          <a:p>
            <a:pPr>
              <a:defRPr/>
            </a:pPr>
            <a:r>
              <a:rPr lang="uk-UA" sz="3600" dirty="0">
                <a:solidFill>
                  <a:srgbClr val="00B050"/>
                </a:solidFill>
              </a:rPr>
              <a:t>Там мир і тишина,</a:t>
            </a:r>
          </a:p>
          <a:p>
            <a:pPr>
              <a:defRPr/>
            </a:pPr>
            <a:r>
              <a:rPr lang="uk-UA" sz="3600" dirty="0">
                <a:solidFill>
                  <a:srgbClr val="00B050"/>
                </a:solidFill>
              </a:rPr>
              <a:t>Щасливі там люди, блаженна сторона.</a:t>
            </a:r>
          </a:p>
          <a:p>
            <a:pPr>
              <a:defRPr/>
            </a:pPr>
            <a:r>
              <a:rPr lang="uk-UA" sz="3600" dirty="0"/>
              <a:t>      Г. Сковорода</a:t>
            </a:r>
          </a:p>
        </p:txBody>
      </p:sp>
      <p:pic>
        <p:nvPicPr>
          <p:cNvPr id="9220" name="Рисунок 6" descr="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2143116"/>
            <a:ext cx="481649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1800" b="1" dirty="0" smtClean="0">
                <a:solidFill>
                  <a:srgbClr val="0070C0"/>
                </a:solidFill>
              </a:rPr>
              <a:t>Одним із напрямків сучасного виховання є сімейно-родинне виховання. У педагогіці сім</a:t>
            </a:r>
            <a:r>
              <a:rPr lang="en-US" sz="1800" b="1" dirty="0" err="1" smtClean="0">
                <a:solidFill>
                  <a:srgbClr val="0070C0"/>
                </a:solidFill>
              </a:rPr>
              <a:t>ейне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виховання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uk-UA" sz="1800" b="1" dirty="0" smtClean="0">
                <a:solidFill>
                  <a:srgbClr val="0070C0"/>
                </a:solidFill>
              </a:rPr>
              <a:t>розглядається з двох точок зору: як інститут суспільного виховання та підготовка людини до сімейного життя, виховання сім</a:t>
            </a:r>
            <a:r>
              <a:rPr lang="en-US" sz="1800" b="1" dirty="0" smtClean="0">
                <a:solidFill>
                  <a:srgbClr val="0070C0"/>
                </a:solidFill>
              </a:rPr>
              <a:t>’</a:t>
            </a:r>
            <a:r>
              <a:rPr lang="uk-UA" sz="1800" b="1" dirty="0" err="1" smtClean="0">
                <a:solidFill>
                  <a:srgbClr val="0070C0"/>
                </a:solidFill>
              </a:rPr>
              <a:t>янина</a:t>
            </a:r>
            <a:r>
              <a:rPr lang="uk-UA" sz="1800" b="1" dirty="0" smtClean="0">
                <a:solidFill>
                  <a:srgbClr val="0070C0"/>
                </a:solidFill>
              </a:rPr>
              <a:t>. Актуальність його зумовлена найперше тією роллю, яку відіграє родина у вихованні дітей, у формуванні характеру дитини, її особистісних рис і національної свідомості. Настав час, коли необхідно рішуче повернутись до української родинної педагогіки, до відродження традиційного статусу української родини. Сьогодні школа не може виконувати свою роль без допомоги і підтримки сім</a:t>
            </a:r>
            <a:r>
              <a:rPr lang="en-US" sz="1800" b="1" dirty="0" smtClean="0">
                <a:solidFill>
                  <a:srgbClr val="0070C0"/>
                </a:solidFill>
              </a:rPr>
              <a:t>’</a:t>
            </a:r>
            <a:r>
              <a:rPr lang="uk-UA" sz="1800" b="1" dirty="0" smtClean="0">
                <a:solidFill>
                  <a:srgbClr val="0070C0"/>
                </a:solidFill>
              </a:rPr>
              <a:t>ї. </a:t>
            </a:r>
          </a:p>
          <a:p>
            <a:pPr eaLnBrk="1" hangingPunct="1"/>
            <a:endParaRPr lang="uk-UA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Актуальність проекту</a:t>
            </a:r>
            <a:endParaRPr lang="uk-UA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489942"/>
            <a:ext cx="2357454" cy="218819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491639"/>
            <a:ext cx="2500330" cy="21877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1600" b="1" smtClean="0">
                <a:solidFill>
                  <a:srgbClr val="0070C0"/>
                </a:solidFill>
              </a:rPr>
              <a:t>Проект передбачає вивчення умов життя дитини у сім</a:t>
            </a:r>
            <a:r>
              <a:rPr lang="en-US" sz="1600" b="1" smtClean="0">
                <a:solidFill>
                  <a:srgbClr val="0070C0"/>
                </a:solidFill>
              </a:rPr>
              <a:t>’</a:t>
            </a:r>
            <a:r>
              <a:rPr lang="uk-UA" sz="1600" b="1" smtClean="0">
                <a:solidFill>
                  <a:srgbClr val="0070C0"/>
                </a:solidFill>
              </a:rPr>
              <a:t>ї, вплив освітнього і культурного рівня батьків на виховання дітей, організацію батьківського всеобучу, створення банку науково-методичної інформації з проблем сім</a:t>
            </a:r>
            <a:r>
              <a:rPr lang="en-US" sz="1600" b="1" smtClean="0">
                <a:solidFill>
                  <a:srgbClr val="0070C0"/>
                </a:solidFill>
              </a:rPr>
              <a:t>’</a:t>
            </a:r>
            <a:r>
              <a:rPr lang="uk-UA" sz="1600" b="1" smtClean="0">
                <a:solidFill>
                  <a:srgbClr val="0070C0"/>
                </a:solidFill>
              </a:rPr>
              <a:t>ї,проведення тематичних днів відкритих дверей для батьків, проведення виховних заходів на родинну тематику, вивчення родоводу, вивчення українських сімейних звичаїв і традицій, спільні шкільні і сімейні трудові  справи.</a:t>
            </a:r>
            <a:endParaRPr lang="en-US" sz="1600" b="1" smtClean="0">
              <a:solidFill>
                <a:srgbClr val="0070C0"/>
              </a:solidFill>
            </a:endParaRPr>
          </a:p>
          <a:p>
            <a:pPr eaLnBrk="1" hangingPunct="1"/>
            <a:r>
              <a:rPr lang="uk-UA" sz="1600" b="1" smtClean="0">
                <a:solidFill>
                  <a:srgbClr val="7030A0"/>
                </a:solidFill>
              </a:rPr>
              <a:t> Очікувані результати від впровадження та функціонування даної програми передбачають встановлення довірливих стосунків між батьками, дітьми та педагогами, підвищення педагогічної культури батьків, рівня вихованості школярів, збагачення форм і методів позашкільної діяльності дітей та дорослих. Проект  вимагає консолідації зусиль всіх учасників навчально - виховного процесу.</a:t>
            </a:r>
          </a:p>
          <a:p>
            <a:pPr eaLnBrk="1" hangingPunct="1"/>
            <a:endParaRPr lang="uk-UA" sz="16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Мета і завдання проекту</a:t>
            </a:r>
            <a:endParaRPr lang="uk-UA" dirty="0"/>
          </a:p>
        </p:txBody>
      </p:sp>
      <p:pic>
        <p:nvPicPr>
          <p:cNvPr id="5" name="Рисунок 4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29" y="4786323"/>
            <a:ext cx="1518059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4329113" cy="4000500"/>
          </a:xfrm>
          <a:solidFill>
            <a:srgbClr val="CCFFCC"/>
          </a:solidFill>
          <a:ln w="3810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Я хотіла б бути схожа на свою маму, тому що вона ніжна, ласкава, розумна. У неї добре серце і ніжний голос. Вона має роботящі руки. І я її дуже люблю.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uk-UA" sz="2800" dirty="0" smtClean="0">
                <a:solidFill>
                  <a:srgbClr val="0070C0"/>
                </a:solidFill>
              </a:rPr>
              <a:t>Повар  Наталя.</a:t>
            </a:r>
          </a:p>
          <a:p>
            <a:endParaRPr lang="uk-UA" sz="28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1500198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rgbClr val="C00000"/>
                </a:solidFill>
              </a:rPr>
              <a:t>Проект “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Моя сім</a:t>
            </a:r>
            <a:r>
              <a:rPr lang="en-US" dirty="0" smtClean="0">
                <a:solidFill>
                  <a:srgbClr val="C00000"/>
                </a:solidFill>
              </a:rPr>
              <a:t>’</a:t>
            </a:r>
            <a:r>
              <a:rPr lang="uk-UA" dirty="0" smtClean="0">
                <a:solidFill>
                  <a:srgbClr val="C00000"/>
                </a:solidFill>
              </a:rPr>
              <a:t>я”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Творчий конкурс 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“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На кого я хочу бути схожим ”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52310" r="2089"/>
          <a:stretch>
            <a:fillRect/>
          </a:stretch>
        </p:blipFill>
        <p:spPr bwMode="auto">
          <a:xfrm rot="16200000">
            <a:off x="5691196" y="2600319"/>
            <a:ext cx="2571769" cy="3657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Загальні відомості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50073033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Documents and Settings\Black Shine\Рабочий стол\галя\Изображение 003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728192" cy="1127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8" name="Picture 4" descr="C:\Documents and Settings\Black Shine\Рабочий стол\галя\Изображение 004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7" y="4714884"/>
            <a:ext cx="1703069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/>
          <a:lstStyle/>
          <a:p>
            <a:r>
              <a:rPr lang="uk-UA" dirty="0" smtClean="0"/>
              <a:t>Мета: </a:t>
            </a:r>
            <a:r>
              <a:rPr lang="uk-UA" dirty="0" smtClean="0">
                <a:solidFill>
                  <a:srgbClr val="00B050"/>
                </a:solidFill>
              </a:rPr>
              <a:t>виховувати у дітей шанобливе ставлення до родини,готовність до збереження і примноження сімейних традицій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</a:rPr>
              <a:t>Виставка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фотографій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«У </a:t>
            </a:r>
            <a:r>
              <a:rPr lang="ru-RU" sz="4400" dirty="0" err="1" smtClean="0">
                <a:solidFill>
                  <a:srgbClr val="FF0000"/>
                </a:solidFill>
              </a:rPr>
              <a:t>родинному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колі</a:t>
            </a:r>
            <a:r>
              <a:rPr lang="ru-RU" sz="4400" dirty="0" smtClean="0">
                <a:solidFill>
                  <a:srgbClr val="FF0000"/>
                </a:solidFill>
              </a:rPr>
              <a:t>»</a:t>
            </a:r>
            <a:r>
              <a:rPr lang="uk-UA" sz="4400" dirty="0" smtClean="0">
                <a:solidFill>
                  <a:schemeClr val="dk1"/>
                </a:solidFill>
              </a:rPr>
              <a:t/>
            </a:r>
            <a:br>
              <a:rPr lang="uk-UA" sz="4400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3" y="3571876"/>
            <a:ext cx="3498371" cy="230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r="24238"/>
          <a:stretch>
            <a:fillRect/>
          </a:stretch>
        </p:blipFill>
        <p:spPr bwMode="auto">
          <a:xfrm rot="5400000">
            <a:off x="6071160" y="3644351"/>
            <a:ext cx="2907217" cy="247651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4942" y="285728"/>
            <a:ext cx="3443254" cy="2000264"/>
          </a:xfrm>
          <a:solidFill>
            <a:srgbClr val="CCFFCC"/>
          </a:solidFill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800" dirty="0" smtClean="0">
                <a:solidFill>
                  <a:srgbClr val="C00000"/>
                </a:solidFill>
              </a:rPr>
              <a:t>Проект “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uk-UA" sz="2800" dirty="0" smtClean="0">
                <a:solidFill>
                  <a:srgbClr val="C00000"/>
                </a:solidFill>
              </a:rPr>
              <a:t>Моя сім</a:t>
            </a:r>
            <a:r>
              <a:rPr lang="en-US" sz="2800" dirty="0" smtClean="0">
                <a:solidFill>
                  <a:srgbClr val="C00000"/>
                </a:solidFill>
              </a:rPr>
              <a:t>’</a:t>
            </a:r>
            <a:r>
              <a:rPr lang="uk-UA" sz="2800" dirty="0" smtClean="0">
                <a:solidFill>
                  <a:srgbClr val="C00000"/>
                </a:solidFill>
              </a:rPr>
              <a:t>я”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rgbClr val="7030A0"/>
                </a:solidFill>
              </a:rPr>
              <a:t>Родинне свято </a:t>
            </a:r>
            <a:br>
              <a:rPr lang="uk-UA" sz="2800" dirty="0" smtClean="0">
                <a:solidFill>
                  <a:srgbClr val="7030A0"/>
                </a:solidFill>
              </a:rPr>
            </a:br>
            <a:r>
              <a:rPr lang="uk-UA" sz="2800" i="1" dirty="0" smtClean="0">
                <a:solidFill>
                  <a:srgbClr val="C00000"/>
                </a:solidFill>
              </a:rPr>
              <a:t>“В гостях у святого </a:t>
            </a:r>
            <a:r>
              <a:rPr lang="uk-UA" sz="2800" i="1" dirty="0" err="1" smtClean="0">
                <a:solidFill>
                  <a:srgbClr val="C00000"/>
                </a:solidFill>
              </a:rPr>
              <a:t>Миколая”</a:t>
            </a:r>
            <a:r>
              <a:rPr lang="uk-UA" sz="2800" i="1" dirty="0" smtClean="0">
                <a:solidFill>
                  <a:srgbClr val="C00000"/>
                </a:solidFill>
              </a:rPr>
              <a:t>         17.12.2010</a:t>
            </a:r>
            <a:endParaRPr lang="uk-UA" sz="2800" i="1" dirty="0">
              <a:solidFill>
                <a:srgbClr val="C0000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5400000">
            <a:off x="6031907" y="3814800"/>
            <a:ext cx="2512014" cy="300293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1111111111111111.jpg"/>
          <p:cNvPicPr>
            <a:picLocks noChangeAspect="1"/>
          </p:cNvPicPr>
          <p:nvPr/>
        </p:nvPicPr>
        <p:blipFill>
          <a:blip r:embed="rId3" cstate="print"/>
          <a:srcRect r="2838"/>
          <a:stretch>
            <a:fillRect/>
          </a:stretch>
        </p:blipFill>
        <p:spPr>
          <a:xfrm>
            <a:off x="136153" y="1060058"/>
            <a:ext cx="6793301" cy="4940710"/>
          </a:xfrm>
          <a:prstGeom prst="sun">
            <a:avLst/>
          </a:prstGeom>
        </p:spPr>
      </p:pic>
      <p:sp>
        <p:nvSpPr>
          <p:cNvPr id="20485" name="Прямоугольник 8"/>
          <p:cNvSpPr>
            <a:spLocks noChangeArrowheads="1"/>
          </p:cNvSpPr>
          <p:nvPr/>
        </p:nvSpPr>
        <p:spPr bwMode="auto">
          <a:xfrm>
            <a:off x="214313" y="1857375"/>
            <a:ext cx="257175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 dirty="0">
                <a:solidFill>
                  <a:srgbClr val="AF41A2"/>
                </a:solidFill>
              </a:rPr>
              <a:t>Не зачиняйте сьогодні двері,</a:t>
            </a:r>
          </a:p>
          <a:p>
            <a:r>
              <a:rPr lang="uk-UA" sz="2000" b="1" i="1" dirty="0">
                <a:solidFill>
                  <a:srgbClr val="AF41A2"/>
                </a:solidFill>
              </a:rPr>
              <a:t>В душі впускайте світло небесне.</a:t>
            </a:r>
          </a:p>
          <a:p>
            <a:r>
              <a:rPr lang="uk-UA" sz="2000" b="1" i="1" dirty="0">
                <a:solidFill>
                  <a:srgbClr val="AF41A2"/>
                </a:solidFill>
              </a:rPr>
              <a:t>Як згаснуть свічі після вечері,</a:t>
            </a:r>
          </a:p>
          <a:p>
            <a:r>
              <a:rPr lang="uk-UA" sz="2000" b="1" i="1" dirty="0" err="1">
                <a:solidFill>
                  <a:srgbClr val="AF41A2"/>
                </a:solidFill>
              </a:rPr>
              <a:t>Ждіте</a:t>
            </a:r>
            <a:r>
              <a:rPr lang="uk-UA" sz="2000" b="1" i="1" dirty="0">
                <a:solidFill>
                  <a:srgbClr val="AF41A2"/>
                </a:solidFill>
              </a:rPr>
              <a:t> на зустріч з гостем </a:t>
            </a:r>
            <a:r>
              <a:rPr lang="uk-UA" b="1" i="1" dirty="0">
                <a:solidFill>
                  <a:srgbClr val="AF41A2"/>
                </a:solidFill>
              </a:rPr>
              <a:t>чудесним.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AF41A2"/>
                </a:solidFill>
              </a:rPr>
              <a:t>Родинне </a:t>
            </a:r>
            <a:r>
              <a:rPr lang="uk-UA" b="1" dirty="0" smtClean="0">
                <a:solidFill>
                  <a:srgbClr val="AF41A2"/>
                </a:solidFill>
              </a:rPr>
              <a:t>свято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</a:rPr>
              <a:t>“ Ми </a:t>
            </a:r>
            <a:r>
              <a:rPr lang="uk-UA" b="1" dirty="0" smtClean="0">
                <a:solidFill>
                  <a:srgbClr val="FF0000"/>
                </a:solidFill>
              </a:rPr>
              <a:t>матір називаємо </a:t>
            </a:r>
            <a:r>
              <a:rPr lang="uk-UA" b="1" dirty="0" smtClean="0">
                <a:solidFill>
                  <a:srgbClr val="FF0000"/>
                </a:solidFill>
              </a:rPr>
              <a:t>святою ”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7" name="Picture 3" descr="C:\Documents and Settings\Black Shine\Рабочий стол\галя\Изображение 01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340768"/>
            <a:ext cx="8786874" cy="5374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17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Рисунок 3" descr="ВА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74" y="1857375"/>
            <a:ext cx="5857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rgbClr val="FFFF00"/>
                </a:solidFill>
                <a:latin typeface="+mn-lt"/>
              </a:rPr>
              <a:t>Проект</a:t>
            </a:r>
            <a:endParaRPr lang="uk-UA" sz="7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2500313" y="3500438"/>
            <a:ext cx="5643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8000">
                <a:solidFill>
                  <a:srgbClr val="C00000"/>
                </a:solidFill>
                <a:latin typeface="Constantia" pitchFamily="18" charset="0"/>
              </a:rPr>
              <a:t>Я і природа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615130" cy="857256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0000"/>
                </a:solidFill>
              </a:rPr>
              <a:t>Тип проекту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4000" smtClean="0"/>
              <a:t>Екологічний</a:t>
            </a:r>
          </a:p>
          <a:p>
            <a:pPr eaLnBrk="1" hangingPunct="1"/>
            <a:r>
              <a:rPr lang="uk-UA" sz="4000" smtClean="0"/>
              <a:t>Творчий </a:t>
            </a:r>
          </a:p>
          <a:p>
            <a:pPr eaLnBrk="1" hangingPunct="1"/>
            <a:r>
              <a:rPr lang="uk-UA" sz="4000" smtClean="0"/>
              <a:t>Дослідницький</a:t>
            </a:r>
          </a:p>
          <a:p>
            <a:pPr eaLnBrk="1" hangingPunct="1"/>
            <a:r>
              <a:rPr lang="uk-UA" sz="4000" smtClean="0"/>
              <a:t>Практичний  </a:t>
            </a:r>
          </a:p>
        </p:txBody>
      </p:sp>
      <p:pic>
        <p:nvPicPr>
          <p:cNvPr id="4" name="Рисунок 3" descr="romashka-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6428" y="2240833"/>
            <a:ext cx="4080414" cy="33827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4257675" cy="1000125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Мета проекту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2000250"/>
            <a:ext cx="7786687" cy="432435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uk-UA" sz="1800" dirty="0" smtClean="0">
                <a:solidFill>
                  <a:schemeClr val="accent5">
                    <a:lumMod val="50000"/>
                  </a:schemeClr>
                </a:solidFill>
              </a:rPr>
              <a:t>Виховувати ціннісне ставлення до природи, почуття відповідальності за стан природного середовища; творчі здібності дітей, почуття прекрасного.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uk-UA" sz="1800" dirty="0" smtClean="0"/>
          </a:p>
          <a:p>
            <a:pPr eaLnBrk="1" hangingPunct="1">
              <a:defRPr/>
            </a:pPr>
            <a:r>
              <a:rPr lang="uk-UA" sz="1800" dirty="0" smtClean="0">
                <a:solidFill>
                  <a:srgbClr val="00B050"/>
                </a:solidFill>
              </a:rPr>
              <a:t>Формувати соціальну компетентність ( підготовка особистості до соціальної активності для вирішенні екологічних проблем).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uk-UA" sz="1800" dirty="0" smtClean="0"/>
          </a:p>
          <a:p>
            <a:pPr eaLnBrk="1" hangingPunct="1">
              <a:defRPr/>
            </a:pPr>
            <a:r>
              <a:rPr lang="uk-UA" sz="1800" dirty="0" smtClean="0">
                <a:solidFill>
                  <a:srgbClr val="C00000"/>
                </a:solidFill>
              </a:rPr>
              <a:t>Формувати інформаційну компетентність( пошук, опрацювання, використання нової довідкової інформації з проблем довкілля).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uk-UA" sz="1800" dirty="0" smtClean="0"/>
          </a:p>
          <a:p>
            <a:pPr eaLnBrk="1" hangingPunct="1">
              <a:defRPr/>
            </a:pPr>
            <a:r>
              <a:rPr lang="uk-UA" sz="1800" dirty="0" smtClean="0">
                <a:solidFill>
                  <a:schemeClr val="bg2">
                    <a:lumMod val="50000"/>
                  </a:schemeClr>
                </a:solidFill>
              </a:rPr>
              <a:t>Розвивати трудову компетентність, сприяти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sz="1800" dirty="0" smtClean="0">
                <a:solidFill>
                  <a:schemeClr val="bg2">
                    <a:lumMod val="50000"/>
                  </a:schemeClr>
                </a:solidFill>
              </a:rPr>
              <a:t>     формуванню нових  практичних навичок та умінь,                                                       </a:t>
            </a:r>
            <a:r>
              <a:rPr lang="uk-UA" sz="1800" dirty="0" err="1" smtClean="0">
                <a:solidFill>
                  <a:schemeClr val="bg2">
                    <a:lumMod val="50000"/>
                  </a:schemeClr>
                </a:solidFill>
              </a:rPr>
              <a:t>пов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’</a:t>
            </a:r>
            <a:r>
              <a:rPr lang="uk-UA" sz="1800" dirty="0" err="1" smtClean="0">
                <a:solidFill>
                  <a:schemeClr val="bg2">
                    <a:lumMod val="50000"/>
                  </a:schemeClr>
                </a:solidFill>
              </a:rPr>
              <a:t>язаних</a:t>
            </a:r>
            <a:r>
              <a:rPr lang="uk-UA" sz="1800" dirty="0" smtClean="0">
                <a:solidFill>
                  <a:schemeClr val="bg2">
                    <a:lumMod val="50000"/>
                  </a:schemeClr>
                </a:solidFill>
              </a:rPr>
              <a:t> з облаштуванням довкілля</a:t>
            </a:r>
            <a:r>
              <a:rPr lang="uk-UA" sz="1800" dirty="0" smtClean="0"/>
              <a:t>.</a:t>
            </a:r>
          </a:p>
          <a:p>
            <a:pPr eaLnBrk="1" hangingPunct="1">
              <a:defRPr/>
            </a:pPr>
            <a:endParaRPr lang="uk-UA" sz="1800" dirty="0" smtClean="0"/>
          </a:p>
          <a:p>
            <a:pPr eaLnBrk="1" hangingPunct="1">
              <a:defRPr/>
            </a:pPr>
            <a:endParaRPr lang="uk-UA" sz="1800" dirty="0"/>
          </a:p>
        </p:txBody>
      </p:sp>
      <p:pic>
        <p:nvPicPr>
          <p:cNvPr id="5" name="Рисунок 4" descr="003.jpg"/>
          <p:cNvPicPr>
            <a:picLocks noChangeAspect="1"/>
          </p:cNvPicPr>
          <p:nvPr/>
        </p:nvPicPr>
        <p:blipFill>
          <a:blip r:embed="rId2" cstate="print"/>
          <a:srcRect t="53846" r="46037"/>
          <a:stretch>
            <a:fillRect/>
          </a:stretch>
        </p:blipFill>
        <p:spPr>
          <a:xfrm>
            <a:off x="5572133" y="-19215"/>
            <a:ext cx="2000264" cy="1903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.gif"/>
          <p:cNvPicPr>
            <a:picLocks noChangeAspect="1"/>
          </p:cNvPicPr>
          <p:nvPr/>
        </p:nvPicPr>
        <p:blipFill>
          <a:blip r:embed="rId3" cstate="print"/>
          <a:srcRect l="40934" t="62571" r="-20672"/>
          <a:stretch>
            <a:fillRect/>
          </a:stretch>
        </p:blipFill>
        <p:spPr>
          <a:xfrm>
            <a:off x="5286380" y="4214818"/>
            <a:ext cx="3857620" cy="2416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0000"/>
                </a:solidFill>
              </a:rPr>
              <a:t>Очікувані результати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9291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uk-UA" sz="2000" dirty="0" smtClean="0"/>
              <a:t>Інтерес до пізнання природи;</a:t>
            </a:r>
            <a:endParaRPr lang="ru-RU" sz="2000" dirty="0" smtClean="0"/>
          </a:p>
          <a:p>
            <a:pPr>
              <a:defRPr/>
            </a:pPr>
            <a:r>
              <a:rPr lang="uk-UA" sz="2000" dirty="0" smtClean="0"/>
              <a:t>Виявлення естетичних і моральних почуттів у ставленні до природи;</a:t>
            </a:r>
            <a:endParaRPr lang="ru-RU" sz="2000" dirty="0" smtClean="0"/>
          </a:p>
          <a:p>
            <a:pPr>
              <a:defRPr/>
            </a:pPr>
            <a:r>
              <a:rPr lang="uk-UA" sz="2000" dirty="0" smtClean="0"/>
              <a:t>Гуманне поводження з тваринами, добродійне ставлення до природи;</a:t>
            </a:r>
            <a:endParaRPr lang="ru-RU" sz="2000" dirty="0" smtClean="0"/>
          </a:p>
          <a:p>
            <a:pPr>
              <a:defRPr/>
            </a:pPr>
            <a:r>
              <a:rPr lang="uk-UA" sz="2000" dirty="0" smtClean="0"/>
              <a:t>Здатність проникнути в переживання живої істоти, </a:t>
            </a:r>
            <a:r>
              <a:rPr lang="uk-UA" sz="2000" dirty="0" err="1" smtClean="0"/>
              <a:t>спів-</a:t>
            </a:r>
            <a:r>
              <a:rPr lang="uk-UA" sz="2000" dirty="0" smtClean="0"/>
              <a:t> страждання;</a:t>
            </a:r>
            <a:endParaRPr lang="ru-RU" sz="2000" dirty="0" smtClean="0"/>
          </a:p>
          <a:p>
            <a:pPr>
              <a:defRPr/>
            </a:pPr>
            <a:r>
              <a:rPr lang="uk-UA" sz="2000" dirty="0" smtClean="0"/>
              <a:t>Моральна звичка до вчинку самовідданості, коли поступаєшся своїми інтересами заради інших;</a:t>
            </a:r>
            <a:endParaRPr lang="ru-RU" sz="2000" dirty="0" smtClean="0"/>
          </a:p>
          <a:p>
            <a:pPr>
              <a:defRPr/>
            </a:pPr>
            <a:r>
              <a:rPr lang="uk-UA" sz="2000" dirty="0" smtClean="0"/>
              <a:t>Формування уявлення про </a:t>
            </a:r>
            <a:r>
              <a:rPr lang="uk-UA" sz="2000" dirty="0" err="1" smtClean="0"/>
              <a:t>взаємозв</a:t>
            </a:r>
            <a:r>
              <a:rPr lang="ru-RU" sz="2000" dirty="0" smtClean="0"/>
              <a:t>’</a:t>
            </a:r>
            <a:r>
              <a:rPr lang="uk-UA" sz="2000" dirty="0" err="1" smtClean="0"/>
              <a:t>язок</a:t>
            </a:r>
            <a:r>
              <a:rPr lang="uk-UA" sz="2000" dirty="0" smtClean="0"/>
              <a:t> і розвиток компонентів природи;</a:t>
            </a:r>
            <a:endParaRPr lang="ru-RU" sz="2000" dirty="0" smtClean="0"/>
          </a:p>
          <a:p>
            <a:pPr>
              <a:defRPr/>
            </a:pPr>
            <a:r>
              <a:rPr lang="uk-UA" sz="2000" dirty="0" smtClean="0"/>
              <a:t>Уміння ощадливого використання природних ресурсів;</a:t>
            </a:r>
            <a:endParaRPr lang="ru-RU" sz="2000" dirty="0" smtClean="0"/>
          </a:p>
          <a:p>
            <a:pPr>
              <a:defRPr/>
            </a:pPr>
            <a:r>
              <a:rPr lang="uk-UA" sz="2000" dirty="0" smtClean="0"/>
              <a:t>Уміння правильно вести себе на природі та відповідати за поведінку у довкіллі.</a:t>
            </a:r>
            <a:endParaRPr lang="ru-RU" sz="20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10252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600" b="1" dirty="0" smtClean="0">
                <a:solidFill>
                  <a:srgbClr val="00B050"/>
                </a:solidFill>
              </a:rPr>
              <a:t>Конкурс –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uk-UA" sz="3600" b="1" dirty="0" smtClean="0">
                <a:solidFill>
                  <a:srgbClr val="00B050"/>
                </a:solidFill>
              </a:rPr>
              <a:t>виставка квітів</a:t>
            </a:r>
            <a:r>
              <a:rPr lang="en-US" sz="3600" b="1" dirty="0" smtClean="0">
                <a:solidFill>
                  <a:srgbClr val="00B050"/>
                </a:solidFill>
              </a:rPr>
              <a:t>                    </a:t>
            </a:r>
            <a:r>
              <a:rPr lang="uk-UA" sz="3600" b="1" dirty="0" smtClean="0">
                <a:solidFill>
                  <a:srgbClr val="00B050"/>
                </a:solidFill>
              </a:rPr>
              <a:t> </a:t>
            </a:r>
            <a:r>
              <a:rPr lang="uk-UA" sz="3600" b="1" dirty="0" smtClean="0">
                <a:solidFill>
                  <a:srgbClr val="00B050"/>
                </a:solidFill>
              </a:rPr>
              <a:t>   </a:t>
            </a:r>
            <a:r>
              <a:rPr lang="uk-UA" sz="3600" b="1" dirty="0" smtClean="0">
                <a:solidFill>
                  <a:srgbClr val="FF0000"/>
                </a:solidFill>
              </a:rPr>
              <a:t>“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Барвистий осені вінок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”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14.09.2011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14282" y="1935163"/>
            <a:ext cx="5929354" cy="4389437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</a:t>
            </a:r>
            <a:r>
              <a:rPr lang="uk-UA" b="1" dirty="0" smtClean="0">
                <a:solidFill>
                  <a:srgbClr val="FF0000"/>
                </a:solidFill>
              </a:rPr>
              <a:t>Композиції </a:t>
            </a:r>
          </a:p>
          <a:p>
            <a:r>
              <a:rPr lang="uk-UA" b="1" dirty="0" smtClean="0"/>
              <a:t>“ На сонячній </a:t>
            </a:r>
          </a:p>
          <a:p>
            <a:pPr>
              <a:buNone/>
            </a:pPr>
            <a:r>
              <a:rPr lang="uk-UA" b="1" dirty="0" smtClean="0"/>
              <a:t>         галявині ”</a:t>
            </a:r>
          </a:p>
          <a:p>
            <a:r>
              <a:rPr lang="uk-UA" b="1" dirty="0" smtClean="0"/>
              <a:t>“І васильки мої,</a:t>
            </a:r>
          </a:p>
          <a:p>
            <a:pPr>
              <a:buNone/>
            </a:pPr>
            <a:r>
              <a:rPr lang="uk-UA" b="1" dirty="0" smtClean="0"/>
              <a:t> і Василь при мені ”</a:t>
            </a:r>
          </a:p>
          <a:p>
            <a:r>
              <a:rPr lang="uk-UA" b="1" dirty="0" smtClean="0"/>
              <a:t>“У дружньому колі ”</a:t>
            </a:r>
          </a:p>
          <a:p>
            <a:r>
              <a:rPr lang="uk-UA" b="1" dirty="0" smtClean="0"/>
              <a:t>“ Осіння мелодія ”</a:t>
            </a:r>
          </a:p>
          <a:p>
            <a:pPr>
              <a:buFont typeface="Wingdings 2" pitchFamily="18" charset="2"/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    I</a:t>
            </a:r>
            <a:r>
              <a:rPr lang="uk-UA" b="1" i="1" dirty="0" smtClean="0">
                <a:solidFill>
                  <a:srgbClr val="002060"/>
                </a:solidFill>
              </a:rPr>
              <a:t>І місце у загальношкільному рейтингу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Black Shine\Рабочий стол\галя\Изображение 00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02" y="2214554"/>
            <a:ext cx="4524431" cy="4143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SCN02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  <p:pic>
        <p:nvPicPr>
          <p:cNvPr id="4" name="Рисунок 3" descr="Фотка-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отка-0007.jpg"/>
          <p:cNvPicPr>
            <a:picLocks noChangeAspect="1"/>
          </p:cNvPicPr>
          <p:nvPr/>
        </p:nvPicPr>
        <p:blipFill>
          <a:blip r:embed="rId4" cstate="print"/>
          <a:srcRect l="26562" t="17708" r="18750" b="6250"/>
          <a:stretch>
            <a:fillRect/>
          </a:stretch>
        </p:blipFill>
        <p:spPr>
          <a:xfrm>
            <a:off x="214282" y="4857760"/>
            <a:ext cx="1928825" cy="1769622"/>
          </a:xfrm>
          <a:prstGeom prst="rect">
            <a:avLst/>
          </a:prstGeom>
        </p:spPr>
      </p:pic>
      <p:pic>
        <p:nvPicPr>
          <p:cNvPr id="6" name="Рисунок 5" descr="0032.jpg"/>
          <p:cNvPicPr>
            <a:picLocks noChangeAspect="1"/>
          </p:cNvPicPr>
          <p:nvPr/>
        </p:nvPicPr>
        <p:blipFill>
          <a:blip r:embed="rId5" cstate="print"/>
          <a:srcRect l="32500" t="19791" r="33154" b="30916"/>
          <a:stretch>
            <a:fillRect/>
          </a:stretch>
        </p:blipFill>
        <p:spPr>
          <a:xfrm>
            <a:off x="6786578" y="4286256"/>
            <a:ext cx="2071702" cy="2378621"/>
          </a:xfrm>
          <a:prstGeom prst="rect">
            <a:avLst/>
          </a:prstGeom>
        </p:spPr>
      </p:pic>
      <p:pic>
        <p:nvPicPr>
          <p:cNvPr id="7" name="Рисунок 6" descr="0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428604"/>
            <a:ext cx="2107421" cy="1685937"/>
          </a:xfrm>
          <a:prstGeom prst="rect">
            <a:avLst/>
          </a:prstGeom>
        </p:spPr>
      </p:pic>
      <p:pic>
        <p:nvPicPr>
          <p:cNvPr id="8" name="Picture 2" descr="C:\Documents and Settings\Black Shine\Рабочий стол\галя\Изображение 006.jpg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1" t="5882" r="3401" b="3411"/>
          <a:stretch>
            <a:fillRect/>
          </a:stretch>
        </p:blipFill>
        <p:spPr bwMode="auto">
          <a:xfrm>
            <a:off x="2928926" y="4500570"/>
            <a:ext cx="2928957" cy="2078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034" y="500042"/>
            <a:ext cx="4357717" cy="156966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Туристичними стежинами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 рідного краю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428760"/>
          </a:xfrm>
          <a:solidFill>
            <a:srgbClr val="FFCCCC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Творчий конкурс 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b="1" i="1" dirty="0" smtClean="0">
                <a:solidFill>
                  <a:srgbClr val="C00000"/>
                </a:solidFill>
              </a:rPr>
              <a:t>“ Таким </a:t>
            </a:r>
            <a:r>
              <a:rPr lang="uk-UA" sz="4000" b="1" i="1" dirty="0" smtClean="0">
                <a:solidFill>
                  <a:srgbClr val="C00000"/>
                </a:solidFill>
              </a:rPr>
              <a:t>я бачу світ навколо </a:t>
            </a:r>
            <a:r>
              <a:rPr lang="uk-UA" sz="4000" b="1" i="1" dirty="0" smtClean="0">
                <a:solidFill>
                  <a:srgbClr val="C00000"/>
                </a:solidFill>
              </a:rPr>
              <a:t>себе ”</a:t>
            </a:r>
            <a:endParaRPr lang="uk-UA" sz="4000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Фото </a:t>
            </a:r>
          </a:p>
          <a:p>
            <a:pPr>
              <a:buFont typeface="Wingdings 2" pitchFamily="18" charset="2"/>
              <a:buNone/>
            </a:pPr>
            <a:r>
              <a:rPr lang="uk-UA" b="1" smtClean="0">
                <a:solidFill>
                  <a:srgbClr val="7030A0"/>
                </a:solidFill>
              </a:rPr>
              <a:t>Ніколайчука </a:t>
            </a:r>
            <a:r>
              <a:rPr lang="uk-UA" b="1" dirty="0" smtClean="0">
                <a:solidFill>
                  <a:srgbClr val="7030A0"/>
                </a:solidFill>
              </a:rPr>
              <a:t>Андрія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 rot="5400000">
            <a:off x="1209557" y="3126486"/>
            <a:ext cx="2428890" cy="3748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5400000">
            <a:off x="5579926" y="1492380"/>
            <a:ext cx="2421951" cy="3723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358246" cy="192882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Система роботи над цільовою програмою              </a:t>
            </a:r>
            <a:r>
              <a:rPr lang="uk-UA" b="1" dirty="0" smtClean="0">
                <a:solidFill>
                  <a:srgbClr val="FF0000"/>
                </a:solidFill>
              </a:rPr>
              <a:t>“ Ми разом!”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Мета програми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– 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знайти ефективні способи взаємодії школи, сім’ї та громадськості, створити цілісну педагогічну систему, яка, враховуючи індивідуальні особливості дітей і потреби української держави, забезпечувала б формування соціально активної особистості, національно свідомого громадянина України.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Свято осені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Black Shine\Рабочий стол\галя\Изображение 008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2" t="15015" r="50792" b="10257"/>
          <a:stretch>
            <a:fillRect/>
          </a:stretch>
        </p:blipFill>
        <p:spPr bwMode="auto">
          <a:xfrm>
            <a:off x="214281" y="2571744"/>
            <a:ext cx="4160213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Black Shine\Рабочий стол\галя\Изображение 008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496" t="11689" r="991" b="6110"/>
          <a:stretch>
            <a:fillRect/>
          </a:stretch>
        </p:blipFill>
        <p:spPr bwMode="auto">
          <a:xfrm>
            <a:off x="5143504" y="1285860"/>
            <a:ext cx="3857652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Етапи програми та основні завдання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sz="3100" b="1" dirty="0" smtClean="0">
                <a:solidFill>
                  <a:srgbClr val="FF0000"/>
                </a:solidFill>
              </a:rPr>
              <a:t>Перший етап програми - (адаптаційний) -5 клас:</a:t>
            </a:r>
            <a:endParaRPr lang="ru-RU" sz="3100" b="1" dirty="0" smtClean="0">
              <a:solidFill>
                <a:srgbClr val="FF0000"/>
              </a:solidFill>
            </a:endParaRPr>
          </a:p>
          <a:p>
            <a:pPr lvl="0"/>
            <a:r>
              <a:rPr lang="uk-UA" sz="3100" dirty="0" smtClean="0"/>
              <a:t>полегшити процес адаптації, зробивши його по можливості безболісним для учнів, батьків, вчителів;</a:t>
            </a:r>
            <a:endParaRPr lang="ru-RU" sz="3100" dirty="0" smtClean="0"/>
          </a:p>
          <a:p>
            <a:pPr lvl="0"/>
            <a:r>
              <a:rPr lang="uk-UA" sz="3100" dirty="0" smtClean="0">
                <a:solidFill>
                  <a:srgbClr val="0070C0"/>
                </a:solidFill>
              </a:rPr>
              <a:t>захопити дітей колективною творчою діяльністю, яка охоплюватиме основні напрямки виховання, передбачені програмними документами, і в процесі роботи виявити особливості колективу дітей; допомогти школярам прийняти нову позицію – учня основної школи;</a:t>
            </a:r>
            <a:endParaRPr lang="ru-RU" sz="3100" dirty="0" smtClean="0">
              <a:solidFill>
                <a:srgbClr val="0070C0"/>
              </a:solidFill>
            </a:endParaRPr>
          </a:p>
          <a:p>
            <a:pPr lvl="0"/>
            <a:r>
              <a:rPr lang="uk-UA" sz="3100" dirty="0" smtClean="0"/>
              <a:t>вивчити емоційний, вольовий, пізнавальний, світоглядний бік особистості кожної дитини та на цій основі допомогти сформувати уміння самоорганізації, самоконтролю; </a:t>
            </a:r>
            <a:endParaRPr lang="ru-RU" sz="3100" dirty="0" smtClean="0"/>
          </a:p>
          <a:p>
            <a:pPr lvl="0"/>
            <a:r>
              <a:rPr lang="uk-UA" sz="3100" dirty="0" smtClean="0">
                <a:solidFill>
                  <a:srgbClr val="0070C0"/>
                </a:solidFill>
              </a:rPr>
              <a:t>познайомитися з сім’ями дітей; педагогічними принципами батьків, створити атмосферу співпраці, домовитися про способи взаємодії вчителя з батьками.</a:t>
            </a:r>
            <a:endParaRPr lang="ru-RU" sz="3100" dirty="0" smtClean="0">
              <a:solidFill>
                <a:srgbClr val="0070C0"/>
              </a:solidFill>
            </a:endParaRPr>
          </a:p>
          <a:p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Етапи програми та основні завдання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Другий етап програми охоплює шостий клас і є стабілізаційним. Завданнями даного етапу є: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2"/>
            <a:r>
              <a:rPr lang="uk-UA" dirty="0" smtClean="0"/>
              <a:t>здійснювати аналіз результатів адаптації учнів,  успішності їх функціонування в новому шкільному середовищі, визначити </a:t>
            </a:r>
            <a:r>
              <a:rPr lang="uk-UA" dirty="0" err="1" smtClean="0"/>
              <a:t>дезадаптованих</a:t>
            </a:r>
            <a:r>
              <a:rPr lang="uk-UA" dirty="0" smtClean="0"/>
              <a:t> учнів та організувати їх індивідуальний супровід;</a:t>
            </a:r>
            <a:endParaRPr lang="ru-RU" sz="1800" dirty="0" smtClean="0"/>
          </a:p>
          <a:p>
            <a:pPr lvl="2"/>
            <a:r>
              <a:rPr lang="uk-UA" dirty="0" smtClean="0">
                <a:solidFill>
                  <a:srgbClr val="7030A0"/>
                </a:solidFill>
              </a:rPr>
              <a:t>формувати культуру міжособистісного спілкування, як з однолітками, так і з дорослими;</a:t>
            </a:r>
            <a:endParaRPr lang="ru-RU" sz="1800" dirty="0" smtClean="0">
              <a:solidFill>
                <a:srgbClr val="7030A0"/>
              </a:solidFill>
            </a:endParaRPr>
          </a:p>
          <a:p>
            <a:pPr lvl="2"/>
            <a:r>
              <a:rPr lang="uk-UA" dirty="0" smtClean="0"/>
              <a:t>забезпечити засвоєння змістовної сторони загальнолюдських і культурно-національних цінностей; пробуджувати прагнення працювати над власними морально-етичними якостями, самовдосконалюватись;</a:t>
            </a:r>
            <a:endParaRPr lang="ru-RU" sz="1800" dirty="0" smtClean="0"/>
          </a:p>
          <a:p>
            <a:pPr lvl="2"/>
            <a:r>
              <a:rPr lang="uk-UA" dirty="0" smtClean="0">
                <a:solidFill>
                  <a:srgbClr val="7030A0"/>
                </a:solidFill>
              </a:rPr>
              <a:t>формувати дружний згуртований колектив в атмосфері захищеності, довіри через поєднання індивідуального виховання, </a:t>
            </a:r>
            <a:r>
              <a:rPr lang="uk-UA" dirty="0" err="1" smtClean="0">
                <a:solidFill>
                  <a:srgbClr val="7030A0"/>
                </a:solidFill>
              </a:rPr>
              <a:t>виховання</a:t>
            </a:r>
            <a:r>
              <a:rPr lang="uk-UA" dirty="0" smtClean="0">
                <a:solidFill>
                  <a:srgbClr val="7030A0"/>
                </a:solidFill>
              </a:rPr>
              <a:t> у колективі, самовиховання;</a:t>
            </a:r>
            <a:endParaRPr lang="ru-RU" sz="1800" dirty="0" smtClean="0">
              <a:solidFill>
                <a:srgbClr val="7030A0"/>
              </a:solidFill>
            </a:endParaRPr>
          </a:p>
          <a:p>
            <a:pPr lvl="2"/>
            <a:r>
              <a:rPr lang="uk-UA" dirty="0" smtClean="0"/>
              <a:t>поглибити співпрацю з батьками, залучаючи їх до організації та проведення колективних творчих справ та соціальних проектів.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Основні принципи  виховання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Принцип національної спрямованості </a:t>
            </a:r>
            <a:r>
              <a:rPr lang="uk-UA" dirty="0" smtClean="0"/>
              <a:t>виховання передбачає формування у дітей національної самосвідомості, опору на національні моральні принципи та традиції;</a:t>
            </a:r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Принцип </a:t>
            </a:r>
            <a:r>
              <a:rPr lang="uk-UA" b="1" dirty="0" err="1" smtClean="0">
                <a:solidFill>
                  <a:srgbClr val="FF0000"/>
                </a:solidFill>
              </a:rPr>
              <a:t>культуровідповідності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базується на врахуванні морально-етичного досвіду людства засвоєння дитиною загальнокультурних надбань;</a:t>
            </a:r>
            <a:endParaRPr lang="ru-RU" dirty="0" smtClean="0"/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Принцип гуманізації </a:t>
            </a:r>
            <a:r>
              <a:rPr lang="uk-UA" dirty="0" smtClean="0"/>
              <a:t>зосереджує увагу вихователя на дитині як найвищій цінності, враховує її індивідуальні особливості та можливості;</a:t>
            </a:r>
            <a:endParaRPr lang="ru-RU" dirty="0" smtClean="0"/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Принцип </a:t>
            </a:r>
            <a:r>
              <a:rPr lang="uk-UA" b="1" dirty="0" err="1" smtClean="0">
                <a:solidFill>
                  <a:srgbClr val="FF0000"/>
                </a:solidFill>
              </a:rPr>
              <a:t>суб</a:t>
            </a:r>
            <a:r>
              <a:rPr lang="ru-RU" b="1" dirty="0" smtClean="0">
                <a:solidFill>
                  <a:srgbClr val="FF0000"/>
                </a:solidFill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</a:rPr>
              <a:t>єкт-суб</a:t>
            </a:r>
            <a:r>
              <a:rPr lang="ru-RU" b="1" dirty="0" smtClean="0">
                <a:solidFill>
                  <a:srgbClr val="FF0000"/>
                </a:solidFill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</a:rPr>
              <a:t>єктної</a:t>
            </a:r>
            <a:r>
              <a:rPr lang="uk-UA" b="1" dirty="0" smtClean="0">
                <a:solidFill>
                  <a:srgbClr val="FF0000"/>
                </a:solidFill>
              </a:rPr>
              <a:t> взаємодії </a:t>
            </a:r>
            <a:r>
              <a:rPr lang="uk-UA" dirty="0" smtClean="0"/>
              <a:t>передбачає, що учасники виховного процесу виступають рівноправними партнерами, беруть до уваги точку зору один одного;</a:t>
            </a:r>
            <a:endParaRPr lang="ru-RU" dirty="0" smtClean="0"/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Принцип цілісності </a:t>
            </a:r>
            <a:r>
              <a:rPr lang="uk-UA" dirty="0" smtClean="0"/>
              <a:t>означає, що виховання організується як системний процес, спрямований на гармонійний розвиток особистості;</a:t>
            </a:r>
            <a:endParaRPr lang="ru-RU" dirty="0" smtClean="0"/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Принцип особистісної орієнтації </a:t>
            </a:r>
            <a:r>
              <a:rPr lang="uk-UA" dirty="0" smtClean="0"/>
              <a:t>надає дитині право почуватися індивідуальністю, виховувати почуття самоцінності, впевненості у собі;</a:t>
            </a:r>
            <a:endParaRPr lang="ru-RU" dirty="0" smtClean="0"/>
          </a:p>
          <a:p>
            <a:pPr lvl="0"/>
            <a:r>
              <a:rPr lang="uk-UA" b="1" dirty="0" smtClean="0">
                <a:solidFill>
                  <a:srgbClr val="FF0000"/>
                </a:solidFill>
              </a:rPr>
              <a:t>Принцип </a:t>
            </a:r>
            <a:r>
              <a:rPr lang="uk-UA" b="1" dirty="0" err="1" smtClean="0">
                <a:solidFill>
                  <a:srgbClr val="FF0000"/>
                </a:solidFill>
              </a:rPr>
              <a:t>полікультурності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передбачає толерантне ставлення до цінностей, вірувань інших народів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Зміст  виховної діяльності з учнями.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i="1" dirty="0" smtClean="0"/>
              <a:t>Виховання ціннісного ставлення до людини</a:t>
            </a:r>
            <a:endParaRPr lang="ru-RU" dirty="0" smtClean="0"/>
          </a:p>
          <a:p>
            <a:r>
              <a:rPr lang="uk-UA" b="1" i="1" dirty="0" smtClean="0">
                <a:solidFill>
                  <a:srgbClr val="0070C0"/>
                </a:solidFill>
              </a:rPr>
              <a:t>Виховання ціннісного ставлення до суспільства та держави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uk-UA" b="1" i="1" dirty="0" smtClean="0"/>
              <a:t>Виховання ціннісного ставлення  особистості до історичних, культурних і духовних надбань населення рідного краю</a:t>
            </a:r>
            <a:endParaRPr lang="ru-RU" i="1" dirty="0" smtClean="0"/>
          </a:p>
          <a:p>
            <a:r>
              <a:rPr lang="uk-UA" b="1" i="1" dirty="0" smtClean="0">
                <a:solidFill>
                  <a:srgbClr val="0070C0"/>
                </a:solidFill>
              </a:rPr>
              <a:t>Виховання ціннісного ставлення до природи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uk-UA" b="1" i="1" dirty="0" smtClean="0"/>
              <a:t>Виховання ціннісного ставлення до себе, свого здоров</a:t>
            </a:r>
            <a:r>
              <a:rPr lang="ru-RU" b="1" i="1" dirty="0" smtClean="0"/>
              <a:t>’</a:t>
            </a:r>
            <a:r>
              <a:rPr lang="uk-UA" b="1" i="1" dirty="0" smtClean="0"/>
              <a:t>я</a:t>
            </a:r>
            <a:endParaRPr lang="ru-RU" dirty="0" smtClean="0"/>
          </a:p>
          <a:p>
            <a:r>
              <a:rPr lang="uk-UA" b="1" i="1" dirty="0" smtClean="0">
                <a:solidFill>
                  <a:srgbClr val="0070C0"/>
                </a:solidFill>
              </a:rPr>
              <a:t>Виховання ціннісного ставлення до мистецтва, культурних надбань людства</a:t>
            </a:r>
          </a:p>
          <a:p>
            <a:r>
              <a:rPr lang="uk-UA" b="1" i="1" dirty="0" smtClean="0"/>
              <a:t>Виховання ціннісного ставлення до праці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Форми та технології виховної роботи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3" y="1602000"/>
          <a:ext cx="8532000" cy="52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2928934"/>
            <a:ext cx="2786082" cy="2714644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29618" cy="1500174"/>
          </a:xfrm>
        </p:spPr>
        <p:txBody>
          <a:bodyPr>
            <a:noAutofit/>
          </a:bodyPr>
          <a:lstStyle/>
          <a:p>
            <a:pPr lvl="0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Шляхи  реалізації програми: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rial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626069"/>
            <a:ext cx="792961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Системно-цільове планування навчально-виховного процесу з класом  шляхом інтеграції програмних документів державного, обласного, районного та шкільного рівнів;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Формування інноваційного стилю діяльності класного керівника як основного вихователя у системі  роботи школи, програмно-методичне забезпечення його діяльності, використання у процесі виховання ефективних технологій, форм і методів, прийомів та засобів;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Діяльність учнівського самоврядування, створення та розвиток ефективної системи класного самоврядування;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Залучення батьків, представників громадських, державних та культурних установ і організацій до реалізації програми.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Забезпечення наступності в родинному, дошкільному та шкільному        вихованні;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Врахування особливостей регіону;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263</TotalTime>
  <Words>1540</Words>
  <Application>Microsoft Office PowerPoint</Application>
  <PresentationFormat>Экран (4:3)</PresentationFormat>
  <Paragraphs>171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Официальная</vt:lpstr>
      <vt:lpstr> З досвіду роботи класного керівника Бірківської ЗОШ     Бойчук Г.П.</vt:lpstr>
      <vt:lpstr>Загальні відомості</vt:lpstr>
      <vt:lpstr>    Система роботи над цільовою програмою              “ Ми разом!”  </vt:lpstr>
      <vt:lpstr>Етапи програми та основні завдання</vt:lpstr>
      <vt:lpstr>Етапи програми та основні завдання</vt:lpstr>
      <vt:lpstr>Основні принципи  виховання</vt:lpstr>
      <vt:lpstr>Зміст  виховної діяльності з учнями.</vt:lpstr>
      <vt:lpstr>Форми та технології виховної роботи</vt:lpstr>
      <vt:lpstr>        Шляхи  реалізації програми: </vt:lpstr>
      <vt:lpstr>Очікувані результати</vt:lpstr>
      <vt:lpstr> Нас -18 Веселих,кмітливих, завзятих. Ми разом стрічаємо будні і свято.  Вчимося, знання здобуваєм старанно, Потрібна підтримка - ми виручим справно. Вчимося дружити, людей шанувати, Любити Вітчизну і працювати. </vt:lpstr>
      <vt:lpstr>Наше самоврядування</vt:lpstr>
      <vt:lpstr>Наша емблема</vt:lpstr>
      <vt:lpstr>Правила життєдіяльності класу</vt:lpstr>
      <vt:lpstr>Навчаємось, працюємо і  відпочиваємо разом</vt:lpstr>
      <vt:lpstr>Проект    “Моя сім’я”    </vt:lpstr>
      <vt:lpstr>Актуальність проекту</vt:lpstr>
      <vt:lpstr>Мета і завдання проекту</vt:lpstr>
      <vt:lpstr>Проект “ Моя сім’я”  Творчий конкурс  “ На кого я хочу бути схожим ”</vt:lpstr>
      <vt:lpstr>Виставка фотографій  «У родинному колі» </vt:lpstr>
      <vt:lpstr>Проект “ Моя сім’я”  Родинне свято  “В гостях у святого Миколая”         17.12.2010</vt:lpstr>
      <vt:lpstr>Родинне свято  “ Ми матір називаємо святою ”</vt:lpstr>
      <vt:lpstr>Слайд 23</vt:lpstr>
      <vt:lpstr>Тип проекту</vt:lpstr>
      <vt:lpstr>Мета проекту</vt:lpstr>
      <vt:lpstr>Очікувані результати</vt:lpstr>
      <vt:lpstr>Конкурс – виставка квітів                        “ Барвистий осені вінок ” 14.09.2011</vt:lpstr>
      <vt:lpstr>Слайд 28</vt:lpstr>
      <vt:lpstr>   Творчий конкурс  “ Таким я бачу світ навколо себе ”</vt:lpstr>
      <vt:lpstr>Свято осені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досвіду роботи класного керівника Бірківської ЗОШ Бойчук Г.П.</dc:title>
  <dc:creator>Admin</dc:creator>
  <cp:lastModifiedBy>Admin</cp:lastModifiedBy>
  <cp:revision>43</cp:revision>
  <dcterms:created xsi:type="dcterms:W3CDTF">2012-10-13T18:38:14Z</dcterms:created>
  <dcterms:modified xsi:type="dcterms:W3CDTF">2012-10-27T16:36:36Z</dcterms:modified>
</cp:coreProperties>
</file>