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ppt/diagrams/layout11.xml" ContentType="application/vnd.openxmlformats-officedocument.drawingml.diagramLayout+xml"/>
  <Override PartName="/ppt/diagrams/layout12.xml" ContentType="application/vnd.openxmlformats-officedocument.drawingml.diagram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66" r:id="rId2"/>
    <p:sldId id="267" r:id="rId3"/>
    <p:sldId id="268" r:id="rId4"/>
    <p:sldId id="269" r:id="rId5"/>
    <p:sldId id="270" r:id="rId6"/>
    <p:sldId id="271" r:id="rId7"/>
    <p:sldId id="275" r:id="rId8"/>
    <p:sldId id="272" r:id="rId9"/>
    <p:sldId id="273" r:id="rId10"/>
    <p:sldId id="276" r:id="rId11"/>
    <p:sldId id="274" r:id="rId12"/>
    <p:sldId id="277" r:id="rId13"/>
    <p:sldId id="27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0BD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5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t>Системи обробки текстів</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EA4D8AF0-0639-4F4C-85D9-F1E12F49A7E3}">
      <dgm:prSet phldrT="[Текст]"/>
      <dgm:spPr/>
      <dgm:t>
        <a:bodyPr/>
        <a:lstStyle/>
        <a:p>
          <a:r>
            <a:rPr lang="uk-UA" dirty="0" smtClean="0"/>
            <a:t>Табличні процесори</a:t>
          </a:r>
          <a:endParaRPr lang="ru-RU" dirty="0"/>
        </a:p>
      </dgm:t>
    </dgm:pt>
    <dgm:pt modelId="{BCDFEB39-BFF6-4BEB-B5F6-1AAB251FE98C}" type="parTrans" cxnId="{F726A1C1-4939-4282-9FA4-E700634FA01A}">
      <dgm:prSet/>
      <dgm:spPr/>
      <dgm:t>
        <a:bodyPr/>
        <a:lstStyle/>
        <a:p>
          <a:endParaRPr lang="ru-RU"/>
        </a:p>
      </dgm:t>
    </dgm:pt>
    <dgm:pt modelId="{7DB04ABB-1225-4A45-936E-E1BEAC2DDCE3}" type="sibTrans" cxnId="{F726A1C1-4939-4282-9FA4-E700634FA01A}">
      <dgm:prSet/>
      <dgm:spPr/>
      <dgm:t>
        <a:bodyPr/>
        <a:lstStyle/>
        <a:p>
          <a:endParaRPr lang="ru-RU"/>
        </a:p>
      </dgm:t>
    </dgm:pt>
    <dgm:pt modelId="{E462E49B-5AA5-4DA6-924F-977521149269}">
      <dgm:prSet phldrT="[Текст]"/>
      <dgm:spPr/>
      <dgm:t>
        <a:bodyPr/>
        <a:lstStyle/>
        <a:p>
          <a:r>
            <a:rPr lang="uk-UA" dirty="0" smtClean="0"/>
            <a:t>Програми для створення презентацій</a:t>
          </a:r>
          <a:endParaRPr lang="ru-RU" dirty="0"/>
        </a:p>
      </dgm:t>
    </dgm:pt>
    <dgm:pt modelId="{E4BEDCF9-B668-4F73-AA6A-963BE7E96D9B}" type="parTrans" cxnId="{92159418-F1EE-48BC-AD16-FB6835143590}">
      <dgm:prSet/>
      <dgm:spPr/>
      <dgm:t>
        <a:bodyPr/>
        <a:lstStyle/>
        <a:p>
          <a:endParaRPr lang="ru-RU"/>
        </a:p>
      </dgm:t>
    </dgm:pt>
    <dgm:pt modelId="{E5ECA08A-4EC7-4463-83BE-2E2EC7D37071}" type="sibTrans" cxnId="{92159418-F1EE-48BC-AD16-FB6835143590}">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54C23AA2-DCD2-4B7A-A0FC-E84335D97CDA}" type="presOf" srcId="{EA4D8AF0-0639-4F4C-85D9-F1E12F49A7E3}" destId="{CC81EE40-1A3B-41DE-AE97-A9CBBB7B876A}"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F9D30BB9-98FE-4D81-9C58-B5C24EC2C0CC}" type="presOf" srcId="{731C763E-40FA-4752-9B97-91DA508CC448}" destId="{EA7687CC-F5C1-4899-9004-20BA2EFD2753}" srcOrd="0" destOrd="0" presId="urn:microsoft.com/office/officeart/2005/8/layout/vList2"/>
    <dgm:cxn modelId="{19A82B29-80A2-4DDA-8A10-E33EC0C43869}" type="presOf" srcId="{E462E49B-5AA5-4DA6-924F-977521149269}" destId="{F472AC94-1813-47C7-B40E-561F13BE4EB3}" srcOrd="0" destOrd="0" presId="urn:microsoft.com/office/officeart/2005/8/layout/vList2"/>
    <dgm:cxn modelId="{759D09F3-3901-4343-8F9D-DD9685EC5F5F}" type="presOf" srcId="{B1626CC8-4D61-4F2A-8226-6B3996D50B67}" destId="{4EA0220B-839B-46A1-9AE5-C58FB5FC51D0}"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92159418-F1EE-48BC-AD16-FB6835143590}" srcId="{B1626CC8-4D61-4F2A-8226-6B3996D50B67}" destId="{E462E49B-5AA5-4DA6-924F-977521149269}" srcOrd="2" destOrd="0" parTransId="{E4BEDCF9-B668-4F73-AA6A-963BE7E96D9B}" sibTransId="{E5ECA08A-4EC7-4463-83BE-2E2EC7D37071}"/>
    <dgm:cxn modelId="{BC2735B9-1F6A-4B02-AB54-7D2D599CC879}" type="presParOf" srcId="{4EA0220B-839B-46A1-9AE5-C58FB5FC51D0}" destId="{EA7687CC-F5C1-4899-9004-20BA2EFD2753}" srcOrd="0" destOrd="0" presId="urn:microsoft.com/office/officeart/2005/8/layout/vList2"/>
    <dgm:cxn modelId="{A4BD229E-6B8E-4491-A278-165D4A02F0C6}" type="presParOf" srcId="{4EA0220B-839B-46A1-9AE5-C58FB5FC51D0}" destId="{410D8681-E8FF-4265-A594-2920C635977D}" srcOrd="1" destOrd="0" presId="urn:microsoft.com/office/officeart/2005/8/layout/vList2"/>
    <dgm:cxn modelId="{A84447BD-93CC-4011-9A2F-E3C283BFE7D4}" type="presParOf" srcId="{4EA0220B-839B-46A1-9AE5-C58FB5FC51D0}" destId="{CC81EE40-1A3B-41DE-AE97-A9CBBB7B876A}" srcOrd="2" destOrd="0" presId="urn:microsoft.com/office/officeart/2005/8/layout/vList2"/>
    <dgm:cxn modelId="{0C4F1413-ACDC-4743-95C2-A5FC606F3F85}" type="presParOf" srcId="{4EA0220B-839B-46A1-9AE5-C58FB5FC51D0}" destId="{14FE9513-158C-461C-B85E-B156690D570A}" srcOrd="3" destOrd="0" presId="urn:microsoft.com/office/officeart/2005/8/layout/vList2"/>
    <dgm:cxn modelId="{96C41C7A-9EF9-4A95-B2AF-16D971A10A5E}" type="presParOf" srcId="{4EA0220B-839B-46A1-9AE5-C58FB5FC51D0}" destId="{F472AC94-1813-47C7-B40E-561F13BE4EB3}" srcOrd="4"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9C93752F-F485-42E1-83BC-11D32947E2F9}" type="doc">
      <dgm:prSet loTypeId="urn:microsoft.com/office/officeart/2005/8/layout/cycle8" loCatId="cycle" qsTypeId="urn:microsoft.com/office/officeart/2005/8/quickstyle/3d8" qsCatId="3D" csTypeId="urn:microsoft.com/office/officeart/2005/8/colors/accent1_1" csCatId="accent1" phldr="1"/>
      <dgm:spPr/>
      <dgm:t>
        <a:bodyPr/>
        <a:lstStyle/>
        <a:p>
          <a:endParaRPr lang="ru-RU"/>
        </a:p>
      </dgm:t>
    </dgm:pt>
    <dgm:pt modelId="{67CA7C15-607C-481C-A7C8-A3DF4B4E43ED}">
      <dgm:prSet phldrT="[Текст]"/>
      <dgm:spPr/>
      <dgm:t>
        <a:bodyPr/>
        <a:lstStyle/>
        <a:p>
          <a:r>
            <a:rPr lang="en-US" dirty="0" smtClean="0"/>
            <a:t>Windows</a:t>
          </a:r>
          <a:endParaRPr lang="ru-RU" dirty="0"/>
        </a:p>
      </dgm:t>
    </dgm:pt>
    <dgm:pt modelId="{F55A6C93-A283-45EB-8D31-442AE56E6C65}" type="parTrans" cxnId="{27548385-64CB-4918-A343-BD3B6ABC75B1}">
      <dgm:prSet/>
      <dgm:spPr/>
      <dgm:t>
        <a:bodyPr/>
        <a:lstStyle/>
        <a:p>
          <a:endParaRPr lang="ru-RU"/>
        </a:p>
      </dgm:t>
    </dgm:pt>
    <dgm:pt modelId="{58EEBEBB-39CC-41F1-9015-6BA28BC19461}" type="sibTrans" cxnId="{27548385-64CB-4918-A343-BD3B6ABC75B1}">
      <dgm:prSet/>
      <dgm:spPr/>
      <dgm:t>
        <a:bodyPr/>
        <a:lstStyle/>
        <a:p>
          <a:endParaRPr lang="ru-RU" dirty="0"/>
        </a:p>
      </dgm:t>
    </dgm:pt>
    <dgm:pt modelId="{2DC0CF01-C3C3-4B8B-AE72-E9F59E6943CB}">
      <dgm:prSet phldrT="[Текст]"/>
      <dgm:spPr/>
      <dgm:t>
        <a:bodyPr/>
        <a:lstStyle/>
        <a:p>
          <a:r>
            <a:rPr lang="en-US" dirty="0" smtClean="0"/>
            <a:t>Linux</a:t>
          </a:r>
          <a:endParaRPr lang="ru-RU" dirty="0"/>
        </a:p>
      </dgm:t>
    </dgm:pt>
    <dgm:pt modelId="{6DA55703-1490-4D36-9567-BE5CC88B05FB}" type="parTrans" cxnId="{D95B396C-3C7D-4C2F-B88E-4EC768D75E46}">
      <dgm:prSet/>
      <dgm:spPr/>
      <dgm:t>
        <a:bodyPr/>
        <a:lstStyle/>
        <a:p>
          <a:endParaRPr lang="ru-RU"/>
        </a:p>
      </dgm:t>
    </dgm:pt>
    <dgm:pt modelId="{CE317818-3BF6-43FA-BED2-05F245035DF2}" type="sibTrans" cxnId="{D95B396C-3C7D-4C2F-B88E-4EC768D75E46}">
      <dgm:prSet/>
      <dgm:spPr/>
      <dgm:t>
        <a:bodyPr/>
        <a:lstStyle/>
        <a:p>
          <a:endParaRPr lang="ru-RU" dirty="0"/>
        </a:p>
      </dgm:t>
    </dgm:pt>
    <dgm:pt modelId="{313A2217-5C4C-441D-AA8D-27257190B9E8}">
      <dgm:prSet phldrT="[Текст]"/>
      <dgm:spPr/>
      <dgm:t>
        <a:bodyPr/>
        <a:lstStyle/>
        <a:p>
          <a:r>
            <a:rPr lang="en-US" dirty="0" smtClean="0"/>
            <a:t>Unix</a:t>
          </a:r>
          <a:endParaRPr lang="ru-RU" dirty="0"/>
        </a:p>
      </dgm:t>
    </dgm:pt>
    <dgm:pt modelId="{EFE0CEAB-BBB4-484E-A268-490A9412D7A6}" type="parTrans" cxnId="{C53C6011-ABE6-44F3-BE87-34911C53FDC4}">
      <dgm:prSet/>
      <dgm:spPr/>
      <dgm:t>
        <a:bodyPr/>
        <a:lstStyle/>
        <a:p>
          <a:endParaRPr lang="ru-RU"/>
        </a:p>
      </dgm:t>
    </dgm:pt>
    <dgm:pt modelId="{4ABF55AB-36D7-4776-A344-BCB0C34FFA34}" type="sibTrans" cxnId="{C53C6011-ABE6-44F3-BE87-34911C53FDC4}">
      <dgm:prSet/>
      <dgm:spPr/>
      <dgm:t>
        <a:bodyPr/>
        <a:lstStyle/>
        <a:p>
          <a:endParaRPr lang="ru-RU" dirty="0"/>
        </a:p>
      </dgm:t>
    </dgm:pt>
    <dgm:pt modelId="{82C70553-A93C-4FB5-AA93-232561CF8C25}">
      <dgm:prSet phldrT="[Текст]"/>
      <dgm:spPr/>
      <dgm:t>
        <a:bodyPr/>
        <a:lstStyle/>
        <a:p>
          <a:r>
            <a:rPr lang="en-US" dirty="0" smtClean="0"/>
            <a:t>Palm OS</a:t>
          </a:r>
          <a:endParaRPr lang="ru-RU" dirty="0"/>
        </a:p>
      </dgm:t>
    </dgm:pt>
    <dgm:pt modelId="{F46F8F82-89E0-45B9-BC7C-4895271F29FF}" type="parTrans" cxnId="{BA462735-E4FC-41B1-B095-A67841A4D688}">
      <dgm:prSet/>
      <dgm:spPr/>
      <dgm:t>
        <a:bodyPr/>
        <a:lstStyle/>
        <a:p>
          <a:endParaRPr lang="ru-RU"/>
        </a:p>
      </dgm:t>
    </dgm:pt>
    <dgm:pt modelId="{3E394753-85E6-4927-B787-0E2B1D05E391}" type="sibTrans" cxnId="{BA462735-E4FC-41B1-B095-A67841A4D688}">
      <dgm:prSet/>
      <dgm:spPr/>
      <dgm:t>
        <a:bodyPr/>
        <a:lstStyle/>
        <a:p>
          <a:endParaRPr lang="ru-RU"/>
        </a:p>
      </dgm:t>
    </dgm:pt>
    <dgm:pt modelId="{15E4DFD8-07FD-4A9A-A119-79A2C032AE94}">
      <dgm:prSet phldrT="[Текст]"/>
      <dgm:spPr/>
      <dgm:t>
        <a:bodyPr/>
        <a:lstStyle/>
        <a:p>
          <a:r>
            <a:rPr lang="en-US" dirty="0" err="1" smtClean="0"/>
            <a:t>MacOS</a:t>
          </a:r>
          <a:endParaRPr lang="ru-RU" dirty="0"/>
        </a:p>
      </dgm:t>
    </dgm:pt>
    <dgm:pt modelId="{2C3FD252-7360-4369-8426-C9A055BE9143}" type="parTrans" cxnId="{475746F5-02AB-40D3-81A1-A70040DE3FF7}">
      <dgm:prSet/>
      <dgm:spPr/>
      <dgm:t>
        <a:bodyPr/>
        <a:lstStyle/>
        <a:p>
          <a:endParaRPr lang="ru-RU"/>
        </a:p>
      </dgm:t>
    </dgm:pt>
    <dgm:pt modelId="{573B5DD4-17A0-4DD5-A2FA-D803CE0FE34A}" type="sibTrans" cxnId="{475746F5-02AB-40D3-81A1-A70040DE3FF7}">
      <dgm:prSet custLinFactNeighborX="2662" custLinFactNeighborY="-1241"/>
      <dgm:spPr/>
      <dgm:t>
        <a:bodyPr/>
        <a:lstStyle/>
        <a:p>
          <a:endParaRPr lang="ru-RU"/>
        </a:p>
      </dgm:t>
    </dgm:pt>
    <dgm:pt modelId="{A1A354ED-5486-4927-9DB0-13F6406E33BB}">
      <dgm:prSet phldrT="[Текст]"/>
      <dgm:spPr/>
      <dgm:t>
        <a:bodyPr/>
        <a:lstStyle/>
        <a:p>
          <a:r>
            <a:rPr lang="en-US" smtClean="0"/>
            <a:t>Netware</a:t>
          </a:r>
          <a:endParaRPr lang="ru-RU" dirty="0"/>
        </a:p>
      </dgm:t>
    </dgm:pt>
    <dgm:pt modelId="{4F220B38-90B7-40F4-A644-5E640A73AF05}" type="parTrans" cxnId="{AF6749F1-38EF-4C8A-AADE-5B1DC111E3DA}">
      <dgm:prSet/>
      <dgm:spPr/>
      <dgm:t>
        <a:bodyPr/>
        <a:lstStyle/>
        <a:p>
          <a:endParaRPr lang="ru-RU"/>
        </a:p>
      </dgm:t>
    </dgm:pt>
    <dgm:pt modelId="{3F6C5499-DCF0-4CF8-87C0-95A990110F63}" type="sibTrans" cxnId="{AF6749F1-38EF-4C8A-AADE-5B1DC111E3DA}">
      <dgm:prSet/>
      <dgm:spPr/>
      <dgm:t>
        <a:bodyPr/>
        <a:lstStyle/>
        <a:p>
          <a:endParaRPr lang="ru-RU"/>
        </a:p>
      </dgm:t>
    </dgm:pt>
    <dgm:pt modelId="{06980933-DA9B-4A05-B0FA-E4B2E28B93A8}" type="pres">
      <dgm:prSet presAssocID="{9C93752F-F485-42E1-83BC-11D32947E2F9}" presName="compositeShape" presStyleCnt="0">
        <dgm:presLayoutVars>
          <dgm:chMax val="7"/>
          <dgm:dir/>
          <dgm:resizeHandles val="exact"/>
        </dgm:presLayoutVars>
      </dgm:prSet>
      <dgm:spPr/>
      <dgm:t>
        <a:bodyPr/>
        <a:lstStyle/>
        <a:p>
          <a:endParaRPr lang="ru-RU"/>
        </a:p>
      </dgm:t>
    </dgm:pt>
    <dgm:pt modelId="{AF8895A0-3EC4-4DBF-B0C2-052D2BF0961C}" type="pres">
      <dgm:prSet presAssocID="{9C93752F-F485-42E1-83BC-11D32947E2F9}" presName="wedge1" presStyleLbl="node1" presStyleIdx="0" presStyleCnt="6"/>
      <dgm:spPr/>
      <dgm:t>
        <a:bodyPr/>
        <a:lstStyle/>
        <a:p>
          <a:endParaRPr lang="ru-RU"/>
        </a:p>
      </dgm:t>
    </dgm:pt>
    <dgm:pt modelId="{C665CA44-0968-4CA8-8263-4279E27DB7C6}" type="pres">
      <dgm:prSet presAssocID="{9C93752F-F485-42E1-83BC-11D32947E2F9}" presName="dummy1a" presStyleCnt="0"/>
      <dgm:spPr/>
      <dgm:t>
        <a:bodyPr/>
        <a:lstStyle/>
        <a:p>
          <a:endParaRPr lang="ru-RU"/>
        </a:p>
      </dgm:t>
    </dgm:pt>
    <dgm:pt modelId="{6435D42E-A432-483C-BB01-C4F4FADDDE7E}" type="pres">
      <dgm:prSet presAssocID="{9C93752F-F485-42E1-83BC-11D32947E2F9}" presName="dummy1b" presStyleCnt="0"/>
      <dgm:spPr/>
      <dgm:t>
        <a:bodyPr/>
        <a:lstStyle/>
        <a:p>
          <a:endParaRPr lang="ru-RU"/>
        </a:p>
      </dgm:t>
    </dgm:pt>
    <dgm:pt modelId="{D9400F04-0FB3-4481-9714-E8C45DE68439}" type="pres">
      <dgm:prSet presAssocID="{9C93752F-F485-42E1-83BC-11D32947E2F9}" presName="wedge1Tx" presStyleLbl="node1" presStyleIdx="0" presStyleCnt="6">
        <dgm:presLayoutVars>
          <dgm:chMax val="0"/>
          <dgm:chPref val="0"/>
          <dgm:bulletEnabled val="1"/>
        </dgm:presLayoutVars>
      </dgm:prSet>
      <dgm:spPr/>
      <dgm:t>
        <a:bodyPr/>
        <a:lstStyle/>
        <a:p>
          <a:endParaRPr lang="ru-RU"/>
        </a:p>
      </dgm:t>
    </dgm:pt>
    <dgm:pt modelId="{A7E2696A-2B78-404C-BAFF-F94400CFA8D5}" type="pres">
      <dgm:prSet presAssocID="{9C93752F-F485-42E1-83BC-11D32947E2F9}" presName="wedge2" presStyleLbl="node1" presStyleIdx="1" presStyleCnt="6"/>
      <dgm:spPr/>
      <dgm:t>
        <a:bodyPr/>
        <a:lstStyle/>
        <a:p>
          <a:endParaRPr lang="ru-RU"/>
        </a:p>
      </dgm:t>
    </dgm:pt>
    <dgm:pt modelId="{A0586CB9-08ED-4173-BAA6-92EB90246456}" type="pres">
      <dgm:prSet presAssocID="{9C93752F-F485-42E1-83BC-11D32947E2F9}" presName="dummy2a" presStyleCnt="0"/>
      <dgm:spPr/>
      <dgm:t>
        <a:bodyPr/>
        <a:lstStyle/>
        <a:p>
          <a:endParaRPr lang="ru-RU"/>
        </a:p>
      </dgm:t>
    </dgm:pt>
    <dgm:pt modelId="{99AF9242-EE4C-4EE8-BE2E-FFF72964E309}" type="pres">
      <dgm:prSet presAssocID="{9C93752F-F485-42E1-83BC-11D32947E2F9}" presName="dummy2b" presStyleCnt="0"/>
      <dgm:spPr/>
      <dgm:t>
        <a:bodyPr/>
        <a:lstStyle/>
        <a:p>
          <a:endParaRPr lang="ru-RU"/>
        </a:p>
      </dgm:t>
    </dgm:pt>
    <dgm:pt modelId="{367ADAFC-E54A-4220-88D0-6FD92D631338}" type="pres">
      <dgm:prSet presAssocID="{9C93752F-F485-42E1-83BC-11D32947E2F9}" presName="wedge2Tx" presStyleLbl="node1" presStyleIdx="1" presStyleCnt="6">
        <dgm:presLayoutVars>
          <dgm:chMax val="0"/>
          <dgm:chPref val="0"/>
          <dgm:bulletEnabled val="1"/>
        </dgm:presLayoutVars>
      </dgm:prSet>
      <dgm:spPr/>
      <dgm:t>
        <a:bodyPr/>
        <a:lstStyle/>
        <a:p>
          <a:endParaRPr lang="ru-RU"/>
        </a:p>
      </dgm:t>
    </dgm:pt>
    <dgm:pt modelId="{45EB5766-F30F-4FBD-B459-CF980589AA76}" type="pres">
      <dgm:prSet presAssocID="{9C93752F-F485-42E1-83BC-11D32947E2F9}" presName="wedge3" presStyleLbl="node1" presStyleIdx="2" presStyleCnt="6"/>
      <dgm:spPr/>
      <dgm:t>
        <a:bodyPr/>
        <a:lstStyle/>
        <a:p>
          <a:endParaRPr lang="ru-RU"/>
        </a:p>
      </dgm:t>
    </dgm:pt>
    <dgm:pt modelId="{FD906C8F-9502-4D5D-9070-2CC7BD69C122}" type="pres">
      <dgm:prSet presAssocID="{9C93752F-F485-42E1-83BC-11D32947E2F9}" presName="dummy3a" presStyleCnt="0"/>
      <dgm:spPr/>
      <dgm:t>
        <a:bodyPr/>
        <a:lstStyle/>
        <a:p>
          <a:endParaRPr lang="ru-RU"/>
        </a:p>
      </dgm:t>
    </dgm:pt>
    <dgm:pt modelId="{8A147F9D-93CA-4447-BC4B-45BB1731BF78}" type="pres">
      <dgm:prSet presAssocID="{9C93752F-F485-42E1-83BC-11D32947E2F9}" presName="dummy3b" presStyleCnt="0"/>
      <dgm:spPr/>
      <dgm:t>
        <a:bodyPr/>
        <a:lstStyle/>
        <a:p>
          <a:endParaRPr lang="ru-RU"/>
        </a:p>
      </dgm:t>
    </dgm:pt>
    <dgm:pt modelId="{BF98D586-5F12-4550-A8AC-F806BF42EF3A}" type="pres">
      <dgm:prSet presAssocID="{9C93752F-F485-42E1-83BC-11D32947E2F9}" presName="wedge3Tx" presStyleLbl="node1" presStyleIdx="2" presStyleCnt="6">
        <dgm:presLayoutVars>
          <dgm:chMax val="0"/>
          <dgm:chPref val="0"/>
          <dgm:bulletEnabled val="1"/>
        </dgm:presLayoutVars>
      </dgm:prSet>
      <dgm:spPr/>
      <dgm:t>
        <a:bodyPr/>
        <a:lstStyle/>
        <a:p>
          <a:endParaRPr lang="ru-RU"/>
        </a:p>
      </dgm:t>
    </dgm:pt>
    <dgm:pt modelId="{59889B01-46B7-4EFF-B4A7-C33C489273F8}" type="pres">
      <dgm:prSet presAssocID="{9C93752F-F485-42E1-83BC-11D32947E2F9}" presName="wedge4" presStyleLbl="node1" presStyleIdx="3" presStyleCnt="6"/>
      <dgm:spPr/>
      <dgm:t>
        <a:bodyPr/>
        <a:lstStyle/>
        <a:p>
          <a:endParaRPr lang="ru-RU"/>
        </a:p>
      </dgm:t>
    </dgm:pt>
    <dgm:pt modelId="{B9AA261B-FB7D-4A83-8761-4057FE7F951E}" type="pres">
      <dgm:prSet presAssocID="{9C93752F-F485-42E1-83BC-11D32947E2F9}" presName="dummy4a" presStyleCnt="0"/>
      <dgm:spPr/>
      <dgm:t>
        <a:bodyPr/>
        <a:lstStyle/>
        <a:p>
          <a:endParaRPr lang="ru-RU"/>
        </a:p>
      </dgm:t>
    </dgm:pt>
    <dgm:pt modelId="{FE3B249F-B24E-4F59-A1F7-FC828E8A6811}" type="pres">
      <dgm:prSet presAssocID="{9C93752F-F485-42E1-83BC-11D32947E2F9}" presName="dummy4b" presStyleCnt="0"/>
      <dgm:spPr/>
      <dgm:t>
        <a:bodyPr/>
        <a:lstStyle/>
        <a:p>
          <a:endParaRPr lang="ru-RU"/>
        </a:p>
      </dgm:t>
    </dgm:pt>
    <dgm:pt modelId="{ECEC0E0F-FF68-4862-9607-E6A611B360E5}" type="pres">
      <dgm:prSet presAssocID="{9C93752F-F485-42E1-83BC-11D32947E2F9}" presName="wedge4Tx" presStyleLbl="node1" presStyleIdx="3" presStyleCnt="6">
        <dgm:presLayoutVars>
          <dgm:chMax val="0"/>
          <dgm:chPref val="0"/>
          <dgm:bulletEnabled val="1"/>
        </dgm:presLayoutVars>
      </dgm:prSet>
      <dgm:spPr/>
      <dgm:t>
        <a:bodyPr/>
        <a:lstStyle/>
        <a:p>
          <a:endParaRPr lang="ru-RU"/>
        </a:p>
      </dgm:t>
    </dgm:pt>
    <dgm:pt modelId="{AACEFA71-8369-408F-91C7-1A6B56AC8887}" type="pres">
      <dgm:prSet presAssocID="{9C93752F-F485-42E1-83BC-11D32947E2F9}" presName="wedge5" presStyleLbl="node1" presStyleIdx="4" presStyleCnt="6"/>
      <dgm:spPr/>
      <dgm:t>
        <a:bodyPr/>
        <a:lstStyle/>
        <a:p>
          <a:endParaRPr lang="ru-RU"/>
        </a:p>
      </dgm:t>
    </dgm:pt>
    <dgm:pt modelId="{95FA582E-C545-448F-80D9-222C96646057}" type="pres">
      <dgm:prSet presAssocID="{9C93752F-F485-42E1-83BC-11D32947E2F9}" presName="dummy5a" presStyleCnt="0"/>
      <dgm:spPr/>
      <dgm:t>
        <a:bodyPr/>
        <a:lstStyle/>
        <a:p>
          <a:endParaRPr lang="ru-RU"/>
        </a:p>
      </dgm:t>
    </dgm:pt>
    <dgm:pt modelId="{9E51AE46-0452-4C69-95DD-4AF81008E0B3}" type="pres">
      <dgm:prSet presAssocID="{9C93752F-F485-42E1-83BC-11D32947E2F9}" presName="dummy5b" presStyleCnt="0"/>
      <dgm:spPr/>
      <dgm:t>
        <a:bodyPr/>
        <a:lstStyle/>
        <a:p>
          <a:endParaRPr lang="ru-RU"/>
        </a:p>
      </dgm:t>
    </dgm:pt>
    <dgm:pt modelId="{4A4300B7-D1CA-42CF-819F-6E4217D39FF5}" type="pres">
      <dgm:prSet presAssocID="{9C93752F-F485-42E1-83BC-11D32947E2F9}" presName="wedge5Tx" presStyleLbl="node1" presStyleIdx="4" presStyleCnt="6">
        <dgm:presLayoutVars>
          <dgm:chMax val="0"/>
          <dgm:chPref val="0"/>
          <dgm:bulletEnabled val="1"/>
        </dgm:presLayoutVars>
      </dgm:prSet>
      <dgm:spPr/>
      <dgm:t>
        <a:bodyPr/>
        <a:lstStyle/>
        <a:p>
          <a:endParaRPr lang="ru-RU"/>
        </a:p>
      </dgm:t>
    </dgm:pt>
    <dgm:pt modelId="{09DC8E69-5822-4C8A-AD0C-AD76CA4DF934}" type="pres">
      <dgm:prSet presAssocID="{9C93752F-F485-42E1-83BC-11D32947E2F9}" presName="wedge6" presStyleLbl="node1" presStyleIdx="5" presStyleCnt="6"/>
      <dgm:spPr/>
      <dgm:t>
        <a:bodyPr/>
        <a:lstStyle/>
        <a:p>
          <a:endParaRPr lang="ru-RU"/>
        </a:p>
      </dgm:t>
    </dgm:pt>
    <dgm:pt modelId="{5FB0BC14-5356-42EE-A6CB-63300081C1BA}" type="pres">
      <dgm:prSet presAssocID="{9C93752F-F485-42E1-83BC-11D32947E2F9}" presName="dummy6a" presStyleCnt="0"/>
      <dgm:spPr/>
      <dgm:t>
        <a:bodyPr/>
        <a:lstStyle/>
        <a:p>
          <a:endParaRPr lang="ru-RU"/>
        </a:p>
      </dgm:t>
    </dgm:pt>
    <dgm:pt modelId="{37F5B599-4B73-4C1E-A05D-274C9C2B274B}" type="pres">
      <dgm:prSet presAssocID="{9C93752F-F485-42E1-83BC-11D32947E2F9}" presName="dummy6b" presStyleCnt="0"/>
      <dgm:spPr/>
      <dgm:t>
        <a:bodyPr/>
        <a:lstStyle/>
        <a:p>
          <a:endParaRPr lang="ru-RU"/>
        </a:p>
      </dgm:t>
    </dgm:pt>
    <dgm:pt modelId="{D730C9CF-E5E0-4F4A-BB27-2AB096EC852F}" type="pres">
      <dgm:prSet presAssocID="{9C93752F-F485-42E1-83BC-11D32947E2F9}" presName="wedge6Tx" presStyleLbl="node1" presStyleIdx="5" presStyleCnt="6">
        <dgm:presLayoutVars>
          <dgm:chMax val="0"/>
          <dgm:chPref val="0"/>
          <dgm:bulletEnabled val="1"/>
        </dgm:presLayoutVars>
      </dgm:prSet>
      <dgm:spPr/>
      <dgm:t>
        <a:bodyPr/>
        <a:lstStyle/>
        <a:p>
          <a:endParaRPr lang="ru-RU"/>
        </a:p>
      </dgm:t>
    </dgm:pt>
    <dgm:pt modelId="{1F17C481-69CF-4CA7-8511-92F9843E076F}" type="pres">
      <dgm:prSet presAssocID="{58EEBEBB-39CC-41F1-9015-6BA28BC19461}" presName="arrowWedge1" presStyleLbl="fgSibTrans2D1" presStyleIdx="0" presStyleCnt="6"/>
      <dgm:spPr/>
      <dgm:t>
        <a:bodyPr/>
        <a:lstStyle/>
        <a:p>
          <a:endParaRPr lang="ru-RU"/>
        </a:p>
      </dgm:t>
    </dgm:pt>
    <dgm:pt modelId="{0C998539-06F4-43A5-BA28-2658A0B985D5}" type="pres">
      <dgm:prSet presAssocID="{CE317818-3BF6-43FA-BED2-05F245035DF2}" presName="arrowWedge2" presStyleLbl="fgSibTrans2D1" presStyleIdx="1" presStyleCnt="6"/>
      <dgm:spPr/>
      <dgm:t>
        <a:bodyPr/>
        <a:lstStyle/>
        <a:p>
          <a:endParaRPr lang="ru-RU"/>
        </a:p>
      </dgm:t>
    </dgm:pt>
    <dgm:pt modelId="{767B8223-E100-43B0-8972-D55D59FEB629}" type="pres">
      <dgm:prSet presAssocID="{4ABF55AB-36D7-4776-A344-BCB0C34FFA34}" presName="arrowWedge3" presStyleLbl="fgSibTrans2D1" presStyleIdx="2" presStyleCnt="6"/>
      <dgm:spPr/>
      <dgm:t>
        <a:bodyPr/>
        <a:lstStyle/>
        <a:p>
          <a:endParaRPr lang="ru-RU"/>
        </a:p>
      </dgm:t>
    </dgm:pt>
    <dgm:pt modelId="{3C402695-DF5B-465B-B1C0-EC5F771F202F}" type="pres">
      <dgm:prSet presAssocID="{3E394753-85E6-4927-B787-0E2B1D05E391}" presName="arrowWedge4" presStyleLbl="fgSibTrans2D1" presStyleIdx="3" presStyleCnt="6"/>
      <dgm:spPr/>
      <dgm:t>
        <a:bodyPr/>
        <a:lstStyle/>
        <a:p>
          <a:endParaRPr lang="ru-RU"/>
        </a:p>
      </dgm:t>
    </dgm:pt>
    <dgm:pt modelId="{F67985FB-576E-48CB-AE45-19AC339BBBA4}" type="pres">
      <dgm:prSet presAssocID="{573B5DD4-17A0-4DD5-A2FA-D803CE0FE34A}" presName="arrowWedge5" presStyleLbl="fgSibTrans2D1" presStyleIdx="4" presStyleCnt="6"/>
      <dgm:spPr/>
      <dgm:t>
        <a:bodyPr/>
        <a:lstStyle/>
        <a:p>
          <a:endParaRPr lang="ru-RU"/>
        </a:p>
      </dgm:t>
    </dgm:pt>
    <dgm:pt modelId="{A3C4BFD7-19E2-45B8-8906-4A14BDF64DCA}" type="pres">
      <dgm:prSet presAssocID="{3F6C5499-DCF0-4CF8-87C0-95A990110F63}" presName="arrowWedge6" presStyleLbl="fgSibTrans2D1" presStyleIdx="5" presStyleCnt="6"/>
      <dgm:spPr/>
      <dgm:t>
        <a:bodyPr/>
        <a:lstStyle/>
        <a:p>
          <a:endParaRPr lang="ru-RU"/>
        </a:p>
      </dgm:t>
    </dgm:pt>
  </dgm:ptLst>
  <dgm:cxnLst>
    <dgm:cxn modelId="{BA462735-E4FC-41B1-B095-A67841A4D688}" srcId="{9C93752F-F485-42E1-83BC-11D32947E2F9}" destId="{82C70553-A93C-4FB5-AA93-232561CF8C25}" srcOrd="3" destOrd="0" parTransId="{F46F8F82-89E0-45B9-BC7C-4895271F29FF}" sibTransId="{3E394753-85E6-4927-B787-0E2B1D05E391}"/>
    <dgm:cxn modelId="{FFBAA10A-7345-4572-92C6-D54FAB24459D}" type="presOf" srcId="{2DC0CF01-C3C3-4B8B-AE72-E9F59E6943CB}" destId="{A7E2696A-2B78-404C-BAFF-F94400CFA8D5}" srcOrd="0" destOrd="0" presId="urn:microsoft.com/office/officeart/2005/8/layout/cycle8"/>
    <dgm:cxn modelId="{4E03A733-5B4B-48F3-AB25-D368E74CAE1F}" type="presOf" srcId="{2DC0CF01-C3C3-4B8B-AE72-E9F59E6943CB}" destId="{367ADAFC-E54A-4220-88D0-6FD92D631338}" srcOrd="1" destOrd="0" presId="urn:microsoft.com/office/officeart/2005/8/layout/cycle8"/>
    <dgm:cxn modelId="{555FFC0D-BF4D-429B-A990-A335FCFB215F}" type="presOf" srcId="{67CA7C15-607C-481C-A7C8-A3DF4B4E43ED}" destId="{D9400F04-0FB3-4481-9714-E8C45DE68439}" srcOrd="1" destOrd="0" presId="urn:microsoft.com/office/officeart/2005/8/layout/cycle8"/>
    <dgm:cxn modelId="{45E1BBC9-495A-4F32-B708-5A5BD680ABCE}" type="presOf" srcId="{67CA7C15-607C-481C-A7C8-A3DF4B4E43ED}" destId="{AF8895A0-3EC4-4DBF-B0C2-052D2BF0961C}" srcOrd="0" destOrd="0" presId="urn:microsoft.com/office/officeart/2005/8/layout/cycle8"/>
    <dgm:cxn modelId="{27548385-64CB-4918-A343-BD3B6ABC75B1}" srcId="{9C93752F-F485-42E1-83BC-11D32947E2F9}" destId="{67CA7C15-607C-481C-A7C8-A3DF4B4E43ED}" srcOrd="0" destOrd="0" parTransId="{F55A6C93-A283-45EB-8D31-442AE56E6C65}" sibTransId="{58EEBEBB-39CC-41F1-9015-6BA28BC19461}"/>
    <dgm:cxn modelId="{D23CE375-3CE8-4CD7-9A4E-3B627EDBEAE1}" type="presOf" srcId="{82C70553-A93C-4FB5-AA93-232561CF8C25}" destId="{ECEC0E0F-FF68-4862-9607-E6A611B360E5}" srcOrd="1" destOrd="0" presId="urn:microsoft.com/office/officeart/2005/8/layout/cycle8"/>
    <dgm:cxn modelId="{94DC69C9-A34B-4CC4-8401-76067FD713DE}" type="presOf" srcId="{15E4DFD8-07FD-4A9A-A119-79A2C032AE94}" destId="{4A4300B7-D1CA-42CF-819F-6E4217D39FF5}" srcOrd="1" destOrd="0" presId="urn:microsoft.com/office/officeart/2005/8/layout/cycle8"/>
    <dgm:cxn modelId="{C53C6011-ABE6-44F3-BE87-34911C53FDC4}" srcId="{9C93752F-F485-42E1-83BC-11D32947E2F9}" destId="{313A2217-5C4C-441D-AA8D-27257190B9E8}" srcOrd="2" destOrd="0" parTransId="{EFE0CEAB-BBB4-484E-A268-490A9412D7A6}" sibTransId="{4ABF55AB-36D7-4776-A344-BCB0C34FFA34}"/>
    <dgm:cxn modelId="{6CD84314-A03A-43D0-91BB-639E87C0E089}" type="presOf" srcId="{313A2217-5C4C-441D-AA8D-27257190B9E8}" destId="{BF98D586-5F12-4550-A8AC-F806BF42EF3A}" srcOrd="1" destOrd="0" presId="urn:microsoft.com/office/officeart/2005/8/layout/cycle8"/>
    <dgm:cxn modelId="{3602ACDA-5560-4FC8-933A-32FDB8AD9605}" type="presOf" srcId="{82C70553-A93C-4FB5-AA93-232561CF8C25}" destId="{59889B01-46B7-4EFF-B4A7-C33C489273F8}" srcOrd="0" destOrd="0" presId="urn:microsoft.com/office/officeart/2005/8/layout/cycle8"/>
    <dgm:cxn modelId="{47C1FBE8-557C-4289-B2A5-684DC8E64AF2}" type="presOf" srcId="{313A2217-5C4C-441D-AA8D-27257190B9E8}" destId="{45EB5766-F30F-4FBD-B459-CF980589AA76}" srcOrd="0" destOrd="0" presId="urn:microsoft.com/office/officeart/2005/8/layout/cycle8"/>
    <dgm:cxn modelId="{3A37A25C-6F6A-4D43-8FD1-9D7055120864}" type="presOf" srcId="{A1A354ED-5486-4927-9DB0-13F6406E33BB}" destId="{09DC8E69-5822-4C8A-AD0C-AD76CA4DF934}" srcOrd="0" destOrd="0" presId="urn:microsoft.com/office/officeart/2005/8/layout/cycle8"/>
    <dgm:cxn modelId="{9CB0DD40-44AE-41AA-89D6-B6EAEC1F6614}" type="presOf" srcId="{9C93752F-F485-42E1-83BC-11D32947E2F9}" destId="{06980933-DA9B-4A05-B0FA-E4B2E28B93A8}" srcOrd="0" destOrd="0" presId="urn:microsoft.com/office/officeart/2005/8/layout/cycle8"/>
    <dgm:cxn modelId="{D95B396C-3C7D-4C2F-B88E-4EC768D75E46}" srcId="{9C93752F-F485-42E1-83BC-11D32947E2F9}" destId="{2DC0CF01-C3C3-4B8B-AE72-E9F59E6943CB}" srcOrd="1" destOrd="0" parTransId="{6DA55703-1490-4D36-9567-BE5CC88B05FB}" sibTransId="{CE317818-3BF6-43FA-BED2-05F245035DF2}"/>
    <dgm:cxn modelId="{475746F5-02AB-40D3-81A1-A70040DE3FF7}" srcId="{9C93752F-F485-42E1-83BC-11D32947E2F9}" destId="{15E4DFD8-07FD-4A9A-A119-79A2C032AE94}" srcOrd="4" destOrd="0" parTransId="{2C3FD252-7360-4369-8426-C9A055BE9143}" sibTransId="{573B5DD4-17A0-4DD5-A2FA-D803CE0FE34A}"/>
    <dgm:cxn modelId="{AF6749F1-38EF-4C8A-AADE-5B1DC111E3DA}" srcId="{9C93752F-F485-42E1-83BC-11D32947E2F9}" destId="{A1A354ED-5486-4927-9DB0-13F6406E33BB}" srcOrd="5" destOrd="0" parTransId="{4F220B38-90B7-40F4-A644-5E640A73AF05}" sibTransId="{3F6C5499-DCF0-4CF8-87C0-95A990110F63}"/>
    <dgm:cxn modelId="{F96708BE-F8C9-4ACD-A58E-D83A5136AE41}" type="presOf" srcId="{15E4DFD8-07FD-4A9A-A119-79A2C032AE94}" destId="{AACEFA71-8369-408F-91C7-1A6B56AC8887}" srcOrd="0" destOrd="0" presId="urn:microsoft.com/office/officeart/2005/8/layout/cycle8"/>
    <dgm:cxn modelId="{F1488AF2-C379-47B5-B972-E11282A1FC77}" type="presOf" srcId="{A1A354ED-5486-4927-9DB0-13F6406E33BB}" destId="{D730C9CF-E5E0-4F4A-BB27-2AB096EC852F}" srcOrd="1" destOrd="0" presId="urn:microsoft.com/office/officeart/2005/8/layout/cycle8"/>
    <dgm:cxn modelId="{826C6302-2BDA-4DFB-A882-1DB52E9DEE48}" type="presParOf" srcId="{06980933-DA9B-4A05-B0FA-E4B2E28B93A8}" destId="{AF8895A0-3EC4-4DBF-B0C2-052D2BF0961C}" srcOrd="0" destOrd="0" presId="urn:microsoft.com/office/officeart/2005/8/layout/cycle8"/>
    <dgm:cxn modelId="{D3DBC318-1046-4DCC-9762-64A48622AF24}" type="presParOf" srcId="{06980933-DA9B-4A05-B0FA-E4B2E28B93A8}" destId="{C665CA44-0968-4CA8-8263-4279E27DB7C6}" srcOrd="1" destOrd="0" presId="urn:microsoft.com/office/officeart/2005/8/layout/cycle8"/>
    <dgm:cxn modelId="{8D8B6EF2-F97C-459B-974B-10FC309913B7}" type="presParOf" srcId="{06980933-DA9B-4A05-B0FA-E4B2E28B93A8}" destId="{6435D42E-A432-483C-BB01-C4F4FADDDE7E}" srcOrd="2" destOrd="0" presId="urn:microsoft.com/office/officeart/2005/8/layout/cycle8"/>
    <dgm:cxn modelId="{BB022D01-B266-440B-A3B6-F537AC897383}" type="presParOf" srcId="{06980933-DA9B-4A05-B0FA-E4B2E28B93A8}" destId="{D9400F04-0FB3-4481-9714-E8C45DE68439}" srcOrd="3" destOrd="0" presId="urn:microsoft.com/office/officeart/2005/8/layout/cycle8"/>
    <dgm:cxn modelId="{4F36A435-B267-404F-8972-8A690A6D033B}" type="presParOf" srcId="{06980933-DA9B-4A05-B0FA-E4B2E28B93A8}" destId="{A7E2696A-2B78-404C-BAFF-F94400CFA8D5}" srcOrd="4" destOrd="0" presId="urn:microsoft.com/office/officeart/2005/8/layout/cycle8"/>
    <dgm:cxn modelId="{020D7FAB-D6D8-445B-BAE6-6A9E4FEEFEE4}" type="presParOf" srcId="{06980933-DA9B-4A05-B0FA-E4B2E28B93A8}" destId="{A0586CB9-08ED-4173-BAA6-92EB90246456}" srcOrd="5" destOrd="0" presId="urn:microsoft.com/office/officeart/2005/8/layout/cycle8"/>
    <dgm:cxn modelId="{A1262BE8-3709-42C5-A6F6-72A80E62718E}" type="presParOf" srcId="{06980933-DA9B-4A05-B0FA-E4B2E28B93A8}" destId="{99AF9242-EE4C-4EE8-BE2E-FFF72964E309}" srcOrd="6" destOrd="0" presId="urn:microsoft.com/office/officeart/2005/8/layout/cycle8"/>
    <dgm:cxn modelId="{140E184A-AE1B-42A0-B486-1324BCBE2E57}" type="presParOf" srcId="{06980933-DA9B-4A05-B0FA-E4B2E28B93A8}" destId="{367ADAFC-E54A-4220-88D0-6FD92D631338}" srcOrd="7" destOrd="0" presId="urn:microsoft.com/office/officeart/2005/8/layout/cycle8"/>
    <dgm:cxn modelId="{9A60B058-72BA-45DF-BE3D-40396F76DF04}" type="presParOf" srcId="{06980933-DA9B-4A05-B0FA-E4B2E28B93A8}" destId="{45EB5766-F30F-4FBD-B459-CF980589AA76}" srcOrd="8" destOrd="0" presId="urn:microsoft.com/office/officeart/2005/8/layout/cycle8"/>
    <dgm:cxn modelId="{CE9A60BC-650A-48C1-BF75-14432726CA1E}" type="presParOf" srcId="{06980933-DA9B-4A05-B0FA-E4B2E28B93A8}" destId="{FD906C8F-9502-4D5D-9070-2CC7BD69C122}" srcOrd="9" destOrd="0" presId="urn:microsoft.com/office/officeart/2005/8/layout/cycle8"/>
    <dgm:cxn modelId="{FD4FFFC9-0BF2-403A-8E2A-8DEB731AAA5B}" type="presParOf" srcId="{06980933-DA9B-4A05-B0FA-E4B2E28B93A8}" destId="{8A147F9D-93CA-4447-BC4B-45BB1731BF78}" srcOrd="10" destOrd="0" presId="urn:microsoft.com/office/officeart/2005/8/layout/cycle8"/>
    <dgm:cxn modelId="{33AB4EC7-88A3-44FA-BA78-0FC3426A7CCB}" type="presParOf" srcId="{06980933-DA9B-4A05-B0FA-E4B2E28B93A8}" destId="{BF98D586-5F12-4550-A8AC-F806BF42EF3A}" srcOrd="11" destOrd="0" presId="urn:microsoft.com/office/officeart/2005/8/layout/cycle8"/>
    <dgm:cxn modelId="{4A7E123D-4D4C-4102-A1D6-8182E24CC47E}" type="presParOf" srcId="{06980933-DA9B-4A05-B0FA-E4B2E28B93A8}" destId="{59889B01-46B7-4EFF-B4A7-C33C489273F8}" srcOrd="12" destOrd="0" presId="urn:microsoft.com/office/officeart/2005/8/layout/cycle8"/>
    <dgm:cxn modelId="{83EE55CC-561D-4112-8CDC-4EDECF7A26BD}" type="presParOf" srcId="{06980933-DA9B-4A05-B0FA-E4B2E28B93A8}" destId="{B9AA261B-FB7D-4A83-8761-4057FE7F951E}" srcOrd="13" destOrd="0" presId="urn:microsoft.com/office/officeart/2005/8/layout/cycle8"/>
    <dgm:cxn modelId="{7E705456-F4F5-4039-9801-D1E5C26F1D32}" type="presParOf" srcId="{06980933-DA9B-4A05-B0FA-E4B2E28B93A8}" destId="{FE3B249F-B24E-4F59-A1F7-FC828E8A6811}" srcOrd="14" destOrd="0" presId="urn:microsoft.com/office/officeart/2005/8/layout/cycle8"/>
    <dgm:cxn modelId="{9AE143ED-FB97-451F-AD94-31564AB0C431}" type="presParOf" srcId="{06980933-DA9B-4A05-B0FA-E4B2E28B93A8}" destId="{ECEC0E0F-FF68-4862-9607-E6A611B360E5}" srcOrd="15" destOrd="0" presId="urn:microsoft.com/office/officeart/2005/8/layout/cycle8"/>
    <dgm:cxn modelId="{A655CD99-A304-4129-931A-80304C9B8C83}" type="presParOf" srcId="{06980933-DA9B-4A05-B0FA-E4B2E28B93A8}" destId="{AACEFA71-8369-408F-91C7-1A6B56AC8887}" srcOrd="16" destOrd="0" presId="urn:microsoft.com/office/officeart/2005/8/layout/cycle8"/>
    <dgm:cxn modelId="{6B721A42-2A42-4509-836E-535F5118AD8C}" type="presParOf" srcId="{06980933-DA9B-4A05-B0FA-E4B2E28B93A8}" destId="{95FA582E-C545-448F-80D9-222C96646057}" srcOrd="17" destOrd="0" presId="urn:microsoft.com/office/officeart/2005/8/layout/cycle8"/>
    <dgm:cxn modelId="{5A3C39BB-DF1C-405A-AA3D-6646E58CCE35}" type="presParOf" srcId="{06980933-DA9B-4A05-B0FA-E4B2E28B93A8}" destId="{9E51AE46-0452-4C69-95DD-4AF81008E0B3}" srcOrd="18" destOrd="0" presId="urn:microsoft.com/office/officeart/2005/8/layout/cycle8"/>
    <dgm:cxn modelId="{5A8FD81C-2EA8-4A69-BE0E-35E599379287}" type="presParOf" srcId="{06980933-DA9B-4A05-B0FA-E4B2E28B93A8}" destId="{4A4300B7-D1CA-42CF-819F-6E4217D39FF5}" srcOrd="19" destOrd="0" presId="urn:microsoft.com/office/officeart/2005/8/layout/cycle8"/>
    <dgm:cxn modelId="{2DFA1F12-A200-4C69-BF33-D306684343AF}" type="presParOf" srcId="{06980933-DA9B-4A05-B0FA-E4B2E28B93A8}" destId="{09DC8E69-5822-4C8A-AD0C-AD76CA4DF934}" srcOrd="20" destOrd="0" presId="urn:microsoft.com/office/officeart/2005/8/layout/cycle8"/>
    <dgm:cxn modelId="{06BEE64A-8415-4CA8-842B-EE4373431E5E}" type="presParOf" srcId="{06980933-DA9B-4A05-B0FA-E4B2E28B93A8}" destId="{5FB0BC14-5356-42EE-A6CB-63300081C1BA}" srcOrd="21" destOrd="0" presId="urn:microsoft.com/office/officeart/2005/8/layout/cycle8"/>
    <dgm:cxn modelId="{65412206-266E-408E-A841-16862D2B57B6}" type="presParOf" srcId="{06980933-DA9B-4A05-B0FA-E4B2E28B93A8}" destId="{37F5B599-4B73-4C1E-A05D-274C9C2B274B}" srcOrd="22" destOrd="0" presId="urn:microsoft.com/office/officeart/2005/8/layout/cycle8"/>
    <dgm:cxn modelId="{D26A6323-7871-42AB-B844-72B6F245F59C}" type="presParOf" srcId="{06980933-DA9B-4A05-B0FA-E4B2E28B93A8}" destId="{D730C9CF-E5E0-4F4A-BB27-2AB096EC852F}" srcOrd="23" destOrd="0" presId="urn:microsoft.com/office/officeart/2005/8/layout/cycle8"/>
    <dgm:cxn modelId="{C044B0DC-E8C3-473D-BD23-682A10535290}" type="presParOf" srcId="{06980933-DA9B-4A05-B0FA-E4B2E28B93A8}" destId="{1F17C481-69CF-4CA7-8511-92F9843E076F}" srcOrd="24" destOrd="0" presId="urn:microsoft.com/office/officeart/2005/8/layout/cycle8"/>
    <dgm:cxn modelId="{FCFE020B-6F7F-46AA-80F1-77D26888FCE6}" type="presParOf" srcId="{06980933-DA9B-4A05-B0FA-E4B2E28B93A8}" destId="{0C998539-06F4-43A5-BA28-2658A0B985D5}" srcOrd="25" destOrd="0" presId="urn:microsoft.com/office/officeart/2005/8/layout/cycle8"/>
    <dgm:cxn modelId="{B60BFAD8-0EC3-45AF-AE0E-886BD4E6FB07}" type="presParOf" srcId="{06980933-DA9B-4A05-B0FA-E4B2E28B93A8}" destId="{767B8223-E100-43B0-8972-D55D59FEB629}" srcOrd="26" destOrd="0" presId="urn:microsoft.com/office/officeart/2005/8/layout/cycle8"/>
    <dgm:cxn modelId="{3AD38426-5A42-44F6-946B-2232FE220EE7}" type="presParOf" srcId="{06980933-DA9B-4A05-B0FA-E4B2E28B93A8}" destId="{3C402695-DF5B-465B-B1C0-EC5F771F202F}" srcOrd="27" destOrd="0" presId="urn:microsoft.com/office/officeart/2005/8/layout/cycle8"/>
    <dgm:cxn modelId="{D7057CE0-F06A-4D6D-80C0-DC9FAD25A9F6}" type="presParOf" srcId="{06980933-DA9B-4A05-B0FA-E4B2E28B93A8}" destId="{F67985FB-576E-48CB-AE45-19AC339BBBA4}" srcOrd="28" destOrd="0" presId="urn:microsoft.com/office/officeart/2005/8/layout/cycle8"/>
    <dgm:cxn modelId="{98F5B319-6E8C-47E1-92B8-B11A095C652A}" type="presParOf" srcId="{06980933-DA9B-4A05-B0FA-E4B2E28B93A8}" destId="{A3C4BFD7-19E2-45B8-8906-4A14BDF64DCA}" srcOrd="29" destOrd="0" presId="urn:microsoft.com/office/officeart/2005/8/layout/cycle8"/>
  </dgm:cxnLst>
  <dgm:bg/>
  <dgm:whole/>
</dgm:dataModel>
</file>

<file path=ppt/diagrams/data11.xml><?xml version="1.0" encoding="utf-8"?>
<dgm:dataModel xmlns:dgm="http://schemas.openxmlformats.org/drawingml/2006/diagram" xmlns:a="http://schemas.openxmlformats.org/drawingml/2006/main">
  <dgm:ptLst>
    <dgm:pt modelId="{60545263-8E2A-452E-9249-3D885594655C}"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endParaRPr lang="ru-RU"/>
        </a:p>
      </dgm:t>
    </dgm:pt>
    <dgm:pt modelId="{780410F4-6556-4915-A05A-3CD1F9A84ED0}">
      <dgm:prSet phldrT="[Текст]"/>
      <dgm:spPr/>
      <dgm:t>
        <a:bodyPr/>
        <a:lstStyle/>
        <a:p>
          <a:r>
            <a:rPr lang="uk-UA" dirty="0" smtClean="0"/>
            <a:t>За цільовим пристроєм</a:t>
          </a:r>
          <a:endParaRPr lang="ru-RU" dirty="0"/>
        </a:p>
      </dgm:t>
    </dgm:pt>
    <dgm:pt modelId="{05005FB8-2C90-4742-8900-37E39E2E732E}" type="parTrans" cxnId="{6D99A815-C85F-4991-81D2-2206AA65D387}">
      <dgm:prSet/>
      <dgm:spPr/>
      <dgm:t>
        <a:bodyPr/>
        <a:lstStyle/>
        <a:p>
          <a:endParaRPr lang="ru-RU"/>
        </a:p>
      </dgm:t>
    </dgm:pt>
    <dgm:pt modelId="{8AB442D9-F843-4603-ADF2-2C59B5ECDB6D}" type="sibTrans" cxnId="{6D99A815-C85F-4991-81D2-2206AA65D387}">
      <dgm:prSet/>
      <dgm:spPr/>
      <dgm:t>
        <a:bodyPr/>
        <a:lstStyle/>
        <a:p>
          <a:endParaRPr lang="ru-RU"/>
        </a:p>
      </dgm:t>
    </dgm:pt>
    <dgm:pt modelId="{CE9EA0B5-0D52-4266-8B7B-AC5790872F4E}">
      <dgm:prSet phldrT="[Текст]"/>
      <dgm:spPr/>
      <dgm:t>
        <a:bodyPr/>
        <a:lstStyle/>
        <a:p>
          <a:r>
            <a:rPr lang="uk-UA" dirty="0" smtClean="0"/>
            <a:t>Для </a:t>
          </a:r>
          <a:r>
            <a:rPr lang="uk-UA" dirty="0" err="1" smtClean="0"/>
            <a:t>мейн-фреймів</a:t>
          </a:r>
          <a:endParaRPr lang="ru-RU" dirty="0"/>
        </a:p>
      </dgm:t>
    </dgm:pt>
    <dgm:pt modelId="{5A2FBE21-B993-4610-B44E-993616EB6563}" type="parTrans" cxnId="{28C10AED-C728-4015-8DF8-3566C93C33A1}">
      <dgm:prSet/>
      <dgm:spPr/>
      <dgm:t>
        <a:bodyPr/>
        <a:lstStyle/>
        <a:p>
          <a:endParaRPr lang="ru-RU"/>
        </a:p>
      </dgm:t>
    </dgm:pt>
    <dgm:pt modelId="{F90157DF-3E49-42CA-B718-4080EE4055A4}" type="sibTrans" cxnId="{28C10AED-C728-4015-8DF8-3566C93C33A1}">
      <dgm:prSet/>
      <dgm:spPr/>
      <dgm:t>
        <a:bodyPr/>
        <a:lstStyle/>
        <a:p>
          <a:endParaRPr lang="ru-RU"/>
        </a:p>
      </dgm:t>
    </dgm:pt>
    <dgm:pt modelId="{4A3CE297-1E54-4CAB-8FFE-B986F59B2E9E}">
      <dgm:prSet phldrT="[Текст]"/>
      <dgm:spPr/>
      <dgm:t>
        <a:bodyPr/>
        <a:lstStyle/>
        <a:p>
          <a:r>
            <a:rPr lang="uk-UA" dirty="0" smtClean="0"/>
            <a:t>Для ПК</a:t>
          </a:r>
          <a:endParaRPr lang="ru-RU" dirty="0"/>
        </a:p>
      </dgm:t>
    </dgm:pt>
    <dgm:pt modelId="{D1B0BEB4-4614-4B41-9BC2-F5C1179A5B7D}" type="parTrans" cxnId="{B3945B74-00F1-4FDD-A9C2-38B8C5C4EC90}">
      <dgm:prSet/>
      <dgm:spPr/>
      <dgm:t>
        <a:bodyPr/>
        <a:lstStyle/>
        <a:p>
          <a:endParaRPr lang="ru-RU"/>
        </a:p>
      </dgm:t>
    </dgm:pt>
    <dgm:pt modelId="{AA9F75EC-B55B-45CF-8277-1B0139217B9A}" type="sibTrans" cxnId="{B3945B74-00F1-4FDD-A9C2-38B8C5C4EC90}">
      <dgm:prSet/>
      <dgm:spPr/>
      <dgm:t>
        <a:bodyPr/>
        <a:lstStyle/>
        <a:p>
          <a:endParaRPr lang="ru-RU"/>
        </a:p>
      </dgm:t>
    </dgm:pt>
    <dgm:pt modelId="{DA1C4585-1E64-4B3A-9200-7CD746CB427E}">
      <dgm:prSet phldrT="[Текст]"/>
      <dgm:spPr/>
      <dgm:t>
        <a:bodyPr/>
        <a:lstStyle/>
        <a:p>
          <a:r>
            <a:rPr lang="uk-UA" dirty="0" smtClean="0"/>
            <a:t>За кількістю програм, що виконуються одночасно</a:t>
          </a:r>
          <a:endParaRPr lang="ru-RU" dirty="0"/>
        </a:p>
      </dgm:t>
    </dgm:pt>
    <dgm:pt modelId="{BB05B859-CE55-4C83-B18A-BD40ED13E6DD}" type="parTrans" cxnId="{4A058908-FC6E-49D3-BE0A-44208B5FBB1B}">
      <dgm:prSet/>
      <dgm:spPr/>
      <dgm:t>
        <a:bodyPr/>
        <a:lstStyle/>
        <a:p>
          <a:endParaRPr lang="ru-RU"/>
        </a:p>
      </dgm:t>
    </dgm:pt>
    <dgm:pt modelId="{052C2886-9E61-4D35-BD46-9AB58D2D1B1A}" type="sibTrans" cxnId="{4A058908-FC6E-49D3-BE0A-44208B5FBB1B}">
      <dgm:prSet/>
      <dgm:spPr/>
      <dgm:t>
        <a:bodyPr/>
        <a:lstStyle/>
        <a:p>
          <a:endParaRPr lang="ru-RU"/>
        </a:p>
      </dgm:t>
    </dgm:pt>
    <dgm:pt modelId="{52F6A05E-07E6-4FC1-8B42-F1BCF460610D}">
      <dgm:prSet phldrT="[Текст]"/>
      <dgm:spPr/>
      <dgm:t>
        <a:bodyPr/>
        <a:lstStyle/>
        <a:p>
          <a:r>
            <a:rPr lang="uk-UA" dirty="0" err="1" smtClean="0"/>
            <a:t>однозадачні</a:t>
          </a:r>
          <a:endParaRPr lang="ru-RU" dirty="0"/>
        </a:p>
      </dgm:t>
    </dgm:pt>
    <dgm:pt modelId="{E487C71D-4BD8-42C9-B283-CBFA758CC0F0}" type="parTrans" cxnId="{5FB89CD0-A940-4783-8D29-158F80D0250C}">
      <dgm:prSet/>
      <dgm:spPr/>
      <dgm:t>
        <a:bodyPr/>
        <a:lstStyle/>
        <a:p>
          <a:endParaRPr lang="ru-RU"/>
        </a:p>
      </dgm:t>
    </dgm:pt>
    <dgm:pt modelId="{283115A0-A49F-428C-8086-C2AF1FA79C93}" type="sibTrans" cxnId="{5FB89CD0-A940-4783-8D29-158F80D0250C}">
      <dgm:prSet/>
      <dgm:spPr/>
      <dgm:t>
        <a:bodyPr/>
        <a:lstStyle/>
        <a:p>
          <a:endParaRPr lang="ru-RU"/>
        </a:p>
      </dgm:t>
    </dgm:pt>
    <dgm:pt modelId="{139975D1-7091-47B7-8DB1-9BB0ED82AF86}">
      <dgm:prSet phldrT="[Текст]"/>
      <dgm:spPr/>
      <dgm:t>
        <a:bodyPr/>
        <a:lstStyle/>
        <a:p>
          <a:r>
            <a:rPr lang="uk-UA" dirty="0" err="1" smtClean="0"/>
            <a:t>багатозадачні</a:t>
          </a:r>
          <a:endParaRPr lang="ru-RU" dirty="0"/>
        </a:p>
      </dgm:t>
    </dgm:pt>
    <dgm:pt modelId="{A2FB3450-2972-41BA-A671-755044DED2B5}" type="parTrans" cxnId="{AC9230C0-1283-43F4-A1E5-33A171030E16}">
      <dgm:prSet/>
      <dgm:spPr/>
      <dgm:t>
        <a:bodyPr/>
        <a:lstStyle/>
        <a:p>
          <a:endParaRPr lang="ru-RU"/>
        </a:p>
      </dgm:t>
    </dgm:pt>
    <dgm:pt modelId="{322BAAB7-A66C-4D79-98EF-CF9C1BB23BC1}" type="sibTrans" cxnId="{AC9230C0-1283-43F4-A1E5-33A171030E16}">
      <dgm:prSet/>
      <dgm:spPr/>
      <dgm:t>
        <a:bodyPr/>
        <a:lstStyle/>
        <a:p>
          <a:endParaRPr lang="ru-RU"/>
        </a:p>
      </dgm:t>
    </dgm:pt>
    <dgm:pt modelId="{8E2D9454-541C-4271-9B66-D3A341369B40}">
      <dgm:prSet phldrT="[Текст]"/>
      <dgm:spPr/>
      <dgm:t>
        <a:bodyPr/>
        <a:lstStyle/>
        <a:p>
          <a:r>
            <a:rPr lang="uk-UA" dirty="0" smtClean="0"/>
            <a:t>За типом інтерфейсу</a:t>
          </a:r>
          <a:endParaRPr lang="ru-RU" dirty="0"/>
        </a:p>
      </dgm:t>
    </dgm:pt>
    <dgm:pt modelId="{50A08488-1CC2-44D3-B4B8-3130B469F523}" type="parTrans" cxnId="{B219128C-13DA-4EB1-965E-7E0E115274F7}">
      <dgm:prSet/>
      <dgm:spPr/>
      <dgm:t>
        <a:bodyPr/>
        <a:lstStyle/>
        <a:p>
          <a:endParaRPr lang="ru-RU"/>
        </a:p>
      </dgm:t>
    </dgm:pt>
    <dgm:pt modelId="{F19F27F5-789F-4533-BC65-2996ACBB50BB}" type="sibTrans" cxnId="{B219128C-13DA-4EB1-965E-7E0E115274F7}">
      <dgm:prSet/>
      <dgm:spPr/>
      <dgm:t>
        <a:bodyPr/>
        <a:lstStyle/>
        <a:p>
          <a:endParaRPr lang="ru-RU"/>
        </a:p>
      </dgm:t>
    </dgm:pt>
    <dgm:pt modelId="{D9D7E1E2-00A0-4329-B33D-BD1E8FD29160}">
      <dgm:prSet phldrT="[Текст]"/>
      <dgm:spPr/>
      <dgm:t>
        <a:bodyPr/>
        <a:lstStyle/>
        <a:p>
          <a:r>
            <a:rPr lang="uk-UA" dirty="0" smtClean="0"/>
            <a:t>За кількістю розрядів даних, що обробляються одночасно</a:t>
          </a:r>
          <a:endParaRPr lang="ru-RU" dirty="0"/>
        </a:p>
      </dgm:t>
    </dgm:pt>
    <dgm:pt modelId="{2D280F6D-7B63-43B0-9336-7FF09160B183}" type="parTrans" cxnId="{B93DB214-C9AF-42D5-A74B-EBC9537382B1}">
      <dgm:prSet/>
      <dgm:spPr/>
      <dgm:t>
        <a:bodyPr/>
        <a:lstStyle/>
        <a:p>
          <a:endParaRPr lang="ru-RU"/>
        </a:p>
      </dgm:t>
    </dgm:pt>
    <dgm:pt modelId="{1FE80BB4-850C-40C9-8A53-39CD208AA632}" type="sibTrans" cxnId="{B93DB214-C9AF-42D5-A74B-EBC9537382B1}">
      <dgm:prSet/>
      <dgm:spPr/>
      <dgm:t>
        <a:bodyPr/>
        <a:lstStyle/>
        <a:p>
          <a:endParaRPr lang="ru-RU"/>
        </a:p>
      </dgm:t>
    </dgm:pt>
    <dgm:pt modelId="{688CAB47-AEF8-45AA-926B-6E34F7FA8609}">
      <dgm:prSet phldrT="[Текст]"/>
      <dgm:spPr/>
      <dgm:t>
        <a:bodyPr/>
        <a:lstStyle/>
        <a:p>
          <a:r>
            <a:rPr lang="uk-UA" dirty="0" smtClean="0"/>
            <a:t>Для мобільних пристроїв</a:t>
          </a:r>
          <a:endParaRPr lang="ru-RU" dirty="0"/>
        </a:p>
      </dgm:t>
    </dgm:pt>
    <dgm:pt modelId="{12D7F56C-67A8-4008-9734-4C1C9740C616}" type="parTrans" cxnId="{B74F8EFE-2B47-4A69-900C-D0D0DB941D68}">
      <dgm:prSet/>
      <dgm:spPr/>
      <dgm:t>
        <a:bodyPr/>
        <a:lstStyle/>
        <a:p>
          <a:endParaRPr lang="ru-RU"/>
        </a:p>
      </dgm:t>
    </dgm:pt>
    <dgm:pt modelId="{D7456AE1-8AD7-4542-93A6-763929F3D467}" type="sibTrans" cxnId="{B74F8EFE-2B47-4A69-900C-D0D0DB941D68}">
      <dgm:prSet/>
      <dgm:spPr/>
      <dgm:t>
        <a:bodyPr/>
        <a:lstStyle/>
        <a:p>
          <a:endParaRPr lang="ru-RU"/>
        </a:p>
      </dgm:t>
    </dgm:pt>
    <dgm:pt modelId="{D5358847-79EA-40F0-998A-FBCB92F0F966}">
      <dgm:prSet phldrT="[Текст]"/>
      <dgm:spPr/>
      <dgm:t>
        <a:bodyPr/>
        <a:lstStyle/>
        <a:p>
          <a:r>
            <a:rPr lang="uk-UA" dirty="0" smtClean="0"/>
            <a:t>З графічним інтерфейсом</a:t>
          </a:r>
          <a:endParaRPr lang="ru-RU" dirty="0"/>
        </a:p>
      </dgm:t>
    </dgm:pt>
    <dgm:pt modelId="{D11FD658-1797-4831-9F82-C47159B3D85F}" type="parTrans" cxnId="{B7E94E86-1BA5-4E13-84D6-D2641FA506E4}">
      <dgm:prSet/>
      <dgm:spPr/>
      <dgm:t>
        <a:bodyPr/>
        <a:lstStyle/>
        <a:p>
          <a:endParaRPr lang="ru-RU"/>
        </a:p>
      </dgm:t>
    </dgm:pt>
    <dgm:pt modelId="{1EE9C9C5-F0F6-478A-B1DC-C2E6FE619EBF}" type="sibTrans" cxnId="{B7E94E86-1BA5-4E13-84D6-D2641FA506E4}">
      <dgm:prSet/>
      <dgm:spPr/>
      <dgm:t>
        <a:bodyPr/>
        <a:lstStyle/>
        <a:p>
          <a:endParaRPr lang="ru-RU"/>
        </a:p>
      </dgm:t>
    </dgm:pt>
    <dgm:pt modelId="{B4C87E0F-9F57-4B7B-AA8B-20D422AD1589}">
      <dgm:prSet phldrT="[Текст]"/>
      <dgm:spPr/>
      <dgm:t>
        <a:bodyPr/>
        <a:lstStyle/>
        <a:p>
          <a:r>
            <a:rPr lang="uk-UA" dirty="0" smtClean="0"/>
            <a:t>З текстовим інтерфейсом</a:t>
          </a:r>
          <a:endParaRPr lang="ru-RU" dirty="0"/>
        </a:p>
      </dgm:t>
    </dgm:pt>
    <dgm:pt modelId="{7F1E2275-E4D8-4267-A0F1-1AB1B6D015A0}" type="parTrans" cxnId="{8EEBDF2D-FC0D-44ED-9D34-5A641E27EF17}">
      <dgm:prSet/>
      <dgm:spPr/>
      <dgm:t>
        <a:bodyPr/>
        <a:lstStyle/>
        <a:p>
          <a:endParaRPr lang="ru-RU"/>
        </a:p>
      </dgm:t>
    </dgm:pt>
    <dgm:pt modelId="{D927456C-23D1-4298-9A78-C7F1C184647D}" type="sibTrans" cxnId="{8EEBDF2D-FC0D-44ED-9D34-5A641E27EF17}">
      <dgm:prSet/>
      <dgm:spPr/>
      <dgm:t>
        <a:bodyPr/>
        <a:lstStyle/>
        <a:p>
          <a:endParaRPr lang="ru-RU"/>
        </a:p>
      </dgm:t>
    </dgm:pt>
    <dgm:pt modelId="{8E982088-597D-4C4F-A79A-9CA4DE7D0141}">
      <dgm:prSet phldrT="[Текст]"/>
      <dgm:spPr/>
      <dgm:t>
        <a:bodyPr/>
        <a:lstStyle/>
        <a:p>
          <a:r>
            <a:rPr lang="uk-UA" dirty="0" smtClean="0"/>
            <a:t>16-розрядні</a:t>
          </a:r>
          <a:endParaRPr lang="ru-RU" dirty="0"/>
        </a:p>
      </dgm:t>
    </dgm:pt>
    <dgm:pt modelId="{93679CF7-1396-4F31-A51C-C191A3586D3C}" type="parTrans" cxnId="{C6E5E49D-A9AF-4A86-88E2-CE6456A47992}">
      <dgm:prSet/>
      <dgm:spPr/>
      <dgm:t>
        <a:bodyPr/>
        <a:lstStyle/>
        <a:p>
          <a:endParaRPr lang="ru-RU"/>
        </a:p>
      </dgm:t>
    </dgm:pt>
    <dgm:pt modelId="{0093925B-8FF2-4FF6-AC3D-0A5EADA534B4}" type="sibTrans" cxnId="{C6E5E49D-A9AF-4A86-88E2-CE6456A47992}">
      <dgm:prSet/>
      <dgm:spPr/>
      <dgm:t>
        <a:bodyPr/>
        <a:lstStyle/>
        <a:p>
          <a:endParaRPr lang="ru-RU"/>
        </a:p>
      </dgm:t>
    </dgm:pt>
    <dgm:pt modelId="{73AC640B-B4F4-4A53-B13F-9C66432D0306}">
      <dgm:prSet phldrT="[Текст]"/>
      <dgm:spPr/>
      <dgm:t>
        <a:bodyPr/>
        <a:lstStyle/>
        <a:p>
          <a:r>
            <a:rPr lang="uk-UA" dirty="0" smtClean="0"/>
            <a:t>32-розрядні</a:t>
          </a:r>
          <a:endParaRPr lang="ru-RU" dirty="0"/>
        </a:p>
      </dgm:t>
    </dgm:pt>
    <dgm:pt modelId="{115768B7-1889-4ECF-AA62-C73073952D85}" type="parTrans" cxnId="{A3425AE0-A89F-4B9B-BE34-66D9174EAE93}">
      <dgm:prSet/>
      <dgm:spPr/>
      <dgm:t>
        <a:bodyPr/>
        <a:lstStyle/>
        <a:p>
          <a:endParaRPr lang="ru-RU"/>
        </a:p>
      </dgm:t>
    </dgm:pt>
    <dgm:pt modelId="{EDC3BEB8-97F9-4DFA-8C37-75A8FE18B62F}" type="sibTrans" cxnId="{A3425AE0-A89F-4B9B-BE34-66D9174EAE93}">
      <dgm:prSet/>
      <dgm:spPr/>
      <dgm:t>
        <a:bodyPr/>
        <a:lstStyle/>
        <a:p>
          <a:endParaRPr lang="ru-RU"/>
        </a:p>
      </dgm:t>
    </dgm:pt>
    <dgm:pt modelId="{AA4CF774-CA01-4827-9968-8C895999235C}">
      <dgm:prSet phldrT="[Текст]"/>
      <dgm:spPr/>
      <dgm:t>
        <a:bodyPr/>
        <a:lstStyle/>
        <a:p>
          <a:r>
            <a:rPr lang="uk-UA" dirty="0" smtClean="0"/>
            <a:t>64-розрядні</a:t>
          </a:r>
          <a:endParaRPr lang="ru-RU" dirty="0"/>
        </a:p>
      </dgm:t>
    </dgm:pt>
    <dgm:pt modelId="{7502B4DE-BDC0-4EF2-9F57-FE136EE9B4D6}" type="parTrans" cxnId="{CFE45430-3676-4BAD-822E-39A65C383FE2}">
      <dgm:prSet/>
      <dgm:spPr/>
      <dgm:t>
        <a:bodyPr/>
        <a:lstStyle/>
        <a:p>
          <a:endParaRPr lang="ru-RU"/>
        </a:p>
      </dgm:t>
    </dgm:pt>
    <dgm:pt modelId="{78FF018D-16CF-4122-A8B1-96E9E83242E0}" type="sibTrans" cxnId="{CFE45430-3676-4BAD-822E-39A65C383FE2}">
      <dgm:prSet/>
      <dgm:spPr/>
      <dgm:t>
        <a:bodyPr/>
        <a:lstStyle/>
        <a:p>
          <a:endParaRPr lang="ru-RU"/>
        </a:p>
      </dgm:t>
    </dgm:pt>
    <dgm:pt modelId="{F3DB48BC-F1BB-47F0-AF90-B2692D5F218F}" type="pres">
      <dgm:prSet presAssocID="{60545263-8E2A-452E-9249-3D885594655C}" presName="diagram" presStyleCnt="0">
        <dgm:presLayoutVars>
          <dgm:chPref val="1"/>
          <dgm:dir/>
          <dgm:animOne val="branch"/>
          <dgm:animLvl val="lvl"/>
          <dgm:resizeHandles/>
        </dgm:presLayoutVars>
      </dgm:prSet>
      <dgm:spPr/>
      <dgm:t>
        <a:bodyPr/>
        <a:lstStyle/>
        <a:p>
          <a:endParaRPr lang="ru-RU"/>
        </a:p>
      </dgm:t>
    </dgm:pt>
    <dgm:pt modelId="{3EB8D3E4-C929-4AD6-A338-B18D830FD54D}" type="pres">
      <dgm:prSet presAssocID="{780410F4-6556-4915-A05A-3CD1F9A84ED0}" presName="root" presStyleCnt="0"/>
      <dgm:spPr/>
    </dgm:pt>
    <dgm:pt modelId="{F9E8CE1B-4983-45D9-B726-B58ED682D1C8}" type="pres">
      <dgm:prSet presAssocID="{780410F4-6556-4915-A05A-3CD1F9A84ED0}" presName="rootComposite" presStyleCnt="0"/>
      <dgm:spPr/>
    </dgm:pt>
    <dgm:pt modelId="{98FC1D09-CFDA-4CB9-A98F-A04DFECD4F13}" type="pres">
      <dgm:prSet presAssocID="{780410F4-6556-4915-A05A-3CD1F9A84ED0}" presName="rootText" presStyleLbl="node1" presStyleIdx="0" presStyleCnt="4"/>
      <dgm:spPr/>
      <dgm:t>
        <a:bodyPr/>
        <a:lstStyle/>
        <a:p>
          <a:endParaRPr lang="ru-RU"/>
        </a:p>
      </dgm:t>
    </dgm:pt>
    <dgm:pt modelId="{C8400D5E-B5CD-4A6B-A48B-5C6C3A723ED9}" type="pres">
      <dgm:prSet presAssocID="{780410F4-6556-4915-A05A-3CD1F9A84ED0}" presName="rootConnector" presStyleLbl="node1" presStyleIdx="0" presStyleCnt="4"/>
      <dgm:spPr/>
      <dgm:t>
        <a:bodyPr/>
        <a:lstStyle/>
        <a:p>
          <a:endParaRPr lang="ru-RU"/>
        </a:p>
      </dgm:t>
    </dgm:pt>
    <dgm:pt modelId="{60419997-0A59-4362-AC9A-AF734E416CDF}" type="pres">
      <dgm:prSet presAssocID="{780410F4-6556-4915-A05A-3CD1F9A84ED0}" presName="childShape" presStyleCnt="0"/>
      <dgm:spPr/>
    </dgm:pt>
    <dgm:pt modelId="{420F962B-214C-4C85-910E-753E81AA4680}" type="pres">
      <dgm:prSet presAssocID="{5A2FBE21-B993-4610-B44E-993616EB6563}" presName="Name13" presStyleLbl="parChTrans1D2" presStyleIdx="0" presStyleCnt="10"/>
      <dgm:spPr/>
      <dgm:t>
        <a:bodyPr/>
        <a:lstStyle/>
        <a:p>
          <a:endParaRPr lang="ru-RU"/>
        </a:p>
      </dgm:t>
    </dgm:pt>
    <dgm:pt modelId="{298D7669-49B6-4E3C-B741-483CD91618A3}" type="pres">
      <dgm:prSet presAssocID="{CE9EA0B5-0D52-4266-8B7B-AC5790872F4E}" presName="childText" presStyleLbl="bgAcc1" presStyleIdx="0" presStyleCnt="10">
        <dgm:presLayoutVars>
          <dgm:bulletEnabled val="1"/>
        </dgm:presLayoutVars>
      </dgm:prSet>
      <dgm:spPr/>
      <dgm:t>
        <a:bodyPr/>
        <a:lstStyle/>
        <a:p>
          <a:endParaRPr lang="ru-RU"/>
        </a:p>
      </dgm:t>
    </dgm:pt>
    <dgm:pt modelId="{13E1458D-B77F-4DF3-BE40-3E5AC091FAF5}" type="pres">
      <dgm:prSet presAssocID="{D1B0BEB4-4614-4B41-9BC2-F5C1179A5B7D}" presName="Name13" presStyleLbl="parChTrans1D2" presStyleIdx="1" presStyleCnt="10"/>
      <dgm:spPr/>
      <dgm:t>
        <a:bodyPr/>
        <a:lstStyle/>
        <a:p>
          <a:endParaRPr lang="ru-RU"/>
        </a:p>
      </dgm:t>
    </dgm:pt>
    <dgm:pt modelId="{9B40E74C-2E33-4F1F-B23C-FAD12566EC85}" type="pres">
      <dgm:prSet presAssocID="{4A3CE297-1E54-4CAB-8FFE-B986F59B2E9E}" presName="childText" presStyleLbl="bgAcc1" presStyleIdx="1" presStyleCnt="10">
        <dgm:presLayoutVars>
          <dgm:bulletEnabled val="1"/>
        </dgm:presLayoutVars>
      </dgm:prSet>
      <dgm:spPr/>
      <dgm:t>
        <a:bodyPr/>
        <a:lstStyle/>
        <a:p>
          <a:endParaRPr lang="ru-RU"/>
        </a:p>
      </dgm:t>
    </dgm:pt>
    <dgm:pt modelId="{52B4D589-BE05-4846-9ACD-B8BCD12E2E54}" type="pres">
      <dgm:prSet presAssocID="{12D7F56C-67A8-4008-9734-4C1C9740C616}" presName="Name13" presStyleLbl="parChTrans1D2" presStyleIdx="2" presStyleCnt="10"/>
      <dgm:spPr/>
      <dgm:t>
        <a:bodyPr/>
        <a:lstStyle/>
        <a:p>
          <a:endParaRPr lang="ru-RU"/>
        </a:p>
      </dgm:t>
    </dgm:pt>
    <dgm:pt modelId="{63A18DD0-8688-4472-9276-131B44C00B99}" type="pres">
      <dgm:prSet presAssocID="{688CAB47-AEF8-45AA-926B-6E34F7FA8609}" presName="childText" presStyleLbl="bgAcc1" presStyleIdx="2" presStyleCnt="10">
        <dgm:presLayoutVars>
          <dgm:bulletEnabled val="1"/>
        </dgm:presLayoutVars>
      </dgm:prSet>
      <dgm:spPr/>
      <dgm:t>
        <a:bodyPr/>
        <a:lstStyle/>
        <a:p>
          <a:endParaRPr lang="ru-RU"/>
        </a:p>
      </dgm:t>
    </dgm:pt>
    <dgm:pt modelId="{6940600F-4DA1-4AED-BF6C-04F1EAC23D80}" type="pres">
      <dgm:prSet presAssocID="{DA1C4585-1E64-4B3A-9200-7CD746CB427E}" presName="root" presStyleCnt="0"/>
      <dgm:spPr/>
    </dgm:pt>
    <dgm:pt modelId="{E545AD9B-B952-431F-96AA-09F3FF320E57}" type="pres">
      <dgm:prSet presAssocID="{DA1C4585-1E64-4B3A-9200-7CD746CB427E}" presName="rootComposite" presStyleCnt="0"/>
      <dgm:spPr/>
    </dgm:pt>
    <dgm:pt modelId="{B5DEB52C-BDBC-4356-9CDF-6F56454980BF}" type="pres">
      <dgm:prSet presAssocID="{DA1C4585-1E64-4B3A-9200-7CD746CB427E}" presName="rootText" presStyleLbl="node1" presStyleIdx="1" presStyleCnt="4"/>
      <dgm:spPr/>
      <dgm:t>
        <a:bodyPr/>
        <a:lstStyle/>
        <a:p>
          <a:endParaRPr lang="ru-RU"/>
        </a:p>
      </dgm:t>
    </dgm:pt>
    <dgm:pt modelId="{3406947E-A2E2-4596-AD7C-2DC068D398D0}" type="pres">
      <dgm:prSet presAssocID="{DA1C4585-1E64-4B3A-9200-7CD746CB427E}" presName="rootConnector" presStyleLbl="node1" presStyleIdx="1" presStyleCnt="4"/>
      <dgm:spPr/>
      <dgm:t>
        <a:bodyPr/>
        <a:lstStyle/>
        <a:p>
          <a:endParaRPr lang="ru-RU"/>
        </a:p>
      </dgm:t>
    </dgm:pt>
    <dgm:pt modelId="{6529D4A8-38DB-42CD-8082-1DD68833BE9C}" type="pres">
      <dgm:prSet presAssocID="{DA1C4585-1E64-4B3A-9200-7CD746CB427E}" presName="childShape" presStyleCnt="0"/>
      <dgm:spPr/>
    </dgm:pt>
    <dgm:pt modelId="{2B52C2CE-7F85-48E7-A9BA-31EA327CC968}" type="pres">
      <dgm:prSet presAssocID="{E487C71D-4BD8-42C9-B283-CBFA758CC0F0}" presName="Name13" presStyleLbl="parChTrans1D2" presStyleIdx="3" presStyleCnt="10"/>
      <dgm:spPr/>
      <dgm:t>
        <a:bodyPr/>
        <a:lstStyle/>
        <a:p>
          <a:endParaRPr lang="ru-RU"/>
        </a:p>
      </dgm:t>
    </dgm:pt>
    <dgm:pt modelId="{B70E848E-70EF-4CB5-B15C-A73591DCF2E2}" type="pres">
      <dgm:prSet presAssocID="{52F6A05E-07E6-4FC1-8B42-F1BCF460610D}" presName="childText" presStyleLbl="bgAcc1" presStyleIdx="3" presStyleCnt="10">
        <dgm:presLayoutVars>
          <dgm:bulletEnabled val="1"/>
        </dgm:presLayoutVars>
      </dgm:prSet>
      <dgm:spPr/>
      <dgm:t>
        <a:bodyPr/>
        <a:lstStyle/>
        <a:p>
          <a:endParaRPr lang="ru-RU"/>
        </a:p>
      </dgm:t>
    </dgm:pt>
    <dgm:pt modelId="{5096C025-2D3A-4311-8312-F043015F2938}" type="pres">
      <dgm:prSet presAssocID="{A2FB3450-2972-41BA-A671-755044DED2B5}" presName="Name13" presStyleLbl="parChTrans1D2" presStyleIdx="4" presStyleCnt="10"/>
      <dgm:spPr/>
      <dgm:t>
        <a:bodyPr/>
        <a:lstStyle/>
        <a:p>
          <a:endParaRPr lang="ru-RU"/>
        </a:p>
      </dgm:t>
    </dgm:pt>
    <dgm:pt modelId="{8615142D-0107-4273-B6C5-D37AB80C996E}" type="pres">
      <dgm:prSet presAssocID="{139975D1-7091-47B7-8DB1-9BB0ED82AF86}" presName="childText" presStyleLbl="bgAcc1" presStyleIdx="4" presStyleCnt="10">
        <dgm:presLayoutVars>
          <dgm:bulletEnabled val="1"/>
        </dgm:presLayoutVars>
      </dgm:prSet>
      <dgm:spPr/>
      <dgm:t>
        <a:bodyPr/>
        <a:lstStyle/>
        <a:p>
          <a:endParaRPr lang="ru-RU"/>
        </a:p>
      </dgm:t>
    </dgm:pt>
    <dgm:pt modelId="{404BB0DC-6F5A-4E95-90C5-FC5B92259C0F}" type="pres">
      <dgm:prSet presAssocID="{8E2D9454-541C-4271-9B66-D3A341369B40}" presName="root" presStyleCnt="0"/>
      <dgm:spPr/>
    </dgm:pt>
    <dgm:pt modelId="{AE5AEEDA-E404-49E7-98F2-6C8B271AD5A2}" type="pres">
      <dgm:prSet presAssocID="{8E2D9454-541C-4271-9B66-D3A341369B40}" presName="rootComposite" presStyleCnt="0"/>
      <dgm:spPr/>
    </dgm:pt>
    <dgm:pt modelId="{6FF266E1-5CAC-484A-8F5C-8951437D4273}" type="pres">
      <dgm:prSet presAssocID="{8E2D9454-541C-4271-9B66-D3A341369B40}" presName="rootText" presStyleLbl="node1" presStyleIdx="2" presStyleCnt="4"/>
      <dgm:spPr/>
      <dgm:t>
        <a:bodyPr/>
        <a:lstStyle/>
        <a:p>
          <a:endParaRPr lang="ru-RU"/>
        </a:p>
      </dgm:t>
    </dgm:pt>
    <dgm:pt modelId="{D985133D-4346-49C6-8278-5D1EAC90CB3E}" type="pres">
      <dgm:prSet presAssocID="{8E2D9454-541C-4271-9B66-D3A341369B40}" presName="rootConnector" presStyleLbl="node1" presStyleIdx="2" presStyleCnt="4"/>
      <dgm:spPr/>
      <dgm:t>
        <a:bodyPr/>
        <a:lstStyle/>
        <a:p>
          <a:endParaRPr lang="ru-RU"/>
        </a:p>
      </dgm:t>
    </dgm:pt>
    <dgm:pt modelId="{D914BFB9-77F3-44CF-B67F-9705722DC633}" type="pres">
      <dgm:prSet presAssocID="{8E2D9454-541C-4271-9B66-D3A341369B40}" presName="childShape" presStyleCnt="0"/>
      <dgm:spPr/>
    </dgm:pt>
    <dgm:pt modelId="{98EC3AB0-2FA9-4817-B921-99493D5FD748}" type="pres">
      <dgm:prSet presAssocID="{7F1E2275-E4D8-4267-A0F1-1AB1B6D015A0}" presName="Name13" presStyleLbl="parChTrans1D2" presStyleIdx="5" presStyleCnt="10"/>
      <dgm:spPr/>
      <dgm:t>
        <a:bodyPr/>
        <a:lstStyle/>
        <a:p>
          <a:endParaRPr lang="ru-RU"/>
        </a:p>
      </dgm:t>
    </dgm:pt>
    <dgm:pt modelId="{57280FED-EF1B-46F6-A0B6-AE30917588F9}" type="pres">
      <dgm:prSet presAssocID="{B4C87E0F-9F57-4B7B-AA8B-20D422AD1589}" presName="childText" presStyleLbl="bgAcc1" presStyleIdx="5" presStyleCnt="10">
        <dgm:presLayoutVars>
          <dgm:bulletEnabled val="1"/>
        </dgm:presLayoutVars>
      </dgm:prSet>
      <dgm:spPr/>
      <dgm:t>
        <a:bodyPr/>
        <a:lstStyle/>
        <a:p>
          <a:endParaRPr lang="ru-RU"/>
        </a:p>
      </dgm:t>
    </dgm:pt>
    <dgm:pt modelId="{9D0F9FA7-8C2A-4D20-9523-7FF1FA502937}" type="pres">
      <dgm:prSet presAssocID="{D11FD658-1797-4831-9F82-C47159B3D85F}" presName="Name13" presStyleLbl="parChTrans1D2" presStyleIdx="6" presStyleCnt="10"/>
      <dgm:spPr/>
      <dgm:t>
        <a:bodyPr/>
        <a:lstStyle/>
        <a:p>
          <a:endParaRPr lang="ru-RU"/>
        </a:p>
      </dgm:t>
    </dgm:pt>
    <dgm:pt modelId="{FBED92A8-6583-4A3B-AB3C-974A8BB6DA57}" type="pres">
      <dgm:prSet presAssocID="{D5358847-79EA-40F0-998A-FBCB92F0F966}" presName="childText" presStyleLbl="bgAcc1" presStyleIdx="6" presStyleCnt="10">
        <dgm:presLayoutVars>
          <dgm:bulletEnabled val="1"/>
        </dgm:presLayoutVars>
      </dgm:prSet>
      <dgm:spPr/>
      <dgm:t>
        <a:bodyPr/>
        <a:lstStyle/>
        <a:p>
          <a:endParaRPr lang="ru-RU"/>
        </a:p>
      </dgm:t>
    </dgm:pt>
    <dgm:pt modelId="{B28ED443-2C52-4C73-B00B-09BFA36F9825}" type="pres">
      <dgm:prSet presAssocID="{D9D7E1E2-00A0-4329-B33D-BD1E8FD29160}" presName="root" presStyleCnt="0"/>
      <dgm:spPr/>
    </dgm:pt>
    <dgm:pt modelId="{067A5972-C265-4719-AA62-FF63BA3FADFD}" type="pres">
      <dgm:prSet presAssocID="{D9D7E1E2-00A0-4329-B33D-BD1E8FD29160}" presName="rootComposite" presStyleCnt="0"/>
      <dgm:spPr/>
    </dgm:pt>
    <dgm:pt modelId="{72123784-41BC-4D99-A8A0-3C2E77ED17B7}" type="pres">
      <dgm:prSet presAssocID="{D9D7E1E2-00A0-4329-B33D-BD1E8FD29160}" presName="rootText" presStyleLbl="node1" presStyleIdx="3" presStyleCnt="4"/>
      <dgm:spPr/>
      <dgm:t>
        <a:bodyPr/>
        <a:lstStyle/>
        <a:p>
          <a:endParaRPr lang="ru-RU"/>
        </a:p>
      </dgm:t>
    </dgm:pt>
    <dgm:pt modelId="{DD91956D-A99B-4CBB-94FF-9714CA866C9C}" type="pres">
      <dgm:prSet presAssocID="{D9D7E1E2-00A0-4329-B33D-BD1E8FD29160}" presName="rootConnector" presStyleLbl="node1" presStyleIdx="3" presStyleCnt="4"/>
      <dgm:spPr/>
      <dgm:t>
        <a:bodyPr/>
        <a:lstStyle/>
        <a:p>
          <a:endParaRPr lang="ru-RU"/>
        </a:p>
      </dgm:t>
    </dgm:pt>
    <dgm:pt modelId="{6B124D74-411A-4AA1-B843-E531488AF24C}" type="pres">
      <dgm:prSet presAssocID="{D9D7E1E2-00A0-4329-B33D-BD1E8FD29160}" presName="childShape" presStyleCnt="0"/>
      <dgm:spPr/>
    </dgm:pt>
    <dgm:pt modelId="{8B63E6A5-B13D-4473-BE94-FA90ECB2BB2D}" type="pres">
      <dgm:prSet presAssocID="{93679CF7-1396-4F31-A51C-C191A3586D3C}" presName="Name13" presStyleLbl="parChTrans1D2" presStyleIdx="7" presStyleCnt="10"/>
      <dgm:spPr/>
      <dgm:t>
        <a:bodyPr/>
        <a:lstStyle/>
        <a:p>
          <a:endParaRPr lang="ru-RU"/>
        </a:p>
      </dgm:t>
    </dgm:pt>
    <dgm:pt modelId="{7C6E53E2-4A6B-420E-9E61-0ED7581A1F9B}" type="pres">
      <dgm:prSet presAssocID="{8E982088-597D-4C4F-A79A-9CA4DE7D0141}" presName="childText" presStyleLbl="bgAcc1" presStyleIdx="7" presStyleCnt="10">
        <dgm:presLayoutVars>
          <dgm:bulletEnabled val="1"/>
        </dgm:presLayoutVars>
      </dgm:prSet>
      <dgm:spPr/>
      <dgm:t>
        <a:bodyPr/>
        <a:lstStyle/>
        <a:p>
          <a:endParaRPr lang="ru-RU"/>
        </a:p>
      </dgm:t>
    </dgm:pt>
    <dgm:pt modelId="{CED8CB19-6D6F-4185-9543-B9297C064304}" type="pres">
      <dgm:prSet presAssocID="{115768B7-1889-4ECF-AA62-C73073952D85}" presName="Name13" presStyleLbl="parChTrans1D2" presStyleIdx="8" presStyleCnt="10"/>
      <dgm:spPr/>
      <dgm:t>
        <a:bodyPr/>
        <a:lstStyle/>
        <a:p>
          <a:endParaRPr lang="ru-RU"/>
        </a:p>
      </dgm:t>
    </dgm:pt>
    <dgm:pt modelId="{25C1C539-88A5-4DA2-9014-2BEF245AE5C0}" type="pres">
      <dgm:prSet presAssocID="{73AC640B-B4F4-4A53-B13F-9C66432D0306}" presName="childText" presStyleLbl="bgAcc1" presStyleIdx="8" presStyleCnt="10">
        <dgm:presLayoutVars>
          <dgm:bulletEnabled val="1"/>
        </dgm:presLayoutVars>
      </dgm:prSet>
      <dgm:spPr/>
      <dgm:t>
        <a:bodyPr/>
        <a:lstStyle/>
        <a:p>
          <a:endParaRPr lang="ru-RU"/>
        </a:p>
      </dgm:t>
    </dgm:pt>
    <dgm:pt modelId="{4CB80E84-C4E6-4444-83B0-C841C9E585F2}" type="pres">
      <dgm:prSet presAssocID="{7502B4DE-BDC0-4EF2-9F57-FE136EE9B4D6}" presName="Name13" presStyleLbl="parChTrans1D2" presStyleIdx="9" presStyleCnt="10"/>
      <dgm:spPr/>
      <dgm:t>
        <a:bodyPr/>
        <a:lstStyle/>
        <a:p>
          <a:endParaRPr lang="ru-RU"/>
        </a:p>
      </dgm:t>
    </dgm:pt>
    <dgm:pt modelId="{29989F1F-5BB1-439F-A7F9-429381F3A291}" type="pres">
      <dgm:prSet presAssocID="{AA4CF774-CA01-4827-9968-8C895999235C}" presName="childText" presStyleLbl="bgAcc1" presStyleIdx="9" presStyleCnt="10">
        <dgm:presLayoutVars>
          <dgm:bulletEnabled val="1"/>
        </dgm:presLayoutVars>
      </dgm:prSet>
      <dgm:spPr/>
      <dgm:t>
        <a:bodyPr/>
        <a:lstStyle/>
        <a:p>
          <a:endParaRPr lang="ru-RU"/>
        </a:p>
      </dgm:t>
    </dgm:pt>
  </dgm:ptLst>
  <dgm:cxnLst>
    <dgm:cxn modelId="{CFE45430-3676-4BAD-822E-39A65C383FE2}" srcId="{D9D7E1E2-00A0-4329-B33D-BD1E8FD29160}" destId="{AA4CF774-CA01-4827-9968-8C895999235C}" srcOrd="2" destOrd="0" parTransId="{7502B4DE-BDC0-4EF2-9F57-FE136EE9B4D6}" sibTransId="{78FF018D-16CF-4122-A8B1-96E9E83242E0}"/>
    <dgm:cxn modelId="{EF137749-58F5-4C31-98A2-493DF24ED773}" type="presOf" srcId="{8E982088-597D-4C4F-A79A-9CA4DE7D0141}" destId="{7C6E53E2-4A6B-420E-9E61-0ED7581A1F9B}" srcOrd="0" destOrd="0" presId="urn:microsoft.com/office/officeart/2005/8/layout/hierarchy3"/>
    <dgm:cxn modelId="{AA3C854E-39EA-4C8C-99B2-F885A8562AF3}" type="presOf" srcId="{780410F4-6556-4915-A05A-3CD1F9A84ED0}" destId="{C8400D5E-B5CD-4A6B-A48B-5C6C3A723ED9}" srcOrd="1" destOrd="0" presId="urn:microsoft.com/office/officeart/2005/8/layout/hierarchy3"/>
    <dgm:cxn modelId="{B93DB214-C9AF-42D5-A74B-EBC9537382B1}" srcId="{60545263-8E2A-452E-9249-3D885594655C}" destId="{D9D7E1E2-00A0-4329-B33D-BD1E8FD29160}" srcOrd="3" destOrd="0" parTransId="{2D280F6D-7B63-43B0-9336-7FF09160B183}" sibTransId="{1FE80BB4-850C-40C9-8A53-39CD208AA632}"/>
    <dgm:cxn modelId="{00D8286D-2411-49F1-85E7-DBD7266BB5C4}" type="presOf" srcId="{139975D1-7091-47B7-8DB1-9BB0ED82AF86}" destId="{8615142D-0107-4273-B6C5-D37AB80C996E}" srcOrd="0" destOrd="0" presId="urn:microsoft.com/office/officeart/2005/8/layout/hierarchy3"/>
    <dgm:cxn modelId="{D8B20311-B2F4-4EDA-B12A-8E833076132B}" type="presOf" srcId="{8E2D9454-541C-4271-9B66-D3A341369B40}" destId="{D985133D-4346-49C6-8278-5D1EAC90CB3E}" srcOrd="1" destOrd="0" presId="urn:microsoft.com/office/officeart/2005/8/layout/hierarchy3"/>
    <dgm:cxn modelId="{92D1DA24-EE80-443D-98BC-0F936D23FCBB}" type="presOf" srcId="{7502B4DE-BDC0-4EF2-9F57-FE136EE9B4D6}" destId="{4CB80E84-C4E6-4444-83B0-C841C9E585F2}" srcOrd="0" destOrd="0" presId="urn:microsoft.com/office/officeart/2005/8/layout/hierarchy3"/>
    <dgm:cxn modelId="{98482780-5E54-45C0-87E9-371FF7567486}" type="presOf" srcId="{73AC640B-B4F4-4A53-B13F-9C66432D0306}" destId="{25C1C539-88A5-4DA2-9014-2BEF245AE5C0}" srcOrd="0" destOrd="0" presId="urn:microsoft.com/office/officeart/2005/8/layout/hierarchy3"/>
    <dgm:cxn modelId="{9BF56BB3-EA8A-497F-9D73-8CBACAE35423}" type="presOf" srcId="{688CAB47-AEF8-45AA-926B-6E34F7FA8609}" destId="{63A18DD0-8688-4472-9276-131B44C00B99}" srcOrd="0" destOrd="0" presId="urn:microsoft.com/office/officeart/2005/8/layout/hierarchy3"/>
    <dgm:cxn modelId="{5FB89CD0-A940-4783-8D29-158F80D0250C}" srcId="{DA1C4585-1E64-4B3A-9200-7CD746CB427E}" destId="{52F6A05E-07E6-4FC1-8B42-F1BCF460610D}" srcOrd="0" destOrd="0" parTransId="{E487C71D-4BD8-42C9-B283-CBFA758CC0F0}" sibTransId="{283115A0-A49F-428C-8086-C2AF1FA79C93}"/>
    <dgm:cxn modelId="{7C92451B-6BDA-463D-8E26-7C97675F423B}" type="presOf" srcId="{8E2D9454-541C-4271-9B66-D3A341369B40}" destId="{6FF266E1-5CAC-484A-8F5C-8951437D4273}" srcOrd="0" destOrd="0" presId="urn:microsoft.com/office/officeart/2005/8/layout/hierarchy3"/>
    <dgm:cxn modelId="{C6E5E49D-A9AF-4A86-88E2-CE6456A47992}" srcId="{D9D7E1E2-00A0-4329-B33D-BD1E8FD29160}" destId="{8E982088-597D-4C4F-A79A-9CA4DE7D0141}" srcOrd="0" destOrd="0" parTransId="{93679CF7-1396-4F31-A51C-C191A3586D3C}" sibTransId="{0093925B-8FF2-4FF6-AC3D-0A5EADA534B4}"/>
    <dgm:cxn modelId="{A3425AE0-A89F-4B9B-BE34-66D9174EAE93}" srcId="{D9D7E1E2-00A0-4329-B33D-BD1E8FD29160}" destId="{73AC640B-B4F4-4A53-B13F-9C66432D0306}" srcOrd="1" destOrd="0" parTransId="{115768B7-1889-4ECF-AA62-C73073952D85}" sibTransId="{EDC3BEB8-97F9-4DFA-8C37-75A8FE18B62F}"/>
    <dgm:cxn modelId="{28C10AED-C728-4015-8DF8-3566C93C33A1}" srcId="{780410F4-6556-4915-A05A-3CD1F9A84ED0}" destId="{CE9EA0B5-0D52-4266-8B7B-AC5790872F4E}" srcOrd="0" destOrd="0" parTransId="{5A2FBE21-B993-4610-B44E-993616EB6563}" sibTransId="{F90157DF-3E49-42CA-B718-4080EE4055A4}"/>
    <dgm:cxn modelId="{95C4382B-6BEE-4693-B540-DDE541145B78}" type="presOf" srcId="{60545263-8E2A-452E-9249-3D885594655C}" destId="{F3DB48BC-F1BB-47F0-AF90-B2692D5F218F}" srcOrd="0" destOrd="0" presId="urn:microsoft.com/office/officeart/2005/8/layout/hierarchy3"/>
    <dgm:cxn modelId="{2DE245E7-BE9D-4391-8429-13E4FBBB321F}" type="presOf" srcId="{4A3CE297-1E54-4CAB-8FFE-B986F59B2E9E}" destId="{9B40E74C-2E33-4F1F-B23C-FAD12566EC85}" srcOrd="0" destOrd="0" presId="urn:microsoft.com/office/officeart/2005/8/layout/hierarchy3"/>
    <dgm:cxn modelId="{EC412021-C532-4193-A71F-7174B60B7E63}" type="presOf" srcId="{E487C71D-4BD8-42C9-B283-CBFA758CC0F0}" destId="{2B52C2CE-7F85-48E7-A9BA-31EA327CC968}" srcOrd="0" destOrd="0" presId="urn:microsoft.com/office/officeart/2005/8/layout/hierarchy3"/>
    <dgm:cxn modelId="{59A5A25A-F625-48FE-9BBC-05AC896E6383}" type="presOf" srcId="{52F6A05E-07E6-4FC1-8B42-F1BCF460610D}" destId="{B70E848E-70EF-4CB5-B15C-A73591DCF2E2}" srcOrd="0" destOrd="0" presId="urn:microsoft.com/office/officeart/2005/8/layout/hierarchy3"/>
    <dgm:cxn modelId="{3613933A-3442-496C-8F47-E9AEB9640C8E}" type="presOf" srcId="{D9D7E1E2-00A0-4329-B33D-BD1E8FD29160}" destId="{72123784-41BC-4D99-A8A0-3C2E77ED17B7}" srcOrd="0" destOrd="0" presId="urn:microsoft.com/office/officeart/2005/8/layout/hierarchy3"/>
    <dgm:cxn modelId="{A97F3879-B2E8-4004-9C92-F408DC32ECC9}" type="presOf" srcId="{93679CF7-1396-4F31-A51C-C191A3586D3C}" destId="{8B63E6A5-B13D-4473-BE94-FA90ECB2BB2D}" srcOrd="0" destOrd="0" presId="urn:microsoft.com/office/officeart/2005/8/layout/hierarchy3"/>
    <dgm:cxn modelId="{6CF7F861-E1CB-45E8-A6EA-08E5FD30EE55}" type="presOf" srcId="{D5358847-79EA-40F0-998A-FBCB92F0F966}" destId="{FBED92A8-6583-4A3B-AB3C-974A8BB6DA57}" srcOrd="0" destOrd="0" presId="urn:microsoft.com/office/officeart/2005/8/layout/hierarchy3"/>
    <dgm:cxn modelId="{A7C503F4-339F-413C-B72F-EC6257CEFC69}" type="presOf" srcId="{DA1C4585-1E64-4B3A-9200-7CD746CB427E}" destId="{3406947E-A2E2-4596-AD7C-2DC068D398D0}" srcOrd="1" destOrd="0" presId="urn:microsoft.com/office/officeart/2005/8/layout/hierarchy3"/>
    <dgm:cxn modelId="{DF1EA510-79F9-40BF-BB21-642908C33152}" type="presOf" srcId="{780410F4-6556-4915-A05A-3CD1F9A84ED0}" destId="{98FC1D09-CFDA-4CB9-A98F-A04DFECD4F13}" srcOrd="0" destOrd="0" presId="urn:microsoft.com/office/officeart/2005/8/layout/hierarchy3"/>
    <dgm:cxn modelId="{BC734EC8-0847-4DFA-AC5F-2DB51CB426D9}" type="presOf" srcId="{B4C87E0F-9F57-4B7B-AA8B-20D422AD1589}" destId="{57280FED-EF1B-46F6-A0B6-AE30917588F9}" srcOrd="0" destOrd="0" presId="urn:microsoft.com/office/officeart/2005/8/layout/hierarchy3"/>
    <dgm:cxn modelId="{6D99A815-C85F-4991-81D2-2206AA65D387}" srcId="{60545263-8E2A-452E-9249-3D885594655C}" destId="{780410F4-6556-4915-A05A-3CD1F9A84ED0}" srcOrd="0" destOrd="0" parTransId="{05005FB8-2C90-4742-8900-37E39E2E732E}" sibTransId="{8AB442D9-F843-4603-ADF2-2C59B5ECDB6D}"/>
    <dgm:cxn modelId="{8C49EFB7-23A6-4616-B5D9-EF44E38D8A49}" type="presOf" srcId="{CE9EA0B5-0D52-4266-8B7B-AC5790872F4E}" destId="{298D7669-49B6-4E3C-B741-483CD91618A3}" srcOrd="0" destOrd="0" presId="urn:microsoft.com/office/officeart/2005/8/layout/hierarchy3"/>
    <dgm:cxn modelId="{A654B75B-C874-4898-B51F-282AA1C65F6D}" type="presOf" srcId="{DA1C4585-1E64-4B3A-9200-7CD746CB427E}" destId="{B5DEB52C-BDBC-4356-9CDF-6F56454980BF}" srcOrd="0" destOrd="0" presId="urn:microsoft.com/office/officeart/2005/8/layout/hierarchy3"/>
    <dgm:cxn modelId="{B9C5685C-F885-4FB7-BB34-52FCD0B76910}" type="presOf" srcId="{AA4CF774-CA01-4827-9968-8C895999235C}" destId="{29989F1F-5BB1-439F-A7F9-429381F3A291}" srcOrd="0" destOrd="0" presId="urn:microsoft.com/office/officeart/2005/8/layout/hierarchy3"/>
    <dgm:cxn modelId="{21C9FA93-5FB9-4A75-9C53-B1146D1A474F}" type="presOf" srcId="{7F1E2275-E4D8-4267-A0F1-1AB1B6D015A0}" destId="{98EC3AB0-2FA9-4817-B921-99493D5FD748}" srcOrd="0" destOrd="0" presId="urn:microsoft.com/office/officeart/2005/8/layout/hierarchy3"/>
    <dgm:cxn modelId="{AC9230C0-1283-43F4-A1E5-33A171030E16}" srcId="{DA1C4585-1E64-4B3A-9200-7CD746CB427E}" destId="{139975D1-7091-47B7-8DB1-9BB0ED82AF86}" srcOrd="1" destOrd="0" parTransId="{A2FB3450-2972-41BA-A671-755044DED2B5}" sibTransId="{322BAAB7-A66C-4D79-98EF-CF9C1BB23BC1}"/>
    <dgm:cxn modelId="{57CDDFD3-D17F-4BA0-855D-C9BD9B28E08E}" type="presOf" srcId="{D9D7E1E2-00A0-4329-B33D-BD1E8FD29160}" destId="{DD91956D-A99B-4CBB-94FF-9714CA866C9C}" srcOrd="1" destOrd="0" presId="urn:microsoft.com/office/officeart/2005/8/layout/hierarchy3"/>
    <dgm:cxn modelId="{6915FDC3-F65A-4A10-ABA0-03293632BFC8}" type="presOf" srcId="{115768B7-1889-4ECF-AA62-C73073952D85}" destId="{CED8CB19-6D6F-4185-9543-B9297C064304}" srcOrd="0" destOrd="0" presId="urn:microsoft.com/office/officeart/2005/8/layout/hierarchy3"/>
    <dgm:cxn modelId="{9C4BF5D4-EEC1-4EF4-8DA9-0A1DEC5F3E5B}" type="presOf" srcId="{12D7F56C-67A8-4008-9734-4C1C9740C616}" destId="{52B4D589-BE05-4846-9ACD-B8BCD12E2E54}" srcOrd="0" destOrd="0" presId="urn:microsoft.com/office/officeart/2005/8/layout/hierarchy3"/>
    <dgm:cxn modelId="{B7E94E86-1BA5-4E13-84D6-D2641FA506E4}" srcId="{8E2D9454-541C-4271-9B66-D3A341369B40}" destId="{D5358847-79EA-40F0-998A-FBCB92F0F966}" srcOrd="1" destOrd="0" parTransId="{D11FD658-1797-4831-9F82-C47159B3D85F}" sibTransId="{1EE9C9C5-F0F6-478A-B1DC-C2E6FE619EBF}"/>
    <dgm:cxn modelId="{4A058908-FC6E-49D3-BE0A-44208B5FBB1B}" srcId="{60545263-8E2A-452E-9249-3D885594655C}" destId="{DA1C4585-1E64-4B3A-9200-7CD746CB427E}" srcOrd="1" destOrd="0" parTransId="{BB05B859-CE55-4C83-B18A-BD40ED13E6DD}" sibTransId="{052C2886-9E61-4D35-BD46-9AB58D2D1B1A}"/>
    <dgm:cxn modelId="{CEDCEE3A-F1F3-4219-AD7D-16673467D7A5}" type="presOf" srcId="{D11FD658-1797-4831-9F82-C47159B3D85F}" destId="{9D0F9FA7-8C2A-4D20-9523-7FF1FA502937}" srcOrd="0" destOrd="0" presId="urn:microsoft.com/office/officeart/2005/8/layout/hierarchy3"/>
    <dgm:cxn modelId="{B219128C-13DA-4EB1-965E-7E0E115274F7}" srcId="{60545263-8E2A-452E-9249-3D885594655C}" destId="{8E2D9454-541C-4271-9B66-D3A341369B40}" srcOrd="2" destOrd="0" parTransId="{50A08488-1CC2-44D3-B4B8-3130B469F523}" sibTransId="{F19F27F5-789F-4533-BC65-2996ACBB50BB}"/>
    <dgm:cxn modelId="{2A6C24A5-3FDE-4654-A98A-77769D0D4581}" type="presOf" srcId="{A2FB3450-2972-41BA-A671-755044DED2B5}" destId="{5096C025-2D3A-4311-8312-F043015F2938}" srcOrd="0" destOrd="0" presId="urn:microsoft.com/office/officeart/2005/8/layout/hierarchy3"/>
    <dgm:cxn modelId="{8BEAB3F6-AD64-402C-916F-F99B4A3E1C72}" type="presOf" srcId="{D1B0BEB4-4614-4B41-9BC2-F5C1179A5B7D}" destId="{13E1458D-B77F-4DF3-BE40-3E5AC091FAF5}" srcOrd="0" destOrd="0" presId="urn:microsoft.com/office/officeart/2005/8/layout/hierarchy3"/>
    <dgm:cxn modelId="{E232912A-E875-4930-8D1A-2187F101A2EC}" type="presOf" srcId="{5A2FBE21-B993-4610-B44E-993616EB6563}" destId="{420F962B-214C-4C85-910E-753E81AA4680}" srcOrd="0" destOrd="0" presId="urn:microsoft.com/office/officeart/2005/8/layout/hierarchy3"/>
    <dgm:cxn modelId="{8EEBDF2D-FC0D-44ED-9D34-5A641E27EF17}" srcId="{8E2D9454-541C-4271-9B66-D3A341369B40}" destId="{B4C87E0F-9F57-4B7B-AA8B-20D422AD1589}" srcOrd="0" destOrd="0" parTransId="{7F1E2275-E4D8-4267-A0F1-1AB1B6D015A0}" sibTransId="{D927456C-23D1-4298-9A78-C7F1C184647D}"/>
    <dgm:cxn modelId="{B3945B74-00F1-4FDD-A9C2-38B8C5C4EC90}" srcId="{780410F4-6556-4915-A05A-3CD1F9A84ED0}" destId="{4A3CE297-1E54-4CAB-8FFE-B986F59B2E9E}" srcOrd="1" destOrd="0" parTransId="{D1B0BEB4-4614-4B41-9BC2-F5C1179A5B7D}" sibTransId="{AA9F75EC-B55B-45CF-8277-1B0139217B9A}"/>
    <dgm:cxn modelId="{B74F8EFE-2B47-4A69-900C-D0D0DB941D68}" srcId="{780410F4-6556-4915-A05A-3CD1F9A84ED0}" destId="{688CAB47-AEF8-45AA-926B-6E34F7FA8609}" srcOrd="2" destOrd="0" parTransId="{12D7F56C-67A8-4008-9734-4C1C9740C616}" sibTransId="{D7456AE1-8AD7-4542-93A6-763929F3D467}"/>
    <dgm:cxn modelId="{6D8D234F-72F8-421D-96FF-E2DB7C000C98}" type="presParOf" srcId="{F3DB48BC-F1BB-47F0-AF90-B2692D5F218F}" destId="{3EB8D3E4-C929-4AD6-A338-B18D830FD54D}" srcOrd="0" destOrd="0" presId="urn:microsoft.com/office/officeart/2005/8/layout/hierarchy3"/>
    <dgm:cxn modelId="{532AC0D8-21F5-41B6-B32F-9A811A633E38}" type="presParOf" srcId="{3EB8D3E4-C929-4AD6-A338-B18D830FD54D}" destId="{F9E8CE1B-4983-45D9-B726-B58ED682D1C8}" srcOrd="0" destOrd="0" presId="urn:microsoft.com/office/officeart/2005/8/layout/hierarchy3"/>
    <dgm:cxn modelId="{D71DC836-1690-46F0-A45A-5024881BBF39}" type="presParOf" srcId="{F9E8CE1B-4983-45D9-B726-B58ED682D1C8}" destId="{98FC1D09-CFDA-4CB9-A98F-A04DFECD4F13}" srcOrd="0" destOrd="0" presId="urn:microsoft.com/office/officeart/2005/8/layout/hierarchy3"/>
    <dgm:cxn modelId="{7A2CA09D-58B2-491F-867B-B185CC8D1F67}" type="presParOf" srcId="{F9E8CE1B-4983-45D9-B726-B58ED682D1C8}" destId="{C8400D5E-B5CD-4A6B-A48B-5C6C3A723ED9}" srcOrd="1" destOrd="0" presId="urn:microsoft.com/office/officeart/2005/8/layout/hierarchy3"/>
    <dgm:cxn modelId="{E96A3627-D05F-4BE9-8DD4-9B2F50EC4453}" type="presParOf" srcId="{3EB8D3E4-C929-4AD6-A338-B18D830FD54D}" destId="{60419997-0A59-4362-AC9A-AF734E416CDF}" srcOrd="1" destOrd="0" presId="urn:microsoft.com/office/officeart/2005/8/layout/hierarchy3"/>
    <dgm:cxn modelId="{D3F000FE-A6B0-4087-93E6-43A464701186}" type="presParOf" srcId="{60419997-0A59-4362-AC9A-AF734E416CDF}" destId="{420F962B-214C-4C85-910E-753E81AA4680}" srcOrd="0" destOrd="0" presId="urn:microsoft.com/office/officeart/2005/8/layout/hierarchy3"/>
    <dgm:cxn modelId="{0F09CE26-2577-4A84-B54A-C91A646A2CF9}" type="presParOf" srcId="{60419997-0A59-4362-AC9A-AF734E416CDF}" destId="{298D7669-49B6-4E3C-B741-483CD91618A3}" srcOrd="1" destOrd="0" presId="urn:microsoft.com/office/officeart/2005/8/layout/hierarchy3"/>
    <dgm:cxn modelId="{E57FC365-2D13-4466-9EE5-50527CF192C6}" type="presParOf" srcId="{60419997-0A59-4362-AC9A-AF734E416CDF}" destId="{13E1458D-B77F-4DF3-BE40-3E5AC091FAF5}" srcOrd="2" destOrd="0" presId="urn:microsoft.com/office/officeart/2005/8/layout/hierarchy3"/>
    <dgm:cxn modelId="{897B2675-53F8-411F-97A7-CCF253A8AF9B}" type="presParOf" srcId="{60419997-0A59-4362-AC9A-AF734E416CDF}" destId="{9B40E74C-2E33-4F1F-B23C-FAD12566EC85}" srcOrd="3" destOrd="0" presId="urn:microsoft.com/office/officeart/2005/8/layout/hierarchy3"/>
    <dgm:cxn modelId="{4D003C06-F721-468E-9097-74CEF4FFFEC8}" type="presParOf" srcId="{60419997-0A59-4362-AC9A-AF734E416CDF}" destId="{52B4D589-BE05-4846-9ACD-B8BCD12E2E54}" srcOrd="4" destOrd="0" presId="urn:microsoft.com/office/officeart/2005/8/layout/hierarchy3"/>
    <dgm:cxn modelId="{8B72532D-66C8-468D-92A1-6BCF6EE2C3D0}" type="presParOf" srcId="{60419997-0A59-4362-AC9A-AF734E416CDF}" destId="{63A18DD0-8688-4472-9276-131B44C00B99}" srcOrd="5" destOrd="0" presId="urn:microsoft.com/office/officeart/2005/8/layout/hierarchy3"/>
    <dgm:cxn modelId="{D6B04074-5252-4D6A-B35F-6EF2A5610ECE}" type="presParOf" srcId="{F3DB48BC-F1BB-47F0-AF90-B2692D5F218F}" destId="{6940600F-4DA1-4AED-BF6C-04F1EAC23D80}" srcOrd="1" destOrd="0" presId="urn:microsoft.com/office/officeart/2005/8/layout/hierarchy3"/>
    <dgm:cxn modelId="{CAAAC065-EEE9-4BCD-A63E-1D8AAF7B9160}" type="presParOf" srcId="{6940600F-4DA1-4AED-BF6C-04F1EAC23D80}" destId="{E545AD9B-B952-431F-96AA-09F3FF320E57}" srcOrd="0" destOrd="0" presId="urn:microsoft.com/office/officeart/2005/8/layout/hierarchy3"/>
    <dgm:cxn modelId="{95470B08-A127-420E-A0AB-815845677CA9}" type="presParOf" srcId="{E545AD9B-B952-431F-96AA-09F3FF320E57}" destId="{B5DEB52C-BDBC-4356-9CDF-6F56454980BF}" srcOrd="0" destOrd="0" presId="urn:microsoft.com/office/officeart/2005/8/layout/hierarchy3"/>
    <dgm:cxn modelId="{6FE89F4F-D300-4813-B30E-1270F0B4EE78}" type="presParOf" srcId="{E545AD9B-B952-431F-96AA-09F3FF320E57}" destId="{3406947E-A2E2-4596-AD7C-2DC068D398D0}" srcOrd="1" destOrd="0" presId="urn:microsoft.com/office/officeart/2005/8/layout/hierarchy3"/>
    <dgm:cxn modelId="{C33AF36C-EEC3-4388-9E17-C0729653AF7B}" type="presParOf" srcId="{6940600F-4DA1-4AED-BF6C-04F1EAC23D80}" destId="{6529D4A8-38DB-42CD-8082-1DD68833BE9C}" srcOrd="1" destOrd="0" presId="urn:microsoft.com/office/officeart/2005/8/layout/hierarchy3"/>
    <dgm:cxn modelId="{47502516-5B93-42B0-8FF7-27E547205158}" type="presParOf" srcId="{6529D4A8-38DB-42CD-8082-1DD68833BE9C}" destId="{2B52C2CE-7F85-48E7-A9BA-31EA327CC968}" srcOrd="0" destOrd="0" presId="urn:microsoft.com/office/officeart/2005/8/layout/hierarchy3"/>
    <dgm:cxn modelId="{DEF69C68-F2C7-4565-B8EB-8C5EB1F42627}" type="presParOf" srcId="{6529D4A8-38DB-42CD-8082-1DD68833BE9C}" destId="{B70E848E-70EF-4CB5-B15C-A73591DCF2E2}" srcOrd="1" destOrd="0" presId="urn:microsoft.com/office/officeart/2005/8/layout/hierarchy3"/>
    <dgm:cxn modelId="{13116174-324F-4015-BBAE-FB2F119981A4}" type="presParOf" srcId="{6529D4A8-38DB-42CD-8082-1DD68833BE9C}" destId="{5096C025-2D3A-4311-8312-F043015F2938}" srcOrd="2" destOrd="0" presId="urn:microsoft.com/office/officeart/2005/8/layout/hierarchy3"/>
    <dgm:cxn modelId="{AA6B95A8-090B-4A5B-A3AC-530341FCEF77}" type="presParOf" srcId="{6529D4A8-38DB-42CD-8082-1DD68833BE9C}" destId="{8615142D-0107-4273-B6C5-D37AB80C996E}" srcOrd="3" destOrd="0" presId="urn:microsoft.com/office/officeart/2005/8/layout/hierarchy3"/>
    <dgm:cxn modelId="{05F04EC4-659D-4F4B-836F-D1B64795E3FA}" type="presParOf" srcId="{F3DB48BC-F1BB-47F0-AF90-B2692D5F218F}" destId="{404BB0DC-6F5A-4E95-90C5-FC5B92259C0F}" srcOrd="2" destOrd="0" presId="urn:microsoft.com/office/officeart/2005/8/layout/hierarchy3"/>
    <dgm:cxn modelId="{D4B99D98-D0C3-46C7-A78C-D6CF3BCE538D}" type="presParOf" srcId="{404BB0DC-6F5A-4E95-90C5-FC5B92259C0F}" destId="{AE5AEEDA-E404-49E7-98F2-6C8B271AD5A2}" srcOrd="0" destOrd="0" presId="urn:microsoft.com/office/officeart/2005/8/layout/hierarchy3"/>
    <dgm:cxn modelId="{B871D032-DBD9-4402-BDA1-0CADE9182D62}" type="presParOf" srcId="{AE5AEEDA-E404-49E7-98F2-6C8B271AD5A2}" destId="{6FF266E1-5CAC-484A-8F5C-8951437D4273}" srcOrd="0" destOrd="0" presId="urn:microsoft.com/office/officeart/2005/8/layout/hierarchy3"/>
    <dgm:cxn modelId="{22C07FA7-B583-4048-9E54-BB17789054EE}" type="presParOf" srcId="{AE5AEEDA-E404-49E7-98F2-6C8B271AD5A2}" destId="{D985133D-4346-49C6-8278-5D1EAC90CB3E}" srcOrd="1" destOrd="0" presId="urn:microsoft.com/office/officeart/2005/8/layout/hierarchy3"/>
    <dgm:cxn modelId="{81EE25AB-A854-4E1C-A0F2-7F24C548373F}" type="presParOf" srcId="{404BB0DC-6F5A-4E95-90C5-FC5B92259C0F}" destId="{D914BFB9-77F3-44CF-B67F-9705722DC633}" srcOrd="1" destOrd="0" presId="urn:microsoft.com/office/officeart/2005/8/layout/hierarchy3"/>
    <dgm:cxn modelId="{4730DAFC-7EE0-4B1D-932D-B836F7190473}" type="presParOf" srcId="{D914BFB9-77F3-44CF-B67F-9705722DC633}" destId="{98EC3AB0-2FA9-4817-B921-99493D5FD748}" srcOrd="0" destOrd="0" presId="urn:microsoft.com/office/officeart/2005/8/layout/hierarchy3"/>
    <dgm:cxn modelId="{622D9BCF-D99B-4420-A19A-5B45D6DDC635}" type="presParOf" srcId="{D914BFB9-77F3-44CF-B67F-9705722DC633}" destId="{57280FED-EF1B-46F6-A0B6-AE30917588F9}" srcOrd="1" destOrd="0" presId="urn:microsoft.com/office/officeart/2005/8/layout/hierarchy3"/>
    <dgm:cxn modelId="{39F73D0F-4223-4140-B797-ABC1FECA07AC}" type="presParOf" srcId="{D914BFB9-77F3-44CF-B67F-9705722DC633}" destId="{9D0F9FA7-8C2A-4D20-9523-7FF1FA502937}" srcOrd="2" destOrd="0" presId="urn:microsoft.com/office/officeart/2005/8/layout/hierarchy3"/>
    <dgm:cxn modelId="{42E4FD33-BACF-44E7-B611-18F0593EDC25}" type="presParOf" srcId="{D914BFB9-77F3-44CF-B67F-9705722DC633}" destId="{FBED92A8-6583-4A3B-AB3C-974A8BB6DA57}" srcOrd="3" destOrd="0" presId="urn:microsoft.com/office/officeart/2005/8/layout/hierarchy3"/>
    <dgm:cxn modelId="{796D7921-8F3A-419C-A235-431DFDFF4F3C}" type="presParOf" srcId="{F3DB48BC-F1BB-47F0-AF90-B2692D5F218F}" destId="{B28ED443-2C52-4C73-B00B-09BFA36F9825}" srcOrd="3" destOrd="0" presId="urn:microsoft.com/office/officeart/2005/8/layout/hierarchy3"/>
    <dgm:cxn modelId="{D30E9CBA-2CC7-4B7D-BC2E-3C5293901567}" type="presParOf" srcId="{B28ED443-2C52-4C73-B00B-09BFA36F9825}" destId="{067A5972-C265-4719-AA62-FF63BA3FADFD}" srcOrd="0" destOrd="0" presId="urn:microsoft.com/office/officeart/2005/8/layout/hierarchy3"/>
    <dgm:cxn modelId="{EAA65646-53D1-481D-BC88-20ED61E2980D}" type="presParOf" srcId="{067A5972-C265-4719-AA62-FF63BA3FADFD}" destId="{72123784-41BC-4D99-A8A0-3C2E77ED17B7}" srcOrd="0" destOrd="0" presId="urn:microsoft.com/office/officeart/2005/8/layout/hierarchy3"/>
    <dgm:cxn modelId="{D02DF76D-BBBF-4A59-B0C4-34E3D6BC885A}" type="presParOf" srcId="{067A5972-C265-4719-AA62-FF63BA3FADFD}" destId="{DD91956D-A99B-4CBB-94FF-9714CA866C9C}" srcOrd="1" destOrd="0" presId="urn:microsoft.com/office/officeart/2005/8/layout/hierarchy3"/>
    <dgm:cxn modelId="{3478D143-AEE9-45DB-8B2E-8167B50B4C13}" type="presParOf" srcId="{B28ED443-2C52-4C73-B00B-09BFA36F9825}" destId="{6B124D74-411A-4AA1-B843-E531488AF24C}" srcOrd="1" destOrd="0" presId="urn:microsoft.com/office/officeart/2005/8/layout/hierarchy3"/>
    <dgm:cxn modelId="{87FA0690-2053-4DC0-9CB5-1E0C7D7A41C6}" type="presParOf" srcId="{6B124D74-411A-4AA1-B843-E531488AF24C}" destId="{8B63E6A5-B13D-4473-BE94-FA90ECB2BB2D}" srcOrd="0" destOrd="0" presId="urn:microsoft.com/office/officeart/2005/8/layout/hierarchy3"/>
    <dgm:cxn modelId="{B9AB06E0-C921-465B-A596-2451AA18A641}" type="presParOf" srcId="{6B124D74-411A-4AA1-B843-E531488AF24C}" destId="{7C6E53E2-4A6B-420E-9E61-0ED7581A1F9B}" srcOrd="1" destOrd="0" presId="urn:microsoft.com/office/officeart/2005/8/layout/hierarchy3"/>
    <dgm:cxn modelId="{DA02BAB0-B364-4C80-BD2A-DF9272718130}" type="presParOf" srcId="{6B124D74-411A-4AA1-B843-E531488AF24C}" destId="{CED8CB19-6D6F-4185-9543-B9297C064304}" srcOrd="2" destOrd="0" presId="urn:microsoft.com/office/officeart/2005/8/layout/hierarchy3"/>
    <dgm:cxn modelId="{68684570-5EEB-4B5C-8019-11095B811362}" type="presParOf" srcId="{6B124D74-411A-4AA1-B843-E531488AF24C}" destId="{25C1C539-88A5-4DA2-9014-2BEF245AE5C0}" srcOrd="3" destOrd="0" presId="urn:microsoft.com/office/officeart/2005/8/layout/hierarchy3"/>
    <dgm:cxn modelId="{7E17E6FB-57EA-4871-8C3A-B80BE18A5D68}" type="presParOf" srcId="{6B124D74-411A-4AA1-B843-E531488AF24C}" destId="{4CB80E84-C4E6-4444-83B0-C841C9E585F2}" srcOrd="4" destOrd="0" presId="urn:microsoft.com/office/officeart/2005/8/layout/hierarchy3"/>
    <dgm:cxn modelId="{1523E8C1-C2D8-42A2-936D-DAC29D6CE985}" type="presParOf" srcId="{6B124D74-411A-4AA1-B843-E531488AF24C}" destId="{29989F1F-5BB1-439F-A7F9-429381F3A291}" srcOrd="5" destOrd="0" presId="urn:microsoft.com/office/officeart/2005/8/layout/hierarchy3"/>
  </dgm:cxnLst>
  <dgm:bg/>
  <dgm:whole/>
</dgm:dataModel>
</file>

<file path=ppt/diagrams/data12.xml><?xml version="1.0" encoding="utf-8"?>
<dgm:dataModel xmlns:dgm="http://schemas.openxmlformats.org/drawingml/2006/diagram" xmlns:a="http://schemas.openxmlformats.org/drawingml/2006/main">
  <dgm:ptLst>
    <dgm:pt modelId="{D7DA2242-9A8B-4975-87BD-E084668C075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CD9D16F1-18D4-4666-8ACB-DD9651718206}">
      <dgm:prSet phldrT="[Текст]"/>
      <dgm:spPr/>
      <dgm:t>
        <a:bodyPr/>
        <a:lstStyle/>
        <a:p>
          <a:r>
            <a:rPr lang="uk-UA" dirty="0" smtClean="0"/>
            <a:t>Операційна система – це програмний комплекс, що забезпечує  керування апаратними засобами комп'ютера, роботу з файлами, а також створює середовище для виконання прикладних програм.</a:t>
          </a:r>
          <a:endParaRPr lang="ru-RU" dirty="0"/>
        </a:p>
      </dgm:t>
    </dgm:pt>
    <dgm:pt modelId="{7D1D2F96-C604-416D-AC5C-85DE34EB00BC}" type="parTrans" cxnId="{66A73AE6-B031-4035-ACE4-7B144BAF0E36}">
      <dgm:prSet/>
      <dgm:spPr/>
      <dgm:t>
        <a:bodyPr/>
        <a:lstStyle/>
        <a:p>
          <a:endParaRPr lang="ru-RU"/>
        </a:p>
      </dgm:t>
    </dgm:pt>
    <dgm:pt modelId="{58B3FD96-EF27-4296-87CF-38C4552977DB}" type="sibTrans" cxnId="{66A73AE6-B031-4035-ACE4-7B144BAF0E36}">
      <dgm:prSet/>
      <dgm:spPr/>
      <dgm:t>
        <a:bodyPr/>
        <a:lstStyle/>
        <a:p>
          <a:endParaRPr lang="ru-RU"/>
        </a:p>
      </dgm:t>
    </dgm:pt>
    <dgm:pt modelId="{4E46F2BF-0313-40B4-B9F8-6273BA295012}">
      <dgm:prSet phldrT="[Текст]"/>
      <dgm:spPr/>
      <dgm:t>
        <a:bodyPr/>
        <a:lstStyle/>
        <a:p>
          <a:r>
            <a:rPr lang="uk-UA" dirty="0" smtClean="0"/>
            <a:t>Ядро – центральна частина операційної системи, що керує виконанням програм та їх доступом до таких ресурсів комп'ютера, як процесор, оперативна пам'ять,  пристрої зберігання.</a:t>
          </a:r>
          <a:endParaRPr lang="ru-RU" dirty="0"/>
        </a:p>
      </dgm:t>
    </dgm:pt>
    <dgm:pt modelId="{5920BDB5-6771-474A-8BBB-FE7CF231E801}" type="parTrans" cxnId="{C9C3B2E1-58D6-447D-92C1-9A05C8A4951E}">
      <dgm:prSet/>
      <dgm:spPr/>
      <dgm:t>
        <a:bodyPr/>
        <a:lstStyle/>
        <a:p>
          <a:endParaRPr lang="ru-RU"/>
        </a:p>
      </dgm:t>
    </dgm:pt>
    <dgm:pt modelId="{8446F113-856D-449C-B1D8-76B8F8E58764}" type="sibTrans" cxnId="{C9C3B2E1-58D6-447D-92C1-9A05C8A4951E}">
      <dgm:prSet/>
      <dgm:spPr/>
      <dgm:t>
        <a:bodyPr/>
        <a:lstStyle/>
        <a:p>
          <a:endParaRPr lang="ru-RU"/>
        </a:p>
      </dgm:t>
    </dgm:pt>
    <dgm:pt modelId="{AC2A5AB7-674A-4869-9304-F0ED9325CEFC}">
      <dgm:prSet phldrT="[Текст]"/>
      <dgm:spPr/>
      <dgm:t>
        <a:bodyPr/>
        <a:lstStyle/>
        <a:p>
          <a:r>
            <a:rPr lang="uk-UA" dirty="0" smtClean="0"/>
            <a:t>Файлова система визначає структуру даних, які зберігаються на запам'ятовуючих пристроях.</a:t>
          </a:r>
          <a:endParaRPr lang="ru-RU" dirty="0"/>
        </a:p>
      </dgm:t>
    </dgm:pt>
    <dgm:pt modelId="{DAA71586-F65B-496E-BE6A-8E3D6D3F807A}" type="parTrans" cxnId="{0C112378-5CDC-46A3-A9C3-03351353FB6A}">
      <dgm:prSet/>
      <dgm:spPr/>
      <dgm:t>
        <a:bodyPr/>
        <a:lstStyle/>
        <a:p>
          <a:endParaRPr lang="ru-RU"/>
        </a:p>
      </dgm:t>
    </dgm:pt>
    <dgm:pt modelId="{056184BA-C999-4F67-9EBD-370498B0B58A}" type="sibTrans" cxnId="{0C112378-5CDC-46A3-A9C3-03351353FB6A}">
      <dgm:prSet/>
      <dgm:spPr/>
      <dgm:t>
        <a:bodyPr/>
        <a:lstStyle/>
        <a:p>
          <a:endParaRPr lang="ru-RU"/>
        </a:p>
      </dgm:t>
    </dgm:pt>
    <dgm:pt modelId="{A8C27691-7F75-49AE-9FEA-18FE8E5E0081}">
      <dgm:prSet phldrT="[Текст]"/>
      <dgm:spPr/>
      <dgm:t>
        <a:bodyPr/>
        <a:lstStyle/>
        <a:p>
          <a:r>
            <a:rPr lang="uk-UA" dirty="0" smtClean="0"/>
            <a:t>Файл – найменша неподільна одиниця даних на запам'ятовуючому пристрої, яка має ім'я та з якою користувач може виконувати операції.</a:t>
          </a:r>
          <a:endParaRPr lang="ru-RU" dirty="0"/>
        </a:p>
      </dgm:t>
    </dgm:pt>
    <dgm:pt modelId="{CADB1C2A-5BA4-48F7-B0D2-94F638BDEA25}" type="parTrans" cxnId="{C88A43DB-2C15-4CAC-A22E-AC85707E9316}">
      <dgm:prSet/>
      <dgm:spPr/>
      <dgm:t>
        <a:bodyPr/>
        <a:lstStyle/>
        <a:p>
          <a:endParaRPr lang="ru-RU"/>
        </a:p>
      </dgm:t>
    </dgm:pt>
    <dgm:pt modelId="{E1B2BDF4-7C75-416C-A541-8F2938601462}" type="sibTrans" cxnId="{C88A43DB-2C15-4CAC-A22E-AC85707E9316}">
      <dgm:prSet/>
      <dgm:spPr/>
      <dgm:t>
        <a:bodyPr/>
        <a:lstStyle/>
        <a:p>
          <a:endParaRPr lang="ru-RU"/>
        </a:p>
      </dgm:t>
    </dgm:pt>
    <dgm:pt modelId="{8D2D4695-76D7-4962-BFE7-CB53EC12F538}">
      <dgm:prSet phldrT="[Текст]"/>
      <dgm:spPr/>
      <dgm:t>
        <a:bodyPr/>
        <a:lstStyle/>
        <a:p>
          <a:r>
            <a:rPr lang="uk-UA" dirty="0" smtClean="0"/>
            <a:t>Драйвер – програма, за допомогою якої інші програми можуть керувати роботою пристрою.</a:t>
          </a:r>
          <a:endParaRPr lang="ru-RU" dirty="0"/>
        </a:p>
      </dgm:t>
    </dgm:pt>
    <dgm:pt modelId="{40F01BA3-068E-46D7-8366-BA1DF8768650}" type="parTrans" cxnId="{7A2C711B-5865-46B5-8DD2-5B867A60256C}">
      <dgm:prSet/>
      <dgm:spPr/>
      <dgm:t>
        <a:bodyPr/>
        <a:lstStyle/>
        <a:p>
          <a:endParaRPr lang="ru-RU"/>
        </a:p>
      </dgm:t>
    </dgm:pt>
    <dgm:pt modelId="{F9148B15-520A-4F22-9E78-FAD069843263}" type="sibTrans" cxnId="{7A2C711B-5865-46B5-8DD2-5B867A60256C}">
      <dgm:prSet/>
      <dgm:spPr/>
      <dgm:t>
        <a:bodyPr/>
        <a:lstStyle/>
        <a:p>
          <a:endParaRPr lang="ru-RU"/>
        </a:p>
      </dgm:t>
    </dgm:pt>
    <dgm:pt modelId="{65394575-6D1C-4A64-ACCD-67094B21404D}">
      <dgm:prSet phldrT="[Текст]"/>
      <dgm:spPr/>
      <dgm:t>
        <a:bodyPr/>
        <a:lstStyle/>
        <a:p>
          <a:r>
            <a:rPr lang="uk-UA" dirty="0" smtClean="0"/>
            <a:t>Інтерфейс користувача – програмні засоби, що забезпечують взаємодію користувача із системними та прикладними програмами.</a:t>
          </a:r>
          <a:endParaRPr lang="ru-RU" dirty="0"/>
        </a:p>
      </dgm:t>
    </dgm:pt>
    <dgm:pt modelId="{2DCB6B17-7C0B-4689-B232-BD02324E15DA}" type="parTrans" cxnId="{04CE39D8-402F-4416-A103-8032FB5F44FB}">
      <dgm:prSet/>
      <dgm:spPr/>
      <dgm:t>
        <a:bodyPr/>
        <a:lstStyle/>
        <a:p>
          <a:endParaRPr lang="ru-RU"/>
        </a:p>
      </dgm:t>
    </dgm:pt>
    <dgm:pt modelId="{03157B51-64C1-4123-902B-DADFE1E67276}" type="sibTrans" cxnId="{04CE39D8-402F-4416-A103-8032FB5F44FB}">
      <dgm:prSet/>
      <dgm:spPr/>
      <dgm:t>
        <a:bodyPr/>
        <a:lstStyle/>
        <a:p>
          <a:endParaRPr lang="ru-RU"/>
        </a:p>
      </dgm:t>
    </dgm:pt>
    <dgm:pt modelId="{C1A9A188-24EC-4CB2-96E2-54303D62E62A}" type="pres">
      <dgm:prSet presAssocID="{D7DA2242-9A8B-4975-87BD-E084668C075B}" presName="linear" presStyleCnt="0">
        <dgm:presLayoutVars>
          <dgm:animLvl val="lvl"/>
          <dgm:resizeHandles val="exact"/>
        </dgm:presLayoutVars>
      </dgm:prSet>
      <dgm:spPr/>
      <dgm:t>
        <a:bodyPr/>
        <a:lstStyle/>
        <a:p>
          <a:endParaRPr lang="ru-RU"/>
        </a:p>
      </dgm:t>
    </dgm:pt>
    <dgm:pt modelId="{C29F6F79-ED3A-4268-A4BE-23729D716754}" type="pres">
      <dgm:prSet presAssocID="{CD9D16F1-18D4-4666-8ACB-DD9651718206}" presName="parentText" presStyleLbl="node1" presStyleIdx="0" presStyleCnt="6">
        <dgm:presLayoutVars>
          <dgm:chMax val="0"/>
          <dgm:bulletEnabled val="1"/>
        </dgm:presLayoutVars>
      </dgm:prSet>
      <dgm:spPr/>
      <dgm:t>
        <a:bodyPr/>
        <a:lstStyle/>
        <a:p>
          <a:endParaRPr lang="ru-RU"/>
        </a:p>
      </dgm:t>
    </dgm:pt>
    <dgm:pt modelId="{79712911-B2E0-4CE2-BF9F-31840B94A4A7}" type="pres">
      <dgm:prSet presAssocID="{58B3FD96-EF27-4296-87CF-38C4552977DB}" presName="spacer" presStyleCnt="0"/>
      <dgm:spPr/>
    </dgm:pt>
    <dgm:pt modelId="{FD5A1E37-3763-4AB9-8659-0254A8513AC1}" type="pres">
      <dgm:prSet presAssocID="{4E46F2BF-0313-40B4-B9F8-6273BA295012}" presName="parentText" presStyleLbl="node1" presStyleIdx="1" presStyleCnt="6">
        <dgm:presLayoutVars>
          <dgm:chMax val="0"/>
          <dgm:bulletEnabled val="1"/>
        </dgm:presLayoutVars>
      </dgm:prSet>
      <dgm:spPr/>
      <dgm:t>
        <a:bodyPr/>
        <a:lstStyle/>
        <a:p>
          <a:endParaRPr lang="ru-RU"/>
        </a:p>
      </dgm:t>
    </dgm:pt>
    <dgm:pt modelId="{A33D03DB-2260-465F-9F85-7C89ADC5E5B5}" type="pres">
      <dgm:prSet presAssocID="{8446F113-856D-449C-B1D8-76B8F8E58764}" presName="spacer" presStyleCnt="0"/>
      <dgm:spPr/>
    </dgm:pt>
    <dgm:pt modelId="{AABD572C-6DA7-4F2B-ADF1-DDDE9010E931}" type="pres">
      <dgm:prSet presAssocID="{AC2A5AB7-674A-4869-9304-F0ED9325CEFC}" presName="parentText" presStyleLbl="node1" presStyleIdx="2" presStyleCnt="6">
        <dgm:presLayoutVars>
          <dgm:chMax val="0"/>
          <dgm:bulletEnabled val="1"/>
        </dgm:presLayoutVars>
      </dgm:prSet>
      <dgm:spPr/>
      <dgm:t>
        <a:bodyPr/>
        <a:lstStyle/>
        <a:p>
          <a:endParaRPr lang="ru-RU"/>
        </a:p>
      </dgm:t>
    </dgm:pt>
    <dgm:pt modelId="{74627CAB-137E-4E5F-8007-3E0C15CC5012}" type="pres">
      <dgm:prSet presAssocID="{056184BA-C999-4F67-9EBD-370498B0B58A}" presName="spacer" presStyleCnt="0"/>
      <dgm:spPr/>
    </dgm:pt>
    <dgm:pt modelId="{9DE723DA-0FA8-4DED-AA0B-6624BCED73E3}" type="pres">
      <dgm:prSet presAssocID="{A8C27691-7F75-49AE-9FEA-18FE8E5E0081}" presName="parentText" presStyleLbl="node1" presStyleIdx="3" presStyleCnt="6">
        <dgm:presLayoutVars>
          <dgm:chMax val="0"/>
          <dgm:bulletEnabled val="1"/>
        </dgm:presLayoutVars>
      </dgm:prSet>
      <dgm:spPr/>
      <dgm:t>
        <a:bodyPr/>
        <a:lstStyle/>
        <a:p>
          <a:endParaRPr lang="ru-RU"/>
        </a:p>
      </dgm:t>
    </dgm:pt>
    <dgm:pt modelId="{F6762AE9-D78E-4209-9E7C-20E80DA1150E}" type="pres">
      <dgm:prSet presAssocID="{E1B2BDF4-7C75-416C-A541-8F2938601462}" presName="spacer" presStyleCnt="0"/>
      <dgm:spPr/>
    </dgm:pt>
    <dgm:pt modelId="{D8529305-0A46-4B68-A601-A9D1EB87E016}" type="pres">
      <dgm:prSet presAssocID="{8D2D4695-76D7-4962-BFE7-CB53EC12F538}" presName="parentText" presStyleLbl="node1" presStyleIdx="4" presStyleCnt="6">
        <dgm:presLayoutVars>
          <dgm:chMax val="0"/>
          <dgm:bulletEnabled val="1"/>
        </dgm:presLayoutVars>
      </dgm:prSet>
      <dgm:spPr/>
      <dgm:t>
        <a:bodyPr/>
        <a:lstStyle/>
        <a:p>
          <a:endParaRPr lang="ru-RU"/>
        </a:p>
      </dgm:t>
    </dgm:pt>
    <dgm:pt modelId="{F86E3445-F92E-4B10-BEBF-92D841DC44AF}" type="pres">
      <dgm:prSet presAssocID="{F9148B15-520A-4F22-9E78-FAD069843263}" presName="spacer" presStyleCnt="0"/>
      <dgm:spPr/>
    </dgm:pt>
    <dgm:pt modelId="{77F9F239-3DCE-4EDD-A988-314D5CDC8F3B}" type="pres">
      <dgm:prSet presAssocID="{65394575-6D1C-4A64-ACCD-67094B21404D}" presName="parentText" presStyleLbl="node1" presStyleIdx="5" presStyleCnt="6">
        <dgm:presLayoutVars>
          <dgm:chMax val="0"/>
          <dgm:bulletEnabled val="1"/>
        </dgm:presLayoutVars>
      </dgm:prSet>
      <dgm:spPr/>
      <dgm:t>
        <a:bodyPr/>
        <a:lstStyle/>
        <a:p>
          <a:endParaRPr lang="ru-RU"/>
        </a:p>
      </dgm:t>
    </dgm:pt>
  </dgm:ptLst>
  <dgm:cxnLst>
    <dgm:cxn modelId="{C88A43DB-2C15-4CAC-A22E-AC85707E9316}" srcId="{D7DA2242-9A8B-4975-87BD-E084668C075B}" destId="{A8C27691-7F75-49AE-9FEA-18FE8E5E0081}" srcOrd="3" destOrd="0" parTransId="{CADB1C2A-5BA4-48F7-B0D2-94F638BDEA25}" sibTransId="{E1B2BDF4-7C75-416C-A541-8F2938601462}"/>
    <dgm:cxn modelId="{901ABDD5-4010-4323-9E3E-3E2073F8730F}" type="presOf" srcId="{4E46F2BF-0313-40B4-B9F8-6273BA295012}" destId="{FD5A1E37-3763-4AB9-8659-0254A8513AC1}" srcOrd="0" destOrd="0" presId="urn:microsoft.com/office/officeart/2005/8/layout/vList2"/>
    <dgm:cxn modelId="{04CE39D8-402F-4416-A103-8032FB5F44FB}" srcId="{D7DA2242-9A8B-4975-87BD-E084668C075B}" destId="{65394575-6D1C-4A64-ACCD-67094B21404D}" srcOrd="5" destOrd="0" parTransId="{2DCB6B17-7C0B-4689-B232-BD02324E15DA}" sibTransId="{03157B51-64C1-4123-902B-DADFE1E67276}"/>
    <dgm:cxn modelId="{F15E1751-2166-4460-B5BA-C13D0804FB2D}" type="presOf" srcId="{8D2D4695-76D7-4962-BFE7-CB53EC12F538}" destId="{D8529305-0A46-4B68-A601-A9D1EB87E016}" srcOrd="0" destOrd="0" presId="urn:microsoft.com/office/officeart/2005/8/layout/vList2"/>
    <dgm:cxn modelId="{DE48D720-FD55-44CA-A753-C03AC093E09D}" type="presOf" srcId="{A8C27691-7F75-49AE-9FEA-18FE8E5E0081}" destId="{9DE723DA-0FA8-4DED-AA0B-6624BCED73E3}" srcOrd="0" destOrd="0" presId="urn:microsoft.com/office/officeart/2005/8/layout/vList2"/>
    <dgm:cxn modelId="{C9C3B2E1-58D6-447D-92C1-9A05C8A4951E}" srcId="{D7DA2242-9A8B-4975-87BD-E084668C075B}" destId="{4E46F2BF-0313-40B4-B9F8-6273BA295012}" srcOrd="1" destOrd="0" parTransId="{5920BDB5-6771-474A-8BBB-FE7CF231E801}" sibTransId="{8446F113-856D-449C-B1D8-76B8F8E58764}"/>
    <dgm:cxn modelId="{7A2C711B-5865-46B5-8DD2-5B867A60256C}" srcId="{D7DA2242-9A8B-4975-87BD-E084668C075B}" destId="{8D2D4695-76D7-4962-BFE7-CB53EC12F538}" srcOrd="4" destOrd="0" parTransId="{40F01BA3-068E-46D7-8366-BA1DF8768650}" sibTransId="{F9148B15-520A-4F22-9E78-FAD069843263}"/>
    <dgm:cxn modelId="{F3167FCF-5D52-4DA0-917D-3C2E893E2CD3}" type="presOf" srcId="{65394575-6D1C-4A64-ACCD-67094B21404D}" destId="{77F9F239-3DCE-4EDD-A988-314D5CDC8F3B}" srcOrd="0" destOrd="0" presId="urn:microsoft.com/office/officeart/2005/8/layout/vList2"/>
    <dgm:cxn modelId="{11820D16-7EEA-47F0-9474-025F64E5D5C5}" type="presOf" srcId="{D7DA2242-9A8B-4975-87BD-E084668C075B}" destId="{C1A9A188-24EC-4CB2-96E2-54303D62E62A}" srcOrd="0" destOrd="0" presId="urn:microsoft.com/office/officeart/2005/8/layout/vList2"/>
    <dgm:cxn modelId="{1A00F52E-9968-46DD-A1F6-15B0530BA6F8}" type="presOf" srcId="{CD9D16F1-18D4-4666-8ACB-DD9651718206}" destId="{C29F6F79-ED3A-4268-A4BE-23729D716754}" srcOrd="0" destOrd="0" presId="urn:microsoft.com/office/officeart/2005/8/layout/vList2"/>
    <dgm:cxn modelId="{0C112378-5CDC-46A3-A9C3-03351353FB6A}" srcId="{D7DA2242-9A8B-4975-87BD-E084668C075B}" destId="{AC2A5AB7-674A-4869-9304-F0ED9325CEFC}" srcOrd="2" destOrd="0" parTransId="{DAA71586-F65B-496E-BE6A-8E3D6D3F807A}" sibTransId="{056184BA-C999-4F67-9EBD-370498B0B58A}"/>
    <dgm:cxn modelId="{66A73AE6-B031-4035-ACE4-7B144BAF0E36}" srcId="{D7DA2242-9A8B-4975-87BD-E084668C075B}" destId="{CD9D16F1-18D4-4666-8ACB-DD9651718206}" srcOrd="0" destOrd="0" parTransId="{7D1D2F96-C604-416D-AC5C-85DE34EB00BC}" sibTransId="{58B3FD96-EF27-4296-87CF-38C4552977DB}"/>
    <dgm:cxn modelId="{D1CC4766-653B-47EB-9B83-571A129CECD3}" type="presOf" srcId="{AC2A5AB7-674A-4869-9304-F0ED9325CEFC}" destId="{AABD572C-6DA7-4F2B-ADF1-DDDE9010E931}" srcOrd="0" destOrd="0" presId="urn:microsoft.com/office/officeart/2005/8/layout/vList2"/>
    <dgm:cxn modelId="{E59A63C6-0A3E-4796-B257-D07997DFD4C6}" type="presParOf" srcId="{C1A9A188-24EC-4CB2-96E2-54303D62E62A}" destId="{C29F6F79-ED3A-4268-A4BE-23729D716754}" srcOrd="0" destOrd="0" presId="urn:microsoft.com/office/officeart/2005/8/layout/vList2"/>
    <dgm:cxn modelId="{76C865E9-E2F7-4F00-BC06-CC998D4339E2}" type="presParOf" srcId="{C1A9A188-24EC-4CB2-96E2-54303D62E62A}" destId="{79712911-B2E0-4CE2-BF9F-31840B94A4A7}" srcOrd="1" destOrd="0" presId="urn:microsoft.com/office/officeart/2005/8/layout/vList2"/>
    <dgm:cxn modelId="{B3FA2E2D-7590-410C-A942-6CCAB311DC9A}" type="presParOf" srcId="{C1A9A188-24EC-4CB2-96E2-54303D62E62A}" destId="{FD5A1E37-3763-4AB9-8659-0254A8513AC1}" srcOrd="2" destOrd="0" presId="urn:microsoft.com/office/officeart/2005/8/layout/vList2"/>
    <dgm:cxn modelId="{2CEF7B8A-01A7-438F-A6B6-90D0E7C42FFD}" type="presParOf" srcId="{C1A9A188-24EC-4CB2-96E2-54303D62E62A}" destId="{A33D03DB-2260-465F-9F85-7C89ADC5E5B5}" srcOrd="3" destOrd="0" presId="urn:microsoft.com/office/officeart/2005/8/layout/vList2"/>
    <dgm:cxn modelId="{0B184EA5-64E2-4B6C-AE36-9B78EED88B37}" type="presParOf" srcId="{C1A9A188-24EC-4CB2-96E2-54303D62E62A}" destId="{AABD572C-6DA7-4F2B-ADF1-DDDE9010E931}" srcOrd="4" destOrd="0" presId="urn:microsoft.com/office/officeart/2005/8/layout/vList2"/>
    <dgm:cxn modelId="{5C99C2BF-9462-4D3A-97F3-9F2B322DCCF7}" type="presParOf" srcId="{C1A9A188-24EC-4CB2-96E2-54303D62E62A}" destId="{74627CAB-137E-4E5F-8007-3E0C15CC5012}" srcOrd="5" destOrd="0" presId="urn:microsoft.com/office/officeart/2005/8/layout/vList2"/>
    <dgm:cxn modelId="{E08A1E3E-3722-4324-9B8D-916440316184}" type="presParOf" srcId="{C1A9A188-24EC-4CB2-96E2-54303D62E62A}" destId="{9DE723DA-0FA8-4DED-AA0B-6624BCED73E3}" srcOrd="6" destOrd="0" presId="urn:microsoft.com/office/officeart/2005/8/layout/vList2"/>
    <dgm:cxn modelId="{2735C217-9203-4A5D-B8E4-AA549226B6E1}" type="presParOf" srcId="{C1A9A188-24EC-4CB2-96E2-54303D62E62A}" destId="{F6762AE9-D78E-4209-9E7C-20E80DA1150E}" srcOrd="7" destOrd="0" presId="urn:microsoft.com/office/officeart/2005/8/layout/vList2"/>
    <dgm:cxn modelId="{F3BD7572-0BEE-4DD0-93C6-E89987C96FC9}" type="presParOf" srcId="{C1A9A188-24EC-4CB2-96E2-54303D62E62A}" destId="{D8529305-0A46-4B68-A601-A9D1EB87E016}" srcOrd="8" destOrd="0" presId="urn:microsoft.com/office/officeart/2005/8/layout/vList2"/>
    <dgm:cxn modelId="{A1F162CC-6664-499B-979A-53C46CCFB080}" type="presParOf" srcId="{C1A9A188-24EC-4CB2-96E2-54303D62E62A}" destId="{F86E3445-F92E-4B10-BEBF-92D841DC44AF}" srcOrd="9" destOrd="0" presId="urn:microsoft.com/office/officeart/2005/8/layout/vList2"/>
    <dgm:cxn modelId="{E82EB0AC-3B53-4F02-B5C6-BA41C4AA9190}" type="presParOf" srcId="{C1A9A188-24EC-4CB2-96E2-54303D62E62A}" destId="{77F9F239-3DCE-4EDD-A988-314D5CDC8F3B}" srcOrd="1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t>Середовища програмування</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EA4D8AF0-0639-4F4C-85D9-F1E12F49A7E3}">
      <dgm:prSet phldrT="[Текст]"/>
      <dgm:spPr/>
      <dgm:t>
        <a:bodyPr/>
        <a:lstStyle/>
        <a:p>
          <a:r>
            <a:rPr lang="uk-UA" dirty="0" smtClean="0"/>
            <a:t>Засоби тестування програм</a:t>
          </a:r>
          <a:endParaRPr lang="ru-RU" dirty="0"/>
        </a:p>
      </dgm:t>
    </dgm:pt>
    <dgm:pt modelId="{BCDFEB39-BFF6-4BEB-B5F6-1AAB251FE98C}" type="parTrans" cxnId="{F726A1C1-4939-4282-9FA4-E700634FA01A}">
      <dgm:prSet/>
      <dgm:spPr/>
      <dgm:t>
        <a:bodyPr/>
        <a:lstStyle/>
        <a:p>
          <a:endParaRPr lang="ru-RU"/>
        </a:p>
      </dgm:t>
    </dgm:pt>
    <dgm:pt modelId="{7DB04ABB-1225-4A45-936E-E1BEAC2DDCE3}" type="sibTrans" cxnId="{F726A1C1-4939-4282-9FA4-E700634FA01A}">
      <dgm:prSet/>
      <dgm:spPr/>
      <dgm:t>
        <a:bodyPr/>
        <a:lstStyle/>
        <a:p>
          <a:endParaRPr lang="ru-RU"/>
        </a:p>
      </dgm:t>
    </dgm:pt>
    <dgm:pt modelId="{E462E49B-5AA5-4DA6-924F-977521149269}">
      <dgm:prSet phldrT="[Текст]"/>
      <dgm:spPr/>
      <dgm:t>
        <a:bodyPr/>
        <a:lstStyle/>
        <a:p>
          <a:r>
            <a:rPr lang="uk-UA" dirty="0" smtClean="0"/>
            <a:t>Засоби керування командною розробкою</a:t>
          </a:r>
          <a:endParaRPr lang="ru-RU" dirty="0"/>
        </a:p>
      </dgm:t>
    </dgm:pt>
    <dgm:pt modelId="{E4BEDCF9-B668-4F73-AA6A-963BE7E96D9B}" type="parTrans" cxnId="{92159418-F1EE-48BC-AD16-FB6835143590}">
      <dgm:prSet/>
      <dgm:spPr/>
      <dgm:t>
        <a:bodyPr/>
        <a:lstStyle/>
        <a:p>
          <a:endParaRPr lang="ru-RU"/>
        </a:p>
      </dgm:t>
    </dgm:pt>
    <dgm:pt modelId="{E5ECA08A-4EC7-4463-83BE-2E2EC7D37071}" type="sibTrans" cxnId="{92159418-F1EE-48BC-AD16-FB6835143590}">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92D96370-AF30-44D9-A3A9-79131CC4627D}" type="presOf" srcId="{EA4D8AF0-0639-4F4C-85D9-F1E12F49A7E3}" destId="{CC81EE40-1A3B-41DE-AE97-A9CBBB7B876A}"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AD0EC4BB-5D08-4777-86F4-C9251A5DA6BE}" type="presOf" srcId="{B1626CC8-4D61-4F2A-8226-6B3996D50B67}" destId="{4EA0220B-839B-46A1-9AE5-C58FB5FC51D0}" srcOrd="0" destOrd="0" presId="urn:microsoft.com/office/officeart/2005/8/layout/vList2"/>
    <dgm:cxn modelId="{81663DA2-1E12-4677-ABD4-A4B138FC16BA}" type="presOf" srcId="{E462E49B-5AA5-4DA6-924F-977521149269}" destId="{F472AC94-1813-47C7-B40E-561F13BE4EB3}" srcOrd="0" destOrd="0" presId="urn:microsoft.com/office/officeart/2005/8/layout/vList2"/>
    <dgm:cxn modelId="{F9E070FC-1D2A-4C3F-B87C-C99E709EA895}"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92159418-F1EE-48BC-AD16-FB6835143590}" srcId="{B1626CC8-4D61-4F2A-8226-6B3996D50B67}" destId="{E462E49B-5AA5-4DA6-924F-977521149269}" srcOrd="2" destOrd="0" parTransId="{E4BEDCF9-B668-4F73-AA6A-963BE7E96D9B}" sibTransId="{E5ECA08A-4EC7-4463-83BE-2E2EC7D37071}"/>
    <dgm:cxn modelId="{CD50ED48-8208-4719-B765-7BEBF50CB8AE}" type="presParOf" srcId="{4EA0220B-839B-46A1-9AE5-C58FB5FC51D0}" destId="{EA7687CC-F5C1-4899-9004-20BA2EFD2753}" srcOrd="0" destOrd="0" presId="urn:microsoft.com/office/officeart/2005/8/layout/vList2"/>
    <dgm:cxn modelId="{33056B96-CFA8-4C36-A8A6-F7BAC8E69DAD}" type="presParOf" srcId="{4EA0220B-839B-46A1-9AE5-C58FB5FC51D0}" destId="{410D8681-E8FF-4265-A594-2920C635977D}" srcOrd="1" destOrd="0" presId="urn:microsoft.com/office/officeart/2005/8/layout/vList2"/>
    <dgm:cxn modelId="{31AF6A1A-B115-41C0-A745-73DC655BBE11}" type="presParOf" srcId="{4EA0220B-839B-46A1-9AE5-C58FB5FC51D0}" destId="{CC81EE40-1A3B-41DE-AE97-A9CBBB7B876A}" srcOrd="2" destOrd="0" presId="urn:microsoft.com/office/officeart/2005/8/layout/vList2"/>
    <dgm:cxn modelId="{4A8B74F7-3A4C-4CA0-BDDD-C88BB46E5A88}" type="presParOf" srcId="{4EA0220B-839B-46A1-9AE5-C58FB5FC51D0}" destId="{14FE9513-158C-461C-B85E-B156690D570A}" srcOrd="3" destOrd="0" presId="urn:microsoft.com/office/officeart/2005/8/layout/vList2"/>
    <dgm:cxn modelId="{E23766D8-B8B2-4C04-BC57-27D6C799911C}" type="presParOf" srcId="{4EA0220B-839B-46A1-9AE5-C58FB5FC51D0}" destId="{F472AC94-1813-47C7-B40E-561F13BE4EB3}" srcOrd="4"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t>Браузери </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EA4D8AF0-0639-4F4C-85D9-F1E12F49A7E3}">
      <dgm:prSet phldrT="[Текст]"/>
      <dgm:spPr/>
      <dgm:t>
        <a:bodyPr/>
        <a:lstStyle/>
        <a:p>
          <a:r>
            <a:rPr lang="uk-UA" dirty="0" smtClean="0"/>
            <a:t>Поштові клієнти</a:t>
          </a:r>
          <a:endParaRPr lang="ru-RU" dirty="0"/>
        </a:p>
      </dgm:t>
    </dgm:pt>
    <dgm:pt modelId="{BCDFEB39-BFF6-4BEB-B5F6-1AAB251FE98C}" type="parTrans" cxnId="{F726A1C1-4939-4282-9FA4-E700634FA01A}">
      <dgm:prSet/>
      <dgm:spPr/>
      <dgm:t>
        <a:bodyPr/>
        <a:lstStyle/>
        <a:p>
          <a:endParaRPr lang="ru-RU"/>
        </a:p>
      </dgm:t>
    </dgm:pt>
    <dgm:pt modelId="{7DB04ABB-1225-4A45-936E-E1BEAC2DDCE3}" type="sibTrans" cxnId="{F726A1C1-4939-4282-9FA4-E700634FA01A}">
      <dgm:prSet/>
      <dgm:spPr/>
      <dgm:t>
        <a:bodyPr/>
        <a:lstStyle/>
        <a:p>
          <a:endParaRPr lang="ru-RU"/>
        </a:p>
      </dgm:t>
    </dgm:pt>
    <dgm:pt modelId="{E462E49B-5AA5-4DA6-924F-977521149269}">
      <dgm:prSet phldrT="[Текст]"/>
      <dgm:spPr/>
      <dgm:t>
        <a:bodyPr/>
        <a:lstStyle/>
        <a:p>
          <a:r>
            <a:rPr lang="uk-UA" dirty="0" smtClean="0"/>
            <a:t>Програми для обміну миттєвими  повідомленнями </a:t>
          </a:r>
          <a:endParaRPr lang="ru-RU" dirty="0"/>
        </a:p>
      </dgm:t>
    </dgm:pt>
    <dgm:pt modelId="{E4BEDCF9-B668-4F73-AA6A-963BE7E96D9B}" type="parTrans" cxnId="{92159418-F1EE-48BC-AD16-FB6835143590}">
      <dgm:prSet/>
      <dgm:spPr/>
      <dgm:t>
        <a:bodyPr/>
        <a:lstStyle/>
        <a:p>
          <a:endParaRPr lang="ru-RU"/>
        </a:p>
      </dgm:t>
    </dgm:pt>
    <dgm:pt modelId="{E5ECA08A-4EC7-4463-83BE-2E2EC7D37071}" type="sibTrans" cxnId="{92159418-F1EE-48BC-AD16-FB6835143590}">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F726A1C1-4939-4282-9FA4-E700634FA01A}" srcId="{B1626CC8-4D61-4F2A-8226-6B3996D50B67}" destId="{EA4D8AF0-0639-4F4C-85D9-F1E12F49A7E3}" srcOrd="1" destOrd="0" parTransId="{BCDFEB39-BFF6-4BEB-B5F6-1AAB251FE98C}" sibTransId="{7DB04ABB-1225-4A45-936E-E1BEAC2DDCE3}"/>
    <dgm:cxn modelId="{0CD28D12-9421-48E7-ADEA-B147BDEEAB66}" type="presOf" srcId="{EA4D8AF0-0639-4F4C-85D9-F1E12F49A7E3}" destId="{CC81EE40-1A3B-41DE-AE97-A9CBBB7B876A}" srcOrd="0" destOrd="0" presId="urn:microsoft.com/office/officeart/2005/8/layout/vList2"/>
    <dgm:cxn modelId="{6A57A2CF-E0FB-4B41-A2EF-CA85D8FB71F5}"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C35F9228-55AC-4BBD-A6E7-F9CA0CDEBEA8}" type="presOf" srcId="{B1626CC8-4D61-4F2A-8226-6B3996D50B67}" destId="{4EA0220B-839B-46A1-9AE5-C58FB5FC51D0}" srcOrd="0" destOrd="0" presId="urn:microsoft.com/office/officeart/2005/8/layout/vList2"/>
    <dgm:cxn modelId="{32EB0975-CAFA-4627-B64A-6BCEA04AC258}" type="presOf" srcId="{E462E49B-5AA5-4DA6-924F-977521149269}" destId="{F472AC94-1813-47C7-B40E-561F13BE4EB3}" srcOrd="0" destOrd="0" presId="urn:microsoft.com/office/officeart/2005/8/layout/vList2"/>
    <dgm:cxn modelId="{92159418-F1EE-48BC-AD16-FB6835143590}" srcId="{B1626CC8-4D61-4F2A-8226-6B3996D50B67}" destId="{E462E49B-5AA5-4DA6-924F-977521149269}" srcOrd="2" destOrd="0" parTransId="{E4BEDCF9-B668-4F73-AA6A-963BE7E96D9B}" sibTransId="{E5ECA08A-4EC7-4463-83BE-2E2EC7D37071}"/>
    <dgm:cxn modelId="{8DCB7BA6-CA06-4CA7-BD7F-3956A7B8D61B}" type="presParOf" srcId="{4EA0220B-839B-46A1-9AE5-C58FB5FC51D0}" destId="{EA7687CC-F5C1-4899-9004-20BA2EFD2753}" srcOrd="0" destOrd="0" presId="urn:microsoft.com/office/officeart/2005/8/layout/vList2"/>
    <dgm:cxn modelId="{208B09AF-8824-48E7-9412-0BC95BAFFBD1}" type="presParOf" srcId="{4EA0220B-839B-46A1-9AE5-C58FB5FC51D0}" destId="{410D8681-E8FF-4265-A594-2920C635977D}" srcOrd="1" destOrd="0" presId="urn:microsoft.com/office/officeart/2005/8/layout/vList2"/>
    <dgm:cxn modelId="{FDE2A30D-4544-484A-861C-6D063A3AF1ED}" type="presParOf" srcId="{4EA0220B-839B-46A1-9AE5-C58FB5FC51D0}" destId="{CC81EE40-1A3B-41DE-AE97-A9CBBB7B876A}" srcOrd="2" destOrd="0" presId="urn:microsoft.com/office/officeart/2005/8/layout/vList2"/>
    <dgm:cxn modelId="{3F24CA0C-182D-4BA1-8859-E937BE895D5A}" type="presParOf" srcId="{4EA0220B-839B-46A1-9AE5-C58FB5FC51D0}" destId="{14FE9513-158C-461C-B85E-B156690D570A}" srcOrd="3" destOrd="0" presId="urn:microsoft.com/office/officeart/2005/8/layout/vList2"/>
    <dgm:cxn modelId="{7DDEAD52-1A3F-4E82-9DAA-99E8188BD5C6}" type="presParOf" srcId="{4EA0220B-839B-46A1-9AE5-C58FB5FC51D0}" destId="{F472AC94-1813-47C7-B40E-561F13BE4EB3}" srcOrd="4"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31C763E-40FA-4752-9B97-91DA508CC448}">
      <dgm:prSet phldrT="[Текст]"/>
      <dgm:spPr/>
      <dgm:t>
        <a:bodyPr/>
        <a:lstStyle/>
        <a:p>
          <a:r>
            <a:rPr lang="uk-UA" dirty="0" smtClean="0"/>
            <a:t>Системи керування базами даних</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1" custScaleY="25205">
        <dgm:presLayoutVars>
          <dgm:chMax val="0"/>
          <dgm:bulletEnabled val="1"/>
        </dgm:presLayoutVars>
      </dgm:prSet>
      <dgm:spPr/>
      <dgm:t>
        <a:bodyPr/>
        <a:lstStyle/>
        <a:p>
          <a:endParaRPr lang="ru-RU"/>
        </a:p>
      </dgm:t>
    </dgm:pt>
  </dgm:ptLst>
  <dgm:cxnLst>
    <dgm:cxn modelId="{E722DE42-1240-4809-A8DA-233A2541E470}"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5CF6C545-090C-47FC-938C-7A6EEDC7D1FA}" type="presOf" srcId="{B1626CC8-4D61-4F2A-8226-6B3996D50B67}" destId="{4EA0220B-839B-46A1-9AE5-C58FB5FC51D0}" srcOrd="0" destOrd="0" presId="urn:microsoft.com/office/officeart/2005/8/layout/vList2"/>
    <dgm:cxn modelId="{FA68BC3C-0CA3-4B10-BA44-D949F3FC44BF}" type="presParOf" srcId="{4EA0220B-839B-46A1-9AE5-C58FB5FC51D0}" destId="{EA7687CC-F5C1-4899-9004-20BA2EFD2753}"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31C763E-40FA-4752-9B97-91DA508CC448}">
      <dgm:prSet phldrT="[Текст]"/>
      <dgm:spPr/>
      <dgm:t>
        <a:bodyPr/>
        <a:lstStyle/>
        <a:p>
          <a:r>
            <a:rPr lang="uk-UA" dirty="0" smtClean="0"/>
            <a:t>Програми для роботи з графікою</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1" custScaleY="27609" custLinFactNeighborX="99619" custLinFactNeighborY="-3762">
        <dgm:presLayoutVars>
          <dgm:chMax val="0"/>
          <dgm:bulletEnabled val="1"/>
        </dgm:presLayoutVars>
      </dgm:prSet>
      <dgm:spPr/>
      <dgm:t>
        <a:bodyPr/>
        <a:lstStyle/>
        <a:p>
          <a:endParaRPr lang="ru-RU"/>
        </a:p>
      </dgm:t>
    </dgm:pt>
  </dgm:ptLst>
  <dgm:cxnLst>
    <dgm:cxn modelId="{7EEF8A84-0FF2-45DE-9CCC-1CA790E44E5D}" type="presOf" srcId="{B1626CC8-4D61-4F2A-8226-6B3996D50B67}" destId="{4EA0220B-839B-46A1-9AE5-C58FB5FC51D0}" srcOrd="0" destOrd="0" presId="urn:microsoft.com/office/officeart/2005/8/layout/vList2"/>
    <dgm:cxn modelId="{D49E10AC-51EE-44C1-894A-943599DD1D6F}"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DB914668-90D5-47CD-B158-E04A69B8CF8C}" type="presParOf" srcId="{4EA0220B-839B-46A1-9AE5-C58FB5FC51D0}" destId="{EA7687CC-F5C1-4899-9004-20BA2EFD2753}"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31C763E-40FA-4752-9B97-91DA508CC448}">
      <dgm:prSet phldrT="[Текст]"/>
      <dgm:spPr/>
      <dgm:t>
        <a:bodyPr/>
        <a:lstStyle/>
        <a:p>
          <a:r>
            <a:rPr lang="uk-UA" dirty="0" smtClean="0"/>
            <a:t>Комп'ютерні ігри</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1" custScaleY="56535">
        <dgm:presLayoutVars>
          <dgm:chMax val="0"/>
          <dgm:bulletEnabled val="1"/>
        </dgm:presLayoutVars>
      </dgm:prSet>
      <dgm:spPr/>
      <dgm:t>
        <a:bodyPr/>
        <a:lstStyle/>
        <a:p>
          <a:endParaRPr lang="ru-RU"/>
        </a:p>
      </dgm:t>
    </dgm:pt>
  </dgm:ptLst>
  <dgm:cxnLst>
    <dgm:cxn modelId="{0ADE7277-5491-4A8F-B043-408A63E92CD8}" type="presOf" srcId="{B1626CC8-4D61-4F2A-8226-6B3996D50B67}" destId="{4EA0220B-839B-46A1-9AE5-C58FB5FC51D0}"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14BF131F-99B3-4E38-81F3-4F4CA0E6B614}" type="presOf" srcId="{731C763E-40FA-4752-9B97-91DA508CC448}" destId="{EA7687CC-F5C1-4899-9004-20BA2EFD2753}" srcOrd="0" destOrd="0" presId="urn:microsoft.com/office/officeart/2005/8/layout/vList2"/>
    <dgm:cxn modelId="{D25B0080-75FE-43C7-9FBA-00236D0503FF}" type="presParOf" srcId="{4EA0220B-839B-46A1-9AE5-C58FB5FC51D0}" destId="{EA7687CC-F5C1-4899-9004-20BA2EFD2753}"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t>Графічні редактори</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EA4D8AF0-0639-4F4C-85D9-F1E12F49A7E3}">
      <dgm:prSet phldrT="[Текст]"/>
      <dgm:spPr/>
      <dgm:t>
        <a:bodyPr/>
        <a:lstStyle/>
        <a:p>
          <a:r>
            <a:rPr lang="uk-UA" dirty="0" smtClean="0"/>
            <a:t>Оглядачі графічних файлів</a:t>
          </a:r>
          <a:endParaRPr lang="ru-RU" dirty="0"/>
        </a:p>
      </dgm:t>
    </dgm:pt>
    <dgm:pt modelId="{BCDFEB39-BFF6-4BEB-B5F6-1AAB251FE98C}" type="parTrans" cxnId="{F726A1C1-4939-4282-9FA4-E700634FA01A}">
      <dgm:prSet/>
      <dgm:spPr/>
      <dgm:t>
        <a:bodyPr/>
        <a:lstStyle/>
        <a:p>
          <a:endParaRPr lang="ru-RU"/>
        </a:p>
      </dgm:t>
    </dgm:pt>
    <dgm:pt modelId="{7DB04ABB-1225-4A45-936E-E1BEAC2DDCE3}" type="sibTrans" cxnId="{F726A1C1-4939-4282-9FA4-E700634FA01A}">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2">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2">
        <dgm:presLayoutVars>
          <dgm:chMax val="0"/>
          <dgm:bulletEnabled val="1"/>
        </dgm:presLayoutVars>
      </dgm:prSet>
      <dgm:spPr/>
      <dgm:t>
        <a:bodyPr/>
        <a:lstStyle/>
        <a:p>
          <a:endParaRPr lang="ru-RU"/>
        </a:p>
      </dgm:t>
    </dgm:pt>
  </dgm:ptLst>
  <dgm:cxnLst>
    <dgm:cxn modelId="{69FC38AF-375F-43E3-AE22-0368E7BB016C}" type="presOf" srcId="{B1626CC8-4D61-4F2A-8226-6B3996D50B67}" destId="{4EA0220B-839B-46A1-9AE5-C58FB5FC51D0}" srcOrd="0" destOrd="0" presId="urn:microsoft.com/office/officeart/2005/8/layout/vList2"/>
    <dgm:cxn modelId="{D68A1491-1F62-4E85-8046-930C6549F742}" type="presOf" srcId="{731C763E-40FA-4752-9B97-91DA508CC448}" destId="{EA7687CC-F5C1-4899-9004-20BA2EFD2753}"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BBACA424-82EF-4218-B2BD-E82C814FD37D}" srcId="{B1626CC8-4D61-4F2A-8226-6B3996D50B67}" destId="{731C763E-40FA-4752-9B97-91DA508CC448}" srcOrd="0" destOrd="0" parTransId="{745950DA-1B93-4AA5-98DD-FC06EEC5B251}" sibTransId="{22BEED28-829F-4E69-A8D2-C059AF741232}"/>
    <dgm:cxn modelId="{50F05C41-C8ED-4D02-A2ED-39E5DB6956AE}" type="presOf" srcId="{EA4D8AF0-0639-4F4C-85D9-F1E12F49A7E3}" destId="{CC81EE40-1A3B-41DE-AE97-A9CBBB7B876A}" srcOrd="0" destOrd="0" presId="urn:microsoft.com/office/officeart/2005/8/layout/vList2"/>
    <dgm:cxn modelId="{A8276690-9FB0-4EEA-BEAC-9A36026AC5FF}" type="presParOf" srcId="{4EA0220B-839B-46A1-9AE5-C58FB5FC51D0}" destId="{EA7687CC-F5C1-4899-9004-20BA2EFD2753}" srcOrd="0" destOrd="0" presId="urn:microsoft.com/office/officeart/2005/8/layout/vList2"/>
    <dgm:cxn modelId="{7A6003F3-854F-47DB-8882-3AFF4E8CF2D8}" type="presParOf" srcId="{4EA0220B-839B-46A1-9AE5-C58FB5FC51D0}" destId="{410D8681-E8FF-4265-A594-2920C635977D}" srcOrd="1" destOrd="0" presId="urn:microsoft.com/office/officeart/2005/8/layout/vList2"/>
    <dgm:cxn modelId="{9A7C2A9A-B8B2-4D6B-8C8C-093AF9092E06}" type="presParOf" srcId="{4EA0220B-839B-46A1-9AE5-C58FB5FC51D0}" destId="{CC81EE40-1A3B-41DE-AE97-A9CBBB7B876A}" srcOrd="2"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err="1" smtClean="0"/>
            <a:t>симулятори</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EA4D8AF0-0639-4F4C-85D9-F1E12F49A7E3}">
      <dgm:prSet phldrT="[Текст]"/>
      <dgm:spPr/>
      <dgm:t>
        <a:bodyPr/>
        <a:lstStyle/>
        <a:p>
          <a:r>
            <a:rPr lang="uk-UA" dirty="0" smtClean="0"/>
            <a:t>стратегії</a:t>
          </a:r>
          <a:endParaRPr lang="ru-RU" dirty="0"/>
        </a:p>
      </dgm:t>
    </dgm:pt>
    <dgm:pt modelId="{BCDFEB39-BFF6-4BEB-B5F6-1AAB251FE98C}" type="parTrans" cxnId="{F726A1C1-4939-4282-9FA4-E700634FA01A}">
      <dgm:prSet/>
      <dgm:spPr/>
      <dgm:t>
        <a:bodyPr/>
        <a:lstStyle/>
        <a:p>
          <a:endParaRPr lang="ru-RU"/>
        </a:p>
      </dgm:t>
    </dgm:pt>
    <dgm:pt modelId="{7DB04ABB-1225-4A45-936E-E1BEAC2DDCE3}" type="sibTrans" cxnId="{F726A1C1-4939-4282-9FA4-E700634FA01A}">
      <dgm:prSet/>
      <dgm:spPr/>
      <dgm:t>
        <a:bodyPr/>
        <a:lstStyle/>
        <a:p>
          <a:endParaRPr lang="ru-RU"/>
        </a:p>
      </dgm:t>
    </dgm:pt>
    <dgm:pt modelId="{E462E49B-5AA5-4DA6-924F-977521149269}">
      <dgm:prSet phldrT="[Текст]"/>
      <dgm:spPr/>
      <dgm:t>
        <a:bodyPr/>
        <a:lstStyle/>
        <a:p>
          <a:r>
            <a:rPr lang="uk-UA" dirty="0" smtClean="0"/>
            <a:t>Рольові ігри</a:t>
          </a:r>
          <a:endParaRPr lang="ru-RU" dirty="0"/>
        </a:p>
      </dgm:t>
    </dgm:pt>
    <dgm:pt modelId="{E4BEDCF9-B668-4F73-AA6A-963BE7E96D9B}" type="parTrans" cxnId="{92159418-F1EE-48BC-AD16-FB6835143590}">
      <dgm:prSet/>
      <dgm:spPr/>
      <dgm:t>
        <a:bodyPr/>
        <a:lstStyle/>
        <a:p>
          <a:endParaRPr lang="ru-RU"/>
        </a:p>
      </dgm:t>
    </dgm:pt>
    <dgm:pt modelId="{E5ECA08A-4EC7-4463-83BE-2E2EC7D37071}" type="sibTrans" cxnId="{92159418-F1EE-48BC-AD16-FB6835143590}">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1F0437D0-FC68-49D0-B10C-B3A04A41AF92}" type="presOf" srcId="{EA4D8AF0-0639-4F4C-85D9-F1E12F49A7E3}" destId="{CC81EE40-1A3B-41DE-AE97-A9CBBB7B876A}"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DE9E8699-F04F-471D-9D7F-8CD190DC6485}" type="presOf" srcId="{E462E49B-5AA5-4DA6-924F-977521149269}" destId="{F472AC94-1813-47C7-B40E-561F13BE4EB3}" srcOrd="0" destOrd="0" presId="urn:microsoft.com/office/officeart/2005/8/layout/vList2"/>
    <dgm:cxn modelId="{CA076EAC-CEFE-4CC4-B769-EC9E6646A471}"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2DC31391-F317-4D17-9306-1D52DC3E5EEB}" type="presOf" srcId="{B1626CC8-4D61-4F2A-8226-6B3996D50B67}" destId="{4EA0220B-839B-46A1-9AE5-C58FB5FC51D0}" srcOrd="0" destOrd="0" presId="urn:microsoft.com/office/officeart/2005/8/layout/vList2"/>
    <dgm:cxn modelId="{92159418-F1EE-48BC-AD16-FB6835143590}" srcId="{B1626CC8-4D61-4F2A-8226-6B3996D50B67}" destId="{E462E49B-5AA5-4DA6-924F-977521149269}" srcOrd="2" destOrd="0" parTransId="{E4BEDCF9-B668-4F73-AA6A-963BE7E96D9B}" sibTransId="{E5ECA08A-4EC7-4463-83BE-2E2EC7D37071}"/>
    <dgm:cxn modelId="{018B4CB2-C976-4603-BE0E-8CC39DCA2553}" type="presParOf" srcId="{4EA0220B-839B-46A1-9AE5-C58FB5FC51D0}" destId="{EA7687CC-F5C1-4899-9004-20BA2EFD2753}" srcOrd="0" destOrd="0" presId="urn:microsoft.com/office/officeart/2005/8/layout/vList2"/>
    <dgm:cxn modelId="{BF9D44E8-ED94-4CD3-8813-CB96B2E79561}" type="presParOf" srcId="{4EA0220B-839B-46A1-9AE5-C58FB5FC51D0}" destId="{410D8681-E8FF-4265-A594-2920C635977D}" srcOrd="1" destOrd="0" presId="urn:microsoft.com/office/officeart/2005/8/layout/vList2"/>
    <dgm:cxn modelId="{D36ED192-B141-4621-A287-D402DF1F71A1}" type="presParOf" srcId="{4EA0220B-839B-46A1-9AE5-C58FB5FC51D0}" destId="{CC81EE40-1A3B-41DE-AE97-A9CBBB7B876A}" srcOrd="2" destOrd="0" presId="urn:microsoft.com/office/officeart/2005/8/layout/vList2"/>
    <dgm:cxn modelId="{BD267BD7-00E5-4AF4-AD81-CA7ED69C733F}" type="presParOf" srcId="{4EA0220B-839B-46A1-9AE5-C58FB5FC51D0}" destId="{14FE9513-158C-461C-B85E-B156690D570A}" srcOrd="3" destOrd="0" presId="urn:microsoft.com/office/officeart/2005/8/layout/vList2"/>
    <dgm:cxn modelId="{DB3EE535-9D5E-4ACF-8691-9609A8A151D7}" type="presParOf" srcId="{4EA0220B-839B-46A1-9AE5-C58FB5FC51D0}" destId="{F472AC94-1813-47C7-B40E-561F13BE4EB3}" srcOrd="4"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64535C10-4340-41C1-9D62-8740F2D0ED6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04B89AAA-DCF0-4FC7-B8AF-F3DBD06EF314}">
      <dgm:prSet phldrT="[Текст]"/>
      <dgm:spPr/>
      <dgm:t>
        <a:bodyPr/>
        <a:lstStyle/>
        <a:p>
          <a:r>
            <a:rPr lang="uk-UA" dirty="0" smtClean="0"/>
            <a:t>Створення середовища, в якому виконуються та взаємодіють прикладні програми</a:t>
          </a:r>
          <a:endParaRPr lang="ru-RU" dirty="0"/>
        </a:p>
      </dgm:t>
    </dgm:pt>
    <dgm:pt modelId="{4A0D0CFF-2C7E-4171-A8F8-58D7BC4CAF3C}" type="parTrans" cxnId="{14C2A2D4-D399-49AA-84E6-DA417CF0B453}">
      <dgm:prSet/>
      <dgm:spPr/>
      <dgm:t>
        <a:bodyPr/>
        <a:lstStyle/>
        <a:p>
          <a:endParaRPr lang="ru-RU"/>
        </a:p>
      </dgm:t>
    </dgm:pt>
    <dgm:pt modelId="{C349A0E9-6720-4F4C-A7D5-D240541DB3D6}" type="sibTrans" cxnId="{14C2A2D4-D399-49AA-84E6-DA417CF0B453}">
      <dgm:prSet/>
      <dgm:spPr/>
      <dgm:t>
        <a:bodyPr/>
        <a:lstStyle/>
        <a:p>
          <a:endParaRPr lang="ru-RU"/>
        </a:p>
      </dgm:t>
    </dgm:pt>
    <dgm:pt modelId="{FE73A75B-1331-4F75-AE9B-79D327E1140E}">
      <dgm:prSet phldrT="[Текст]"/>
      <dgm:spPr/>
      <dgm:t>
        <a:bodyPr/>
        <a:lstStyle/>
        <a:p>
          <a:r>
            <a:rPr lang="uk-UA" dirty="0" smtClean="0"/>
            <a:t>Розподіл апаратних ресурсів комп'ютера між прикладними програмами</a:t>
          </a:r>
          <a:endParaRPr lang="ru-RU" dirty="0"/>
        </a:p>
      </dgm:t>
    </dgm:pt>
    <dgm:pt modelId="{22477A56-FDC9-44DF-8AA0-16C5DCC485E2}" type="parTrans" cxnId="{B467264F-8862-4E98-9BF2-8721E8AE29FB}">
      <dgm:prSet/>
      <dgm:spPr/>
      <dgm:t>
        <a:bodyPr/>
        <a:lstStyle/>
        <a:p>
          <a:endParaRPr lang="ru-RU"/>
        </a:p>
      </dgm:t>
    </dgm:pt>
    <dgm:pt modelId="{1C26CA4E-08A5-46E5-96AC-BD40B7583DC8}" type="sibTrans" cxnId="{B467264F-8862-4E98-9BF2-8721E8AE29FB}">
      <dgm:prSet/>
      <dgm:spPr/>
      <dgm:t>
        <a:bodyPr/>
        <a:lstStyle/>
        <a:p>
          <a:endParaRPr lang="ru-RU"/>
        </a:p>
      </dgm:t>
    </dgm:pt>
    <dgm:pt modelId="{75332D65-348D-4F8D-BAFD-1252E5BA66AA}">
      <dgm:prSet phldrT="[Текст]"/>
      <dgm:spPr/>
      <dgm:t>
        <a:bodyPr/>
        <a:lstStyle/>
        <a:p>
          <a:r>
            <a:rPr lang="uk-UA" dirty="0" smtClean="0"/>
            <a:t>Надання прикладним програмам засобів для ефективного використання пристроїв та виконання типових операцій з введення-виведення даних</a:t>
          </a:r>
          <a:endParaRPr lang="ru-RU" dirty="0"/>
        </a:p>
      </dgm:t>
    </dgm:pt>
    <dgm:pt modelId="{C14E1B50-B1BA-465A-B694-82303261F9AE}" type="parTrans" cxnId="{CDF110CA-8430-48D2-83EB-9F107B75FE77}">
      <dgm:prSet/>
      <dgm:spPr/>
      <dgm:t>
        <a:bodyPr/>
        <a:lstStyle/>
        <a:p>
          <a:endParaRPr lang="ru-RU"/>
        </a:p>
      </dgm:t>
    </dgm:pt>
    <dgm:pt modelId="{4956F525-1466-4CE8-A095-B03D24ED9534}" type="sibTrans" cxnId="{CDF110CA-8430-48D2-83EB-9F107B75FE77}">
      <dgm:prSet/>
      <dgm:spPr/>
      <dgm:t>
        <a:bodyPr/>
        <a:lstStyle/>
        <a:p>
          <a:endParaRPr lang="ru-RU"/>
        </a:p>
      </dgm:t>
    </dgm:pt>
    <dgm:pt modelId="{F3A577F1-DF3D-4E12-AC91-AFCFCDDA79C4}">
      <dgm:prSet phldrT="[Текст]"/>
      <dgm:spPr/>
      <dgm:t>
        <a:bodyPr/>
        <a:lstStyle/>
        <a:p>
          <a:r>
            <a:rPr lang="uk-UA" dirty="0" smtClean="0"/>
            <a:t>Забезпечення взаємодії комп'ютерів у мережах</a:t>
          </a:r>
          <a:endParaRPr lang="ru-RU" dirty="0"/>
        </a:p>
      </dgm:t>
    </dgm:pt>
    <dgm:pt modelId="{A6529CE8-A8A8-4C2A-9483-9986A560EBFF}" type="parTrans" cxnId="{87D08B6E-7E78-487F-8A73-AA8C24A39E17}">
      <dgm:prSet/>
      <dgm:spPr/>
      <dgm:t>
        <a:bodyPr/>
        <a:lstStyle/>
        <a:p>
          <a:endParaRPr lang="ru-RU"/>
        </a:p>
      </dgm:t>
    </dgm:pt>
    <dgm:pt modelId="{001407CE-87F9-49EF-9DF7-13B4E1A01911}" type="sibTrans" cxnId="{87D08B6E-7E78-487F-8A73-AA8C24A39E17}">
      <dgm:prSet/>
      <dgm:spPr/>
      <dgm:t>
        <a:bodyPr/>
        <a:lstStyle/>
        <a:p>
          <a:endParaRPr lang="ru-RU"/>
        </a:p>
      </dgm:t>
    </dgm:pt>
    <dgm:pt modelId="{841B926C-C0CC-460A-9B9D-2C24284B4558}">
      <dgm:prSet phldrT="[Текст]"/>
      <dgm:spPr/>
      <dgm:t>
        <a:bodyPr/>
        <a:lstStyle/>
        <a:p>
          <a:r>
            <a:rPr lang="uk-UA" dirty="0" smtClean="0"/>
            <a:t>Організація зберігання даних на запам'ятовуючих пристроях </a:t>
          </a:r>
          <a:endParaRPr lang="ru-RU" dirty="0"/>
        </a:p>
      </dgm:t>
    </dgm:pt>
    <dgm:pt modelId="{95CAA7A6-D641-48E6-8C58-91B38D27D535}" type="parTrans" cxnId="{78EC48F2-C252-4C8F-B29B-AF0BCF76D259}">
      <dgm:prSet/>
      <dgm:spPr/>
      <dgm:t>
        <a:bodyPr/>
        <a:lstStyle/>
        <a:p>
          <a:endParaRPr lang="ru-RU"/>
        </a:p>
      </dgm:t>
    </dgm:pt>
    <dgm:pt modelId="{A3A268A7-5EAC-4229-A2DC-7CDCB5781A4D}" type="sibTrans" cxnId="{78EC48F2-C252-4C8F-B29B-AF0BCF76D259}">
      <dgm:prSet/>
      <dgm:spPr/>
      <dgm:t>
        <a:bodyPr/>
        <a:lstStyle/>
        <a:p>
          <a:endParaRPr lang="ru-RU"/>
        </a:p>
      </dgm:t>
    </dgm:pt>
    <dgm:pt modelId="{7F2EDD92-20B6-4521-8112-BAA5CC39A49B}">
      <dgm:prSet phldrT="[Текст]"/>
      <dgm:spPr/>
      <dgm:t>
        <a:bodyPr/>
        <a:lstStyle/>
        <a:p>
          <a:r>
            <a:rPr lang="uk-UA" dirty="0" smtClean="0"/>
            <a:t>Надання інтерфейсу, за допомогою якого користувачі керуватимуть виконанням прикладних програм та вмістом запам'ятовуючих пристроїв</a:t>
          </a:r>
          <a:endParaRPr lang="ru-RU" dirty="0"/>
        </a:p>
      </dgm:t>
    </dgm:pt>
    <dgm:pt modelId="{0715DB2A-7989-45C7-AFFF-90DD833710E3}" type="parTrans" cxnId="{2E5338BD-8C6F-47C1-9643-D62FB7F34452}">
      <dgm:prSet/>
      <dgm:spPr/>
      <dgm:t>
        <a:bodyPr/>
        <a:lstStyle/>
        <a:p>
          <a:endParaRPr lang="ru-RU"/>
        </a:p>
      </dgm:t>
    </dgm:pt>
    <dgm:pt modelId="{D4EA5D9D-56E9-4856-92F6-D4E099CFD843}" type="sibTrans" cxnId="{2E5338BD-8C6F-47C1-9643-D62FB7F34452}">
      <dgm:prSet/>
      <dgm:spPr/>
      <dgm:t>
        <a:bodyPr/>
        <a:lstStyle/>
        <a:p>
          <a:endParaRPr lang="ru-RU"/>
        </a:p>
      </dgm:t>
    </dgm:pt>
    <dgm:pt modelId="{CFD90A73-C4B1-4E6D-9495-0A50D8A5E428}" type="pres">
      <dgm:prSet presAssocID="{64535C10-4340-41C1-9D62-8740F2D0ED68}" presName="linear" presStyleCnt="0">
        <dgm:presLayoutVars>
          <dgm:animLvl val="lvl"/>
          <dgm:resizeHandles val="exact"/>
        </dgm:presLayoutVars>
      </dgm:prSet>
      <dgm:spPr/>
      <dgm:t>
        <a:bodyPr/>
        <a:lstStyle/>
        <a:p>
          <a:endParaRPr lang="ru-RU"/>
        </a:p>
      </dgm:t>
    </dgm:pt>
    <dgm:pt modelId="{2FE5744D-BB7E-4FEA-9FF5-BA6C42E19A72}" type="pres">
      <dgm:prSet presAssocID="{04B89AAA-DCF0-4FC7-B8AF-F3DBD06EF314}" presName="parentText" presStyleLbl="node1" presStyleIdx="0" presStyleCnt="6">
        <dgm:presLayoutVars>
          <dgm:chMax val="0"/>
          <dgm:bulletEnabled val="1"/>
        </dgm:presLayoutVars>
      </dgm:prSet>
      <dgm:spPr/>
      <dgm:t>
        <a:bodyPr/>
        <a:lstStyle/>
        <a:p>
          <a:endParaRPr lang="ru-RU"/>
        </a:p>
      </dgm:t>
    </dgm:pt>
    <dgm:pt modelId="{BF4D52FC-3940-478A-84B0-2BEA814D31BD}" type="pres">
      <dgm:prSet presAssocID="{C349A0E9-6720-4F4C-A7D5-D240541DB3D6}" presName="spacer" presStyleCnt="0"/>
      <dgm:spPr/>
      <dgm:t>
        <a:bodyPr/>
        <a:lstStyle/>
        <a:p>
          <a:endParaRPr lang="ru-RU"/>
        </a:p>
      </dgm:t>
    </dgm:pt>
    <dgm:pt modelId="{2DA75AB9-98D7-4232-AB9B-C4597FC6DCC7}" type="pres">
      <dgm:prSet presAssocID="{FE73A75B-1331-4F75-AE9B-79D327E1140E}" presName="parentText" presStyleLbl="node1" presStyleIdx="1" presStyleCnt="6">
        <dgm:presLayoutVars>
          <dgm:chMax val="0"/>
          <dgm:bulletEnabled val="1"/>
        </dgm:presLayoutVars>
      </dgm:prSet>
      <dgm:spPr/>
      <dgm:t>
        <a:bodyPr/>
        <a:lstStyle/>
        <a:p>
          <a:endParaRPr lang="ru-RU"/>
        </a:p>
      </dgm:t>
    </dgm:pt>
    <dgm:pt modelId="{6599F04C-6040-44BF-91AF-19AEA7E29343}" type="pres">
      <dgm:prSet presAssocID="{1C26CA4E-08A5-46E5-96AC-BD40B7583DC8}" presName="spacer" presStyleCnt="0"/>
      <dgm:spPr/>
      <dgm:t>
        <a:bodyPr/>
        <a:lstStyle/>
        <a:p>
          <a:endParaRPr lang="ru-RU"/>
        </a:p>
      </dgm:t>
    </dgm:pt>
    <dgm:pt modelId="{C2112136-76BA-40F0-BE16-D6F122467CF0}" type="pres">
      <dgm:prSet presAssocID="{75332D65-348D-4F8D-BAFD-1252E5BA66AA}" presName="parentText" presStyleLbl="node1" presStyleIdx="2" presStyleCnt="6">
        <dgm:presLayoutVars>
          <dgm:chMax val="0"/>
          <dgm:bulletEnabled val="1"/>
        </dgm:presLayoutVars>
      </dgm:prSet>
      <dgm:spPr/>
      <dgm:t>
        <a:bodyPr/>
        <a:lstStyle/>
        <a:p>
          <a:endParaRPr lang="ru-RU"/>
        </a:p>
      </dgm:t>
    </dgm:pt>
    <dgm:pt modelId="{9A5B947B-4BD7-46EC-B1FE-9864AAA77485}" type="pres">
      <dgm:prSet presAssocID="{4956F525-1466-4CE8-A095-B03D24ED9534}" presName="spacer" presStyleCnt="0"/>
      <dgm:spPr/>
      <dgm:t>
        <a:bodyPr/>
        <a:lstStyle/>
        <a:p>
          <a:endParaRPr lang="ru-RU"/>
        </a:p>
      </dgm:t>
    </dgm:pt>
    <dgm:pt modelId="{3C1ADF44-1B8D-45ED-82EE-0C80A67C126B}" type="pres">
      <dgm:prSet presAssocID="{841B926C-C0CC-460A-9B9D-2C24284B4558}" presName="parentText" presStyleLbl="node1" presStyleIdx="3" presStyleCnt="6">
        <dgm:presLayoutVars>
          <dgm:chMax val="0"/>
          <dgm:bulletEnabled val="1"/>
        </dgm:presLayoutVars>
      </dgm:prSet>
      <dgm:spPr/>
      <dgm:t>
        <a:bodyPr/>
        <a:lstStyle/>
        <a:p>
          <a:endParaRPr lang="ru-RU"/>
        </a:p>
      </dgm:t>
    </dgm:pt>
    <dgm:pt modelId="{29E56EEE-04F5-456F-A443-079DFCFEB7D0}" type="pres">
      <dgm:prSet presAssocID="{A3A268A7-5EAC-4229-A2DC-7CDCB5781A4D}" presName="spacer" presStyleCnt="0"/>
      <dgm:spPr/>
      <dgm:t>
        <a:bodyPr/>
        <a:lstStyle/>
        <a:p>
          <a:endParaRPr lang="ru-RU"/>
        </a:p>
      </dgm:t>
    </dgm:pt>
    <dgm:pt modelId="{5FD48534-A60B-4483-84D1-7CD6D1F46BA5}" type="pres">
      <dgm:prSet presAssocID="{7F2EDD92-20B6-4521-8112-BAA5CC39A49B}" presName="parentText" presStyleLbl="node1" presStyleIdx="4" presStyleCnt="6">
        <dgm:presLayoutVars>
          <dgm:chMax val="0"/>
          <dgm:bulletEnabled val="1"/>
        </dgm:presLayoutVars>
      </dgm:prSet>
      <dgm:spPr/>
      <dgm:t>
        <a:bodyPr/>
        <a:lstStyle/>
        <a:p>
          <a:endParaRPr lang="ru-RU"/>
        </a:p>
      </dgm:t>
    </dgm:pt>
    <dgm:pt modelId="{1E8DC9D5-1C3F-4EFB-B020-6B9EC21A1205}" type="pres">
      <dgm:prSet presAssocID="{D4EA5D9D-56E9-4856-92F6-D4E099CFD843}" presName="spacer" presStyleCnt="0"/>
      <dgm:spPr/>
      <dgm:t>
        <a:bodyPr/>
        <a:lstStyle/>
        <a:p>
          <a:endParaRPr lang="ru-RU"/>
        </a:p>
      </dgm:t>
    </dgm:pt>
    <dgm:pt modelId="{2D518E2E-CCB3-4955-84C4-5CDDAF7E7B71}" type="pres">
      <dgm:prSet presAssocID="{F3A577F1-DF3D-4E12-AC91-AFCFCDDA79C4}" presName="parentText" presStyleLbl="node1" presStyleIdx="5" presStyleCnt="6">
        <dgm:presLayoutVars>
          <dgm:chMax val="0"/>
          <dgm:bulletEnabled val="1"/>
        </dgm:presLayoutVars>
      </dgm:prSet>
      <dgm:spPr/>
      <dgm:t>
        <a:bodyPr/>
        <a:lstStyle/>
        <a:p>
          <a:endParaRPr lang="ru-RU"/>
        </a:p>
      </dgm:t>
    </dgm:pt>
  </dgm:ptLst>
  <dgm:cxnLst>
    <dgm:cxn modelId="{B467264F-8862-4E98-9BF2-8721E8AE29FB}" srcId="{64535C10-4340-41C1-9D62-8740F2D0ED68}" destId="{FE73A75B-1331-4F75-AE9B-79D327E1140E}" srcOrd="1" destOrd="0" parTransId="{22477A56-FDC9-44DF-8AA0-16C5DCC485E2}" sibTransId="{1C26CA4E-08A5-46E5-96AC-BD40B7583DC8}"/>
    <dgm:cxn modelId="{2E5338BD-8C6F-47C1-9643-D62FB7F34452}" srcId="{64535C10-4340-41C1-9D62-8740F2D0ED68}" destId="{7F2EDD92-20B6-4521-8112-BAA5CC39A49B}" srcOrd="4" destOrd="0" parTransId="{0715DB2A-7989-45C7-AFFF-90DD833710E3}" sibTransId="{D4EA5D9D-56E9-4856-92F6-D4E099CFD843}"/>
    <dgm:cxn modelId="{78EC48F2-C252-4C8F-B29B-AF0BCF76D259}" srcId="{64535C10-4340-41C1-9D62-8740F2D0ED68}" destId="{841B926C-C0CC-460A-9B9D-2C24284B4558}" srcOrd="3" destOrd="0" parTransId="{95CAA7A6-D641-48E6-8C58-91B38D27D535}" sibTransId="{A3A268A7-5EAC-4229-A2DC-7CDCB5781A4D}"/>
    <dgm:cxn modelId="{EAF9EA39-72BA-4A5F-97F6-182FCC3ABAEE}" type="presOf" srcId="{75332D65-348D-4F8D-BAFD-1252E5BA66AA}" destId="{C2112136-76BA-40F0-BE16-D6F122467CF0}" srcOrd="0" destOrd="0" presId="urn:microsoft.com/office/officeart/2005/8/layout/vList2"/>
    <dgm:cxn modelId="{5A8384A2-0BD5-4D54-945B-713BEB46C04A}" type="presOf" srcId="{841B926C-C0CC-460A-9B9D-2C24284B4558}" destId="{3C1ADF44-1B8D-45ED-82EE-0C80A67C126B}" srcOrd="0" destOrd="0" presId="urn:microsoft.com/office/officeart/2005/8/layout/vList2"/>
    <dgm:cxn modelId="{E75AA6EB-001B-4229-AE3D-99B8EAEBB374}" type="presOf" srcId="{F3A577F1-DF3D-4E12-AC91-AFCFCDDA79C4}" destId="{2D518E2E-CCB3-4955-84C4-5CDDAF7E7B71}" srcOrd="0" destOrd="0" presId="urn:microsoft.com/office/officeart/2005/8/layout/vList2"/>
    <dgm:cxn modelId="{5E3834BD-3B00-41D0-A9D8-8A1247C89303}" type="presOf" srcId="{7F2EDD92-20B6-4521-8112-BAA5CC39A49B}" destId="{5FD48534-A60B-4483-84D1-7CD6D1F46BA5}" srcOrd="0" destOrd="0" presId="urn:microsoft.com/office/officeart/2005/8/layout/vList2"/>
    <dgm:cxn modelId="{21DA3A84-9403-4640-84F5-6F555F9CAE8C}" type="presOf" srcId="{04B89AAA-DCF0-4FC7-B8AF-F3DBD06EF314}" destId="{2FE5744D-BB7E-4FEA-9FF5-BA6C42E19A72}" srcOrd="0" destOrd="0" presId="urn:microsoft.com/office/officeart/2005/8/layout/vList2"/>
    <dgm:cxn modelId="{59384950-C9A5-4E50-A872-4819D4F0ADED}" type="presOf" srcId="{64535C10-4340-41C1-9D62-8740F2D0ED68}" destId="{CFD90A73-C4B1-4E6D-9495-0A50D8A5E428}" srcOrd="0" destOrd="0" presId="urn:microsoft.com/office/officeart/2005/8/layout/vList2"/>
    <dgm:cxn modelId="{14C2A2D4-D399-49AA-84E6-DA417CF0B453}" srcId="{64535C10-4340-41C1-9D62-8740F2D0ED68}" destId="{04B89AAA-DCF0-4FC7-B8AF-F3DBD06EF314}" srcOrd="0" destOrd="0" parTransId="{4A0D0CFF-2C7E-4171-A8F8-58D7BC4CAF3C}" sibTransId="{C349A0E9-6720-4F4C-A7D5-D240541DB3D6}"/>
    <dgm:cxn modelId="{87D08B6E-7E78-487F-8A73-AA8C24A39E17}" srcId="{64535C10-4340-41C1-9D62-8740F2D0ED68}" destId="{F3A577F1-DF3D-4E12-AC91-AFCFCDDA79C4}" srcOrd="5" destOrd="0" parTransId="{A6529CE8-A8A8-4C2A-9483-9986A560EBFF}" sibTransId="{001407CE-87F9-49EF-9DF7-13B4E1A01911}"/>
    <dgm:cxn modelId="{CDF110CA-8430-48D2-83EB-9F107B75FE77}" srcId="{64535C10-4340-41C1-9D62-8740F2D0ED68}" destId="{75332D65-348D-4F8D-BAFD-1252E5BA66AA}" srcOrd="2" destOrd="0" parTransId="{C14E1B50-B1BA-465A-B694-82303261F9AE}" sibTransId="{4956F525-1466-4CE8-A095-B03D24ED9534}"/>
    <dgm:cxn modelId="{6B9A1C35-5349-4BB7-89F3-010F4938801E}" type="presOf" srcId="{FE73A75B-1331-4F75-AE9B-79D327E1140E}" destId="{2DA75AB9-98D7-4232-AB9B-C4597FC6DCC7}" srcOrd="0" destOrd="0" presId="urn:microsoft.com/office/officeart/2005/8/layout/vList2"/>
    <dgm:cxn modelId="{0D19A389-A8D5-41E8-A0F2-A8F204B474EE}" type="presParOf" srcId="{CFD90A73-C4B1-4E6D-9495-0A50D8A5E428}" destId="{2FE5744D-BB7E-4FEA-9FF5-BA6C42E19A72}" srcOrd="0" destOrd="0" presId="urn:microsoft.com/office/officeart/2005/8/layout/vList2"/>
    <dgm:cxn modelId="{699891AB-B0E1-42AE-AE6C-FF2513638A5C}" type="presParOf" srcId="{CFD90A73-C4B1-4E6D-9495-0A50D8A5E428}" destId="{BF4D52FC-3940-478A-84B0-2BEA814D31BD}" srcOrd="1" destOrd="0" presId="urn:microsoft.com/office/officeart/2005/8/layout/vList2"/>
    <dgm:cxn modelId="{58FF006E-412A-43BC-886A-B6348DF1B751}" type="presParOf" srcId="{CFD90A73-C4B1-4E6D-9495-0A50D8A5E428}" destId="{2DA75AB9-98D7-4232-AB9B-C4597FC6DCC7}" srcOrd="2" destOrd="0" presId="urn:microsoft.com/office/officeart/2005/8/layout/vList2"/>
    <dgm:cxn modelId="{F87B0148-F3C9-42C3-963D-28F1A8FBD17C}" type="presParOf" srcId="{CFD90A73-C4B1-4E6D-9495-0A50D8A5E428}" destId="{6599F04C-6040-44BF-91AF-19AEA7E29343}" srcOrd="3" destOrd="0" presId="urn:microsoft.com/office/officeart/2005/8/layout/vList2"/>
    <dgm:cxn modelId="{3BA33469-3C17-47E1-A434-4919375776DB}" type="presParOf" srcId="{CFD90A73-C4B1-4E6D-9495-0A50D8A5E428}" destId="{C2112136-76BA-40F0-BE16-D6F122467CF0}" srcOrd="4" destOrd="0" presId="urn:microsoft.com/office/officeart/2005/8/layout/vList2"/>
    <dgm:cxn modelId="{B8CCD4F1-5DB7-407D-82D5-7573C8858043}" type="presParOf" srcId="{CFD90A73-C4B1-4E6D-9495-0A50D8A5E428}" destId="{9A5B947B-4BD7-46EC-B1FE-9864AAA77485}" srcOrd="5" destOrd="0" presId="urn:microsoft.com/office/officeart/2005/8/layout/vList2"/>
    <dgm:cxn modelId="{94F51347-73E3-4FF2-9A23-868F53B8F1C3}" type="presParOf" srcId="{CFD90A73-C4B1-4E6D-9495-0A50D8A5E428}" destId="{3C1ADF44-1B8D-45ED-82EE-0C80A67C126B}" srcOrd="6" destOrd="0" presId="urn:microsoft.com/office/officeart/2005/8/layout/vList2"/>
    <dgm:cxn modelId="{7DDAE9C9-BB4F-46B4-A376-6E8BC0701A63}" type="presParOf" srcId="{CFD90A73-C4B1-4E6D-9495-0A50D8A5E428}" destId="{29E56EEE-04F5-456F-A443-079DFCFEB7D0}" srcOrd="7" destOrd="0" presId="urn:microsoft.com/office/officeart/2005/8/layout/vList2"/>
    <dgm:cxn modelId="{A77355A5-5653-48D2-9380-60C1561E3EC9}" type="presParOf" srcId="{CFD90A73-C4B1-4E6D-9495-0A50D8A5E428}" destId="{5FD48534-A60B-4483-84D1-7CD6D1F46BA5}" srcOrd="8" destOrd="0" presId="urn:microsoft.com/office/officeart/2005/8/layout/vList2"/>
    <dgm:cxn modelId="{7D1FE1E9-89B5-48EA-BBD1-9A1F4AD8A1D6}" type="presParOf" srcId="{CFD90A73-C4B1-4E6D-9495-0A50D8A5E428}" destId="{1E8DC9D5-1C3F-4EFB-B020-6B9EC21A1205}" srcOrd="9" destOrd="0" presId="urn:microsoft.com/office/officeart/2005/8/layout/vList2"/>
    <dgm:cxn modelId="{35C0604A-F520-4E6F-B3E1-82583FF76AEC}" type="presParOf" srcId="{CFD90A73-C4B1-4E6D-9495-0A50D8A5E428}" destId="{2D518E2E-CCB3-4955-84C4-5CDDAF7E7B71}" srcOrd="1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F3E35B-331D-40EE-B993-7473ACB035FB}" type="slidenum">
              <a:rPr lang="ru-RU" smtClean="0"/>
              <a:pPr/>
              <a:t>‹#›</a:t>
            </a:fld>
            <a:endParaRPr lang="ru-RU" dirty="0"/>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B9F3E35B-331D-40EE-B993-7473ACB035FB}" type="slidenum">
              <a:rPr lang="ru-RU" smtClean="0"/>
              <a:pPr/>
              <a:t>‹#›</a:t>
            </a:fld>
            <a:endParaRPr lang="ru-RU" dirty="0"/>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4361688" y="1026372"/>
            <a:ext cx="457200" cy="441325"/>
          </a:xfrm>
        </p:spPr>
        <p:txBody>
          <a:bodyPr/>
          <a:lstStyle/>
          <a:p>
            <a:fld id="{B9F3E35B-331D-40EE-B993-7473ACB035FB}" type="slidenum">
              <a:rPr lang="ru-RU" smtClean="0"/>
              <a:pPr/>
              <a:t>‹#›</a:t>
            </a:fld>
            <a:endParaRPr lang="ru-RU" dirty="0"/>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dirty="0"/>
          </a:p>
        </p:txBody>
      </p:sp>
      <p:sp>
        <p:nvSpPr>
          <p:cNvPr id="4" name="Дата 3"/>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F3E35B-331D-40EE-B993-7473ACB035FB}" type="slidenum">
              <a:rPr lang="ru-RU" smtClean="0"/>
              <a:pPr/>
              <a:t>‹#›</a:t>
            </a:fld>
            <a:endParaRPr lang="ru-RU" dirty="0"/>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96A886EE-F8BB-4677-9A77-D6A6F1942D23}" type="datetimeFigureOut">
              <a:rPr lang="ru-RU" smtClean="0"/>
              <a:pPr/>
              <a:t>12.01.2013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9F3E35B-331D-40EE-B993-7473ACB035FB}" type="slidenum">
              <a:rPr lang="ru-RU" smtClean="0"/>
              <a:pPr/>
              <a:t>‹#›</a:t>
            </a:fld>
            <a:endParaRPr lang="ru-RU" dirty="0"/>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dirty="0"/>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B9F3E35B-331D-40EE-B993-7473ACB035FB}" type="slidenum">
              <a:rPr lang="ru-RU" smtClean="0"/>
              <a:pPr/>
              <a:t>‹#›</a:t>
            </a:fld>
            <a:endParaRPr lang="ru-RU" dirty="0"/>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a:xfrm>
            <a:off x="4343400" y="1036020"/>
            <a:ext cx="457200" cy="441325"/>
          </a:xfrm>
        </p:spPr>
        <p:txBody>
          <a:bodyPr/>
          <a:lstStyle/>
          <a:p>
            <a:fld id="{B9F3E35B-331D-40EE-B993-7473ACB035FB}"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9F3E35B-331D-40EE-B993-7473ACB035FB}"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9F3E35B-331D-40EE-B993-7473ACB035FB}" type="slidenum">
              <a:rPr lang="ru-RU" smtClean="0"/>
              <a:pPr/>
              <a:t>‹#›</a:t>
            </a:fld>
            <a:endParaRPr lang="ru-RU" dirty="0"/>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96A886EE-F8BB-4677-9A77-D6A6F1942D23}" type="datetimeFigureOut">
              <a:rPr lang="ru-RU" smtClean="0"/>
              <a:pPr/>
              <a:t>12.01.2013</a:t>
            </a:fld>
            <a:endParaRPr lang="ru-RU" dirty="0"/>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B9F3E35B-331D-40EE-B993-7473ACB035FB}" type="slidenum">
              <a:rPr lang="ru-RU" smtClean="0"/>
              <a:pPr/>
              <a:t>‹#›</a:t>
            </a:fld>
            <a:endParaRPr lang="ru-RU" dirty="0"/>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96A886EE-F8BB-4677-9A77-D6A6F1942D23}" type="datetimeFigureOut">
              <a:rPr lang="ru-RU" smtClean="0"/>
              <a:pPr/>
              <a:t>12.01.2013</a:t>
            </a:fld>
            <a:endParaRPr lang="ru-RU" dirty="0"/>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6A886EE-F8BB-4677-9A77-D6A6F1942D23}" type="datetimeFigureOut">
              <a:rPr lang="ru-RU" smtClean="0"/>
              <a:pPr/>
              <a:t>12.01.2013</a:t>
            </a:fld>
            <a:endParaRPr lang="ru-RU" dirty="0"/>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dirty="0"/>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9F3E35B-331D-40EE-B993-7473ACB035FB}" type="slidenum">
              <a:rPr lang="ru-RU" smtClean="0"/>
              <a:pPr/>
              <a:t>‹#›</a:t>
            </a:fld>
            <a:endParaRPr lang="ru-RU" dirty="0"/>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openxmlformats.org/officeDocument/2006/relationships/diagramColors" Target="../diagrams/colors3.xml"/><Relationship Id="rId18" Type="http://schemas.openxmlformats.org/officeDocument/2006/relationships/diagramData" Target="../diagrams/data5.xml"/><Relationship Id="rId26" Type="http://schemas.openxmlformats.org/officeDocument/2006/relationships/diagramData" Target="../diagrams/data7.xml"/><Relationship Id="rId3" Type="http://schemas.openxmlformats.org/officeDocument/2006/relationships/diagramLayout" Target="../diagrams/layout1.xml"/><Relationship Id="rId21" Type="http://schemas.openxmlformats.org/officeDocument/2006/relationships/diagramColors" Target="../diagrams/colors5.xml"/><Relationship Id="rId7" Type="http://schemas.openxmlformats.org/officeDocument/2006/relationships/diagramLayout" Target="../diagrams/layout2.xml"/><Relationship Id="rId12" Type="http://schemas.openxmlformats.org/officeDocument/2006/relationships/diagramQuickStyle" Target="../diagrams/quickStyle3.xml"/><Relationship Id="rId17" Type="http://schemas.openxmlformats.org/officeDocument/2006/relationships/diagramColors" Target="../diagrams/colors4.xml"/><Relationship Id="rId25" Type="http://schemas.openxmlformats.org/officeDocument/2006/relationships/diagramColors" Target="../diagrams/colors6.xml"/><Relationship Id="rId33" Type="http://schemas.openxmlformats.org/officeDocument/2006/relationships/diagramColors" Target="../diagrams/colors8.xml"/><Relationship Id="rId2" Type="http://schemas.openxmlformats.org/officeDocument/2006/relationships/diagramData" Target="../diagrams/data1.xml"/><Relationship Id="rId16" Type="http://schemas.openxmlformats.org/officeDocument/2006/relationships/diagramQuickStyle" Target="../diagrams/quickStyle4.xml"/><Relationship Id="rId20" Type="http://schemas.openxmlformats.org/officeDocument/2006/relationships/diagramQuickStyle" Target="../diagrams/quickStyle5.xml"/><Relationship Id="rId29" Type="http://schemas.openxmlformats.org/officeDocument/2006/relationships/diagramColors" Target="../diagrams/colors7.xml"/><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openxmlformats.org/officeDocument/2006/relationships/diagramLayout" Target="../diagrams/layout3.xml"/><Relationship Id="rId24" Type="http://schemas.openxmlformats.org/officeDocument/2006/relationships/diagramQuickStyle" Target="../diagrams/quickStyle6.xml"/><Relationship Id="rId32" Type="http://schemas.openxmlformats.org/officeDocument/2006/relationships/diagramQuickStyle" Target="../diagrams/quickStyle8.xml"/><Relationship Id="rId5" Type="http://schemas.openxmlformats.org/officeDocument/2006/relationships/diagramColors" Target="../diagrams/colors1.xml"/><Relationship Id="rId15" Type="http://schemas.openxmlformats.org/officeDocument/2006/relationships/diagramLayout" Target="../diagrams/layout4.xml"/><Relationship Id="rId23" Type="http://schemas.openxmlformats.org/officeDocument/2006/relationships/diagramLayout" Target="../diagrams/layout6.xml"/><Relationship Id="rId28" Type="http://schemas.openxmlformats.org/officeDocument/2006/relationships/diagramQuickStyle" Target="../diagrams/quickStyle7.xml"/><Relationship Id="rId10" Type="http://schemas.openxmlformats.org/officeDocument/2006/relationships/diagramData" Target="../diagrams/data3.xml"/><Relationship Id="rId19" Type="http://schemas.openxmlformats.org/officeDocument/2006/relationships/diagramLayout" Target="../diagrams/layout5.xml"/><Relationship Id="rId31" Type="http://schemas.openxmlformats.org/officeDocument/2006/relationships/diagramLayout" Target="../diagrams/layout8.xml"/><Relationship Id="rId4" Type="http://schemas.openxmlformats.org/officeDocument/2006/relationships/diagramQuickStyle" Target="../diagrams/quickStyle1.xml"/><Relationship Id="rId9" Type="http://schemas.openxmlformats.org/officeDocument/2006/relationships/diagramColors" Target="../diagrams/colors2.xml"/><Relationship Id="rId14" Type="http://schemas.openxmlformats.org/officeDocument/2006/relationships/diagramData" Target="../diagrams/data4.xml"/><Relationship Id="rId22" Type="http://schemas.openxmlformats.org/officeDocument/2006/relationships/diagramData" Target="../diagrams/data6.xml"/><Relationship Id="rId27" Type="http://schemas.openxmlformats.org/officeDocument/2006/relationships/diagramLayout" Target="../diagrams/layout7.xml"/><Relationship Id="rId30" Type="http://schemas.openxmlformats.org/officeDocument/2006/relationships/diagramData" Target="../diagrams/data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2819400"/>
            <a:ext cx="6400800" cy="609600"/>
          </a:xfrm>
        </p:spPr>
        <p:txBody>
          <a:bodyPr/>
          <a:lstStyle/>
          <a:p>
            <a:r>
              <a:rPr lang="uk-UA" dirty="0" smtClean="0"/>
              <a:t>Інформатика. 9клас</a:t>
            </a:r>
            <a:endParaRPr lang="ru-RU" dirty="0"/>
          </a:p>
        </p:txBody>
      </p:sp>
      <p:sp>
        <p:nvSpPr>
          <p:cNvPr id="2" name="Заголовок 1"/>
          <p:cNvSpPr>
            <a:spLocks noGrp="1"/>
          </p:cNvSpPr>
          <p:nvPr>
            <p:ph type="ctrTitle"/>
          </p:nvPr>
        </p:nvSpPr>
        <p:spPr/>
        <p:txBody>
          <a:bodyPr>
            <a:normAutofit fontScale="90000"/>
          </a:bodyPr>
          <a:lstStyle/>
          <a:p>
            <a:r>
              <a:rPr lang="uk-UA"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Програмне</a:t>
            </a:r>
            <a:r>
              <a:rPr lang="uk-UA" dirty="0" smtClean="0"/>
              <a:t> </a:t>
            </a:r>
            <a:r>
              <a:rPr lang="uk-UA"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забезпечення</a:t>
            </a:r>
            <a:r>
              <a:rPr lang="uk-UA" dirty="0" smtClean="0"/>
              <a:t> </a:t>
            </a:r>
            <a:r>
              <a:rPr lang="uk-UA"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комп'ютерних</a:t>
            </a:r>
            <a:r>
              <a:rPr lang="uk-UA" dirty="0" smtClean="0"/>
              <a:t> </a:t>
            </a:r>
            <a:r>
              <a:rPr lang="uk-UA"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систем</a:t>
            </a:r>
            <a:endParaRPr lang="ru-RU"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endParaRPr>
          </a:p>
        </p:txBody>
      </p:sp>
      <p:sp>
        <p:nvSpPr>
          <p:cNvPr id="4" name="TextBox 3"/>
          <p:cNvSpPr txBox="1"/>
          <p:nvPr/>
        </p:nvSpPr>
        <p:spPr>
          <a:xfrm>
            <a:off x="3571868" y="3357562"/>
            <a:ext cx="178595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uk-UA" dirty="0" smtClean="0"/>
              <a:t>Розділ 6</a:t>
            </a:r>
            <a:endParaRPr lang="ru-RU" dirty="0"/>
          </a:p>
        </p:txBody>
      </p:sp>
      <p:sp>
        <p:nvSpPr>
          <p:cNvPr id="6" name="Прямоугольник 5"/>
          <p:cNvSpPr/>
          <p:nvPr/>
        </p:nvSpPr>
        <p:spPr>
          <a:xfrm>
            <a:off x="1785918" y="4714884"/>
            <a:ext cx="6072198"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defPPr>
              <a:defRPr lang="ru-RU"/>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r>
              <a:rPr lang="uk-UA" b="1" dirty="0">
                <a:effectLst>
                  <a:outerShdw blurRad="38100" dist="38100" dir="2700000" algn="tl">
                    <a:srgbClr val="000000">
                      <a:alpha val="43137"/>
                    </a:srgbClr>
                  </a:outerShdw>
                </a:effectLst>
              </a:rPr>
              <a:t>Навчальна презентація </a:t>
            </a:r>
            <a:endParaRPr lang="uk-UA"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b="1" dirty="0" smtClean="0">
                <a:effectLst>
                  <a:outerShdw blurRad="38100" dist="38100" dir="2700000" algn="tl">
                    <a:srgbClr val="000000">
                      <a:alpha val="43137"/>
                    </a:srgbClr>
                  </a:outerShdw>
                </a:effectLst>
              </a:rPr>
              <a:t>з  </a:t>
            </a:r>
            <a:r>
              <a:rPr lang="uk-UA" b="1" dirty="0">
                <a:effectLst>
                  <a:outerShdw blurRad="38100" dist="38100" dir="2700000" algn="tl">
                    <a:srgbClr val="000000">
                      <a:alpha val="43137"/>
                    </a:srgbClr>
                  </a:outerShdw>
                </a:effectLst>
              </a:rPr>
              <a:t>інформатики для 9 </a:t>
            </a:r>
            <a:r>
              <a:rPr lang="uk-UA" b="1" dirty="0" smtClean="0">
                <a:effectLst>
                  <a:outerShdw blurRad="38100" dist="38100" dir="2700000" algn="tl">
                    <a:srgbClr val="000000">
                      <a:alpha val="43137"/>
                    </a:srgbClr>
                  </a:outerShdw>
                </a:effectLst>
              </a:rPr>
              <a:t>класу</a:t>
            </a:r>
            <a:endParaRPr lang="en-US"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i="1" dirty="0" smtClean="0"/>
              <a:t>Підготовлена та </a:t>
            </a:r>
            <a:r>
              <a:rPr lang="uk-UA" i="1" dirty="0" err="1"/>
              <a:t>в</a:t>
            </a:r>
            <a:r>
              <a:rPr lang="uk-UA" i="1" dirty="0" err="1" smtClean="0"/>
              <a:t>ідкорегована</a:t>
            </a:r>
            <a:r>
              <a:rPr lang="uk-UA" i="1" dirty="0" smtClean="0"/>
              <a:t> вчителем </a:t>
            </a:r>
          </a:p>
          <a:p>
            <a:pPr algn="ctr" fontAlgn="auto">
              <a:spcBef>
                <a:spcPts val="0"/>
              </a:spcBef>
              <a:spcAft>
                <a:spcPts val="0"/>
              </a:spcAft>
              <a:defRPr/>
            </a:pPr>
            <a:r>
              <a:rPr lang="uk-UA" i="1" dirty="0" smtClean="0"/>
              <a:t>інформатики Бережанської гімназії  </a:t>
            </a:r>
            <a:r>
              <a:rPr lang="uk-UA" i="1" dirty="0" err="1" smtClean="0"/>
              <a:t>ім.Б.Лепкого</a:t>
            </a:r>
            <a:endParaRPr lang="uk-UA" i="1" dirty="0" smtClean="0"/>
          </a:p>
          <a:p>
            <a:pPr algn="ctr" fontAlgn="auto">
              <a:spcBef>
                <a:spcPts val="0"/>
              </a:spcBef>
              <a:spcAft>
                <a:spcPts val="0"/>
              </a:spcAft>
              <a:defRPr/>
            </a:pPr>
            <a:r>
              <a:rPr lang="uk-UA" i="1" dirty="0" smtClean="0"/>
              <a:t>Цідило Я.Й.</a:t>
            </a:r>
            <a:endParaRPr lang="uk-UA"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Бібліотеки системних функцій</a:t>
            </a:r>
            <a:endParaRPr lang="ru-RU" dirty="0"/>
          </a:p>
        </p:txBody>
      </p:sp>
      <p:sp>
        <p:nvSpPr>
          <p:cNvPr id="3" name="Содержимое 2"/>
          <p:cNvSpPr>
            <a:spLocks noGrp="1"/>
          </p:cNvSpPr>
          <p:nvPr>
            <p:ph sz="quarter" idx="1"/>
          </p:nvPr>
        </p:nvSpPr>
        <p:spPr/>
        <p:txBody>
          <a:bodyPr>
            <a:normAutofit fontScale="92500" lnSpcReduction="10000"/>
          </a:bodyPr>
          <a:lstStyle/>
          <a:p>
            <a:pPr>
              <a:buNone/>
            </a:pPr>
            <a:r>
              <a:rPr lang="uk-UA" dirty="0" smtClean="0"/>
              <a:t>		Одні дії, виконувані прикладною програмою, властиві тільки цій програмі, а інші виконуються численними програмами цілком однаково (наприклад, створення файлу, запис даних на нього, отримання інформації про обсяг вільного простору на диску). Зрозуміло, що під час розробки нової програми недоцільно щоразу програмувати типові дії – раціональніше створити </a:t>
            </a:r>
            <a:r>
              <a:rPr lang="uk-UA" b="1" dirty="0" smtClean="0">
                <a:solidFill>
                  <a:srgbClr val="FF0000"/>
                </a:solidFill>
                <a:effectLst>
                  <a:outerShdw blurRad="38100" dist="38100" dir="2700000" algn="tl">
                    <a:srgbClr val="000000">
                      <a:alpha val="43137"/>
                    </a:srgbClr>
                  </a:outerShdw>
                </a:effectLst>
              </a:rPr>
              <a:t>бібліотеку типових функцій</a:t>
            </a:r>
            <a:r>
              <a:rPr lang="uk-UA" dirty="0" smtClean="0"/>
              <a:t>, якими могли б користуватися програмісти. Такі бібліотеки мають майже всі сучасні операційні системи. </a:t>
            </a:r>
            <a:r>
              <a:rPr lang="uk-UA" b="1" dirty="0" smtClean="0">
                <a:solidFill>
                  <a:srgbClr val="FF0000"/>
                </a:solidFill>
                <a:effectLst>
                  <a:outerShdw blurRad="38100" dist="38100" dir="2700000" algn="tl">
                    <a:srgbClr val="000000">
                      <a:alpha val="43137"/>
                    </a:srgbClr>
                  </a:outerShdw>
                </a:effectLst>
              </a:rPr>
              <a:t>Функції, що реалізуються за допомогою цих бібліотек, називаються системними</a:t>
            </a:r>
            <a:r>
              <a:rPr lang="uk-UA"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Інтерфейс користувача</a:t>
            </a:r>
            <a:endParaRPr lang="ru-RU" dirty="0"/>
          </a:p>
        </p:txBody>
      </p:sp>
      <p:sp>
        <p:nvSpPr>
          <p:cNvPr id="4" name="Содержимое 3"/>
          <p:cNvSpPr>
            <a:spLocks noGrp="1"/>
          </p:cNvSpPr>
          <p:nvPr>
            <p:ph sz="half" idx="2"/>
          </p:nvPr>
        </p:nvSpPr>
        <p:spPr>
          <a:xfrm>
            <a:off x="4857752" y="1371600"/>
            <a:ext cx="4143404" cy="985830"/>
          </a:xfrm>
        </p:spPr>
        <p:txBody>
          <a:bodyPr>
            <a:normAutofit fontScale="70000" lnSpcReduction="20000"/>
          </a:bodyPr>
          <a:lstStyle/>
          <a:p>
            <a:pPr>
              <a:buNone/>
            </a:pPr>
            <a:r>
              <a:rPr lang="uk-UA" dirty="0" smtClean="0"/>
              <a:t>	 Для ОС </a:t>
            </a:r>
            <a:r>
              <a:rPr lang="en-US" dirty="0" smtClean="0"/>
              <a:t>Windows</a:t>
            </a:r>
            <a:r>
              <a:rPr lang="uk-UA" dirty="0" smtClean="0"/>
              <a:t> найвідомішими файловими менеджерами вважають програми </a:t>
            </a:r>
            <a:r>
              <a:rPr lang="en-US" dirty="0" smtClean="0"/>
              <a:t>Far </a:t>
            </a:r>
            <a:r>
              <a:rPr lang="uk-UA" dirty="0" smtClean="0"/>
              <a:t>та </a:t>
            </a:r>
            <a:r>
              <a:rPr lang="en-US" dirty="0" smtClean="0"/>
              <a:t>Windows</a:t>
            </a:r>
            <a:r>
              <a:rPr lang="uk-UA" dirty="0" smtClean="0"/>
              <a:t> </a:t>
            </a:r>
            <a:r>
              <a:rPr lang="en-US" dirty="0" smtClean="0"/>
              <a:t>Commander</a:t>
            </a:r>
            <a:r>
              <a:rPr lang="uk-UA" dirty="0" smtClean="0"/>
              <a:t>.</a:t>
            </a:r>
            <a:endParaRPr lang="ru-RU" dirty="0"/>
          </a:p>
        </p:txBody>
      </p:sp>
      <p:sp>
        <p:nvSpPr>
          <p:cNvPr id="5" name="Прямоугольник 4"/>
          <p:cNvSpPr/>
          <p:nvPr/>
        </p:nvSpPr>
        <p:spPr>
          <a:xfrm>
            <a:off x="142844" y="2000240"/>
            <a:ext cx="4429156"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dirty="0" smtClean="0"/>
              <a:t>Інтерфейс користувача – це програмні засоби, що забезпечують взаємодію користувача із системними та прикладними програмами.</a:t>
            </a:r>
            <a:endParaRPr lang="ru-RU" dirty="0"/>
          </a:p>
        </p:txBody>
      </p:sp>
      <p:sp>
        <p:nvSpPr>
          <p:cNvPr id="6" name="Прямоугольник 5"/>
          <p:cNvSpPr/>
          <p:nvPr/>
        </p:nvSpPr>
        <p:spPr>
          <a:xfrm>
            <a:off x="142844" y="3571876"/>
            <a:ext cx="4429156"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uk-UA" dirty="0" smtClean="0"/>
              <a:t>Інтерфейс користувача операційної системи може як входити до складу ОС, так і створюватися службовими програмами – операційними оболонками і файловими менеджерами</a:t>
            </a:r>
            <a:endParaRPr lang="ru-RU" dirty="0"/>
          </a:p>
        </p:txBody>
      </p:sp>
      <p:pic>
        <p:nvPicPr>
          <p:cNvPr id="2050" name="Picture 2"/>
          <p:cNvPicPr>
            <a:picLocks noChangeAspect="1" noChangeArrowheads="1"/>
          </p:cNvPicPr>
          <p:nvPr/>
        </p:nvPicPr>
        <p:blipFill>
          <a:blip r:embed="rId2"/>
          <a:srcRect/>
          <a:stretch>
            <a:fillRect/>
          </a:stretch>
        </p:blipFill>
        <p:spPr bwMode="auto">
          <a:xfrm>
            <a:off x="4643438" y="2571744"/>
            <a:ext cx="4395791" cy="3717739"/>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Класифікація операційних систем</a:t>
            </a:r>
            <a:endParaRPr lang="ru-RU" dirty="0"/>
          </a:p>
        </p:txBody>
      </p:sp>
      <p:sp>
        <p:nvSpPr>
          <p:cNvPr id="5" name="TextBox 4"/>
          <p:cNvSpPr txBox="1"/>
          <p:nvPr/>
        </p:nvSpPr>
        <p:spPr>
          <a:xfrm>
            <a:off x="714348" y="1571612"/>
            <a:ext cx="742955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uk-UA" dirty="0" smtClean="0"/>
              <a:t>Різновиди операційних систем</a:t>
            </a:r>
            <a:endParaRPr lang="ru-RU" dirty="0"/>
          </a:p>
        </p:txBody>
      </p:sp>
      <p:graphicFrame>
        <p:nvGraphicFramePr>
          <p:cNvPr id="6" name="Схема 5"/>
          <p:cNvGraphicFramePr/>
          <p:nvPr/>
        </p:nvGraphicFramePr>
        <p:xfrm>
          <a:off x="642910" y="2143116"/>
          <a:ext cx="7500990"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Висновки</a:t>
            </a:r>
            <a:endParaRPr lang="ru-RU" dirty="0"/>
          </a:p>
        </p:txBody>
      </p:sp>
      <p:graphicFrame>
        <p:nvGraphicFramePr>
          <p:cNvPr id="5" name="Схема 4"/>
          <p:cNvGraphicFramePr/>
          <p:nvPr/>
        </p:nvGraphicFramePr>
        <p:xfrm>
          <a:off x="285720" y="1285860"/>
          <a:ext cx="8643998"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Різновиди програмного забезпечення</a:t>
            </a:r>
            <a:endParaRPr lang="ru-RU" dirty="0"/>
          </a:p>
        </p:txBody>
      </p:sp>
      <p:sp>
        <p:nvSpPr>
          <p:cNvPr id="3" name="Содержимое 2"/>
          <p:cNvSpPr>
            <a:spLocks noGrp="1"/>
          </p:cNvSpPr>
          <p:nvPr>
            <p:ph sz="quarter" idx="1"/>
          </p:nvPr>
        </p:nvSpPr>
        <p:spPr/>
        <p:txBody>
          <a:bodyPr>
            <a:normAutofit fontScale="77500" lnSpcReduction="20000"/>
          </a:bodyPr>
          <a:lstStyle/>
          <a:p>
            <a:pPr>
              <a:buNone/>
            </a:pPr>
            <a:r>
              <a:rPr lang="uk-UA" dirty="0" smtClean="0"/>
              <a:t>		Програмне забезпечення комп'ютера  можна поділити на </a:t>
            </a:r>
            <a:r>
              <a:rPr lang="uk-UA" b="1" dirty="0" smtClean="0">
                <a:solidFill>
                  <a:srgbClr val="FF0000"/>
                </a:solidFill>
                <a:effectLst>
                  <a:outerShdw blurRad="38100" dist="38100" dir="2700000" algn="tl">
                    <a:srgbClr val="000000">
                      <a:alpha val="43137"/>
                    </a:srgbClr>
                  </a:outerShdw>
                </a:effectLst>
              </a:rPr>
              <a:t>системне</a:t>
            </a:r>
            <a:r>
              <a:rPr lang="uk-UA" dirty="0" smtClean="0"/>
              <a:t> і </a:t>
            </a:r>
            <a:r>
              <a:rPr lang="uk-UA" b="1" dirty="0" smtClean="0">
                <a:solidFill>
                  <a:srgbClr val="FF0000"/>
                </a:solidFill>
                <a:effectLst>
                  <a:outerShdw blurRad="38100" dist="38100" dir="2700000" algn="tl">
                    <a:srgbClr val="000000">
                      <a:alpha val="43137"/>
                    </a:srgbClr>
                  </a:outerShdw>
                </a:effectLst>
              </a:rPr>
              <a:t>прикладне</a:t>
            </a:r>
            <a:r>
              <a:rPr lang="uk-UA" dirty="0" smtClean="0"/>
              <a:t>.</a:t>
            </a:r>
          </a:p>
          <a:p>
            <a:pPr>
              <a:buNone/>
            </a:pPr>
            <a:r>
              <a:rPr lang="uk-UA" dirty="0" smtClean="0"/>
              <a:t>		</a:t>
            </a:r>
            <a:r>
              <a:rPr lang="uk-UA" b="1" dirty="0" smtClean="0">
                <a:solidFill>
                  <a:srgbClr val="FF0000"/>
                </a:solidFill>
                <a:effectLst>
                  <a:outerShdw blurRad="38100" dist="38100" dir="2700000" algn="tl">
                    <a:srgbClr val="000000">
                      <a:alpha val="43137"/>
                    </a:srgbClr>
                  </a:outerShdw>
                </a:effectLst>
              </a:rPr>
              <a:t>Прикладні програми </a:t>
            </a:r>
            <a:r>
              <a:rPr lang="uk-UA" dirty="0" smtClean="0"/>
              <a:t>призначені для виконання завдань конкретного типу, тому різновидів таких програм багато.</a:t>
            </a:r>
          </a:p>
          <a:p>
            <a:pPr>
              <a:buNone/>
            </a:pPr>
            <a:r>
              <a:rPr lang="uk-UA" dirty="0" smtClean="0"/>
              <a:t>		</a:t>
            </a:r>
            <a:r>
              <a:rPr lang="uk-UA" b="1" dirty="0" smtClean="0">
                <a:solidFill>
                  <a:srgbClr val="FF0000"/>
                </a:solidFill>
                <a:effectLst>
                  <a:outerShdw blurRad="38100" dist="38100" dir="2700000" algn="tl">
                    <a:srgbClr val="000000">
                      <a:alpha val="43137"/>
                    </a:srgbClr>
                  </a:outerShdw>
                </a:effectLst>
              </a:rPr>
              <a:t>Системні програми </a:t>
            </a:r>
            <a:r>
              <a:rPr lang="uk-UA" dirty="0" smtClean="0"/>
              <a:t>є двох типів: </a:t>
            </a:r>
          </a:p>
          <a:p>
            <a:pPr>
              <a:buNone/>
            </a:pPr>
            <a:r>
              <a:rPr lang="uk-UA" dirty="0" smtClean="0"/>
              <a:t>	</a:t>
            </a:r>
            <a:r>
              <a:rPr lang="uk-UA" b="1" dirty="0" smtClean="0">
                <a:solidFill>
                  <a:srgbClr val="FF0000"/>
                </a:solidFill>
                <a:effectLst>
                  <a:outerShdw blurRad="38100" dist="38100" dir="2700000" algn="tl">
                    <a:srgbClr val="000000">
                      <a:alpha val="43137"/>
                    </a:srgbClr>
                  </a:outerShdw>
                </a:effectLst>
              </a:rPr>
              <a:t>операційні системи </a:t>
            </a:r>
            <a:r>
              <a:rPr lang="uk-UA" dirty="0" smtClean="0"/>
              <a:t>та </a:t>
            </a:r>
            <a:r>
              <a:rPr lang="uk-UA" b="1" dirty="0" smtClean="0">
                <a:solidFill>
                  <a:srgbClr val="FF0000"/>
                </a:solidFill>
                <a:effectLst>
                  <a:outerShdw blurRad="38100" dist="38100" dir="2700000" algn="tl">
                    <a:srgbClr val="000000">
                      <a:alpha val="43137"/>
                    </a:srgbClr>
                  </a:outerShdw>
                </a:effectLst>
              </a:rPr>
              <a:t>утиліти</a:t>
            </a:r>
            <a:r>
              <a:rPr lang="uk-UA" dirty="0" smtClean="0"/>
              <a:t>. </a:t>
            </a:r>
          </a:p>
          <a:p>
            <a:pPr>
              <a:buNone/>
            </a:pPr>
            <a:r>
              <a:rPr lang="uk-UA" dirty="0" smtClean="0"/>
              <a:t>		Операційні системи керують усіма прикладними програмами та пристроями комп'ютера. </a:t>
            </a:r>
          </a:p>
          <a:p>
            <a:pPr>
              <a:buNone/>
            </a:pPr>
            <a:r>
              <a:rPr lang="uk-UA" dirty="0" smtClean="0"/>
              <a:t>		Утиліти – невеликі програми, що підтримують </a:t>
            </a:r>
            <a:r>
              <a:rPr lang="uk-UA" dirty="0" err="1" smtClean="0"/>
              <a:t>роботоздатність</a:t>
            </a:r>
            <a:r>
              <a:rPr lang="uk-UA" dirty="0" smtClean="0"/>
              <a:t> комп'ютера, підвищують ефективність його роботи. </a:t>
            </a:r>
          </a:p>
          <a:p>
            <a:pPr>
              <a:buNone/>
            </a:pPr>
            <a:r>
              <a:rPr lang="uk-UA" dirty="0" smtClean="0"/>
              <a:t>		Утиліти часто відносять не до системного, а до службового програмного забезпечення разом з антивірусами, </a:t>
            </a:r>
            <a:r>
              <a:rPr lang="uk-UA" dirty="0" err="1" smtClean="0"/>
              <a:t>архіваторами</a:t>
            </a:r>
            <a:r>
              <a:rPr lang="uk-UA" dirty="0" smtClean="0"/>
              <a:t>, засобами для запису даних на оптичні носії та іншими вузькоспеціалізованими програмами.</a:t>
            </a:r>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Різновиди прикладних програм</a:t>
            </a:r>
            <a:endParaRPr lang="ru-RU" dirty="0"/>
          </a:p>
        </p:txBody>
      </p:sp>
      <p:sp>
        <p:nvSpPr>
          <p:cNvPr id="5" name="TextBox 4"/>
          <p:cNvSpPr txBox="1"/>
          <p:nvPr/>
        </p:nvSpPr>
        <p:spPr>
          <a:xfrm>
            <a:off x="642910" y="1428736"/>
            <a:ext cx="74295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uk-UA" dirty="0" smtClean="0"/>
              <a:t>Прикладні програми</a:t>
            </a:r>
            <a:endParaRPr lang="ru-RU" dirty="0"/>
          </a:p>
        </p:txBody>
      </p:sp>
      <p:sp>
        <p:nvSpPr>
          <p:cNvPr id="6" name="TextBox 5"/>
          <p:cNvSpPr txBox="1"/>
          <p:nvPr/>
        </p:nvSpPr>
        <p:spPr>
          <a:xfrm>
            <a:off x="714348" y="2143116"/>
            <a:ext cx="264320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Програми для роботи з документами</a:t>
            </a:r>
            <a:endParaRPr lang="ru-RU" dirty="0"/>
          </a:p>
        </p:txBody>
      </p:sp>
      <p:sp>
        <p:nvSpPr>
          <p:cNvPr id="7" name="TextBox 6"/>
          <p:cNvSpPr txBox="1"/>
          <p:nvPr/>
        </p:nvSpPr>
        <p:spPr>
          <a:xfrm>
            <a:off x="3500430" y="2143116"/>
            <a:ext cx="221457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Засоби розробки програми</a:t>
            </a:r>
            <a:endParaRPr lang="ru-RU" dirty="0"/>
          </a:p>
        </p:txBody>
      </p:sp>
      <p:sp>
        <p:nvSpPr>
          <p:cNvPr id="8" name="TextBox 7"/>
          <p:cNvSpPr txBox="1"/>
          <p:nvPr/>
        </p:nvSpPr>
        <p:spPr>
          <a:xfrm>
            <a:off x="5857884" y="2143116"/>
            <a:ext cx="221457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Програми для роботи в Інтернеті</a:t>
            </a:r>
            <a:endParaRPr lang="ru-RU" dirty="0"/>
          </a:p>
        </p:txBody>
      </p:sp>
      <p:cxnSp>
        <p:nvCxnSpPr>
          <p:cNvPr id="12" name="Прямая соединительная линия 11"/>
          <p:cNvCxnSpPr>
            <a:stCxn id="6" idx="0"/>
          </p:cNvCxnSpPr>
          <p:nvPr/>
        </p:nvCxnSpPr>
        <p:spPr>
          <a:xfrm rot="5400000" flipH="1" flipV="1">
            <a:off x="1866657" y="1970662"/>
            <a:ext cx="341748" cy="316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a:stCxn id="5" idx="2"/>
          </p:cNvCxnSpPr>
          <p:nvPr/>
        </p:nvCxnSpPr>
        <p:spPr>
          <a:xfrm rot="5400000">
            <a:off x="4185162" y="1970592"/>
            <a:ext cx="345048"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a:stCxn id="8" idx="0"/>
          </p:cNvCxnSpPr>
          <p:nvPr/>
        </p:nvCxnSpPr>
        <p:spPr>
          <a:xfrm rot="16200000" flipV="1">
            <a:off x="6768719" y="1946661"/>
            <a:ext cx="357190" cy="35719"/>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7" name="Схема 16"/>
          <p:cNvGraphicFramePr/>
          <p:nvPr/>
        </p:nvGraphicFramePr>
        <p:xfrm>
          <a:off x="714348" y="2928934"/>
          <a:ext cx="2547934" cy="1674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Схема 17"/>
          <p:cNvGraphicFramePr/>
          <p:nvPr/>
        </p:nvGraphicFramePr>
        <p:xfrm>
          <a:off x="3500430" y="2928934"/>
          <a:ext cx="2214578" cy="167481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9" name="Схема 18"/>
          <p:cNvGraphicFramePr/>
          <p:nvPr/>
        </p:nvGraphicFramePr>
        <p:xfrm>
          <a:off x="5929322" y="2928934"/>
          <a:ext cx="2214578" cy="167481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20" name="Схема 19"/>
          <p:cNvGraphicFramePr/>
          <p:nvPr/>
        </p:nvGraphicFramePr>
        <p:xfrm>
          <a:off x="785786" y="4786322"/>
          <a:ext cx="2500330" cy="64294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1" name="Схема 20"/>
          <p:cNvGraphicFramePr/>
          <p:nvPr/>
        </p:nvGraphicFramePr>
        <p:xfrm>
          <a:off x="3500430" y="4786322"/>
          <a:ext cx="2214578" cy="64294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2" name="Схема 21"/>
          <p:cNvGraphicFramePr/>
          <p:nvPr/>
        </p:nvGraphicFramePr>
        <p:xfrm>
          <a:off x="5929322" y="4714884"/>
          <a:ext cx="2214578" cy="642942"/>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3" name="Схема 22"/>
          <p:cNvGraphicFramePr/>
          <p:nvPr/>
        </p:nvGraphicFramePr>
        <p:xfrm>
          <a:off x="3500430" y="5500702"/>
          <a:ext cx="2214578" cy="1214446"/>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graphicFrame>
        <p:nvGraphicFramePr>
          <p:cNvPr id="24" name="Схема 23"/>
          <p:cNvGraphicFramePr/>
          <p:nvPr/>
        </p:nvGraphicFramePr>
        <p:xfrm>
          <a:off x="5929322" y="5468918"/>
          <a:ext cx="2214578" cy="1246230"/>
        </p:xfrm>
        <a:graphic>
          <a:graphicData uri="http://schemas.openxmlformats.org/drawingml/2006/diagram">
            <dgm:relIds xmlns:dgm="http://schemas.openxmlformats.org/drawingml/2006/diagram" xmlns:r="http://schemas.openxmlformats.org/officeDocument/2006/relationships" r:dm="rId30" r:lo="rId31" r:qs="rId32" r:cs="rId33"/>
          </a:graphicData>
        </a:graphic>
      </p:graphicFrame>
      <p:cxnSp>
        <p:nvCxnSpPr>
          <p:cNvPr id="26" name="Прямая соединительная линия 25"/>
          <p:cNvCxnSpPr>
            <a:stCxn id="5" idx="1"/>
          </p:cNvCxnSpPr>
          <p:nvPr/>
        </p:nvCxnSpPr>
        <p:spPr>
          <a:xfrm rot="10800000" flipV="1">
            <a:off x="214282" y="1613402"/>
            <a:ext cx="428628" cy="2964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rot="16200000" flipH="1">
            <a:off x="-1535949" y="3393281"/>
            <a:ext cx="3571900" cy="714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285720" y="5214950"/>
            <a:ext cx="50006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rot="5400000" flipH="1" flipV="1">
            <a:off x="500034" y="2500306"/>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rot="5400000">
            <a:off x="-428660" y="3429000"/>
            <a:ext cx="1857388"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500034" y="4357694"/>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500034" y="3786190"/>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500034" y="3214686"/>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500034" y="2500306"/>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a:stCxn id="5" idx="3"/>
          </p:cNvCxnSpPr>
          <p:nvPr/>
        </p:nvCxnSpPr>
        <p:spPr>
          <a:xfrm flipV="1">
            <a:off x="8072462" y="1609344"/>
            <a:ext cx="376594" cy="40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flipV="1">
            <a:off x="8143900" y="5000636"/>
            <a:ext cx="376594" cy="40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rot="16200000" flipH="1">
            <a:off x="6750859" y="3250405"/>
            <a:ext cx="3429024" cy="714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a:stCxn id="8" idx="3"/>
          </p:cNvCxnSpPr>
          <p:nvPr/>
        </p:nvCxnSpPr>
        <p:spPr>
          <a:xfrm>
            <a:off x="8072462" y="2466282"/>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8143900" y="3214686"/>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8143900" y="3786190"/>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8143900" y="4286256"/>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rot="16200000" flipH="1">
            <a:off x="7374074" y="3341570"/>
            <a:ext cx="1868812" cy="434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rot="5400000">
            <a:off x="6929454" y="5429264"/>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rot="5400000">
            <a:off x="4500562" y="5429264"/>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4" name="Прямая соединительная линия 63"/>
          <p:cNvCxnSpPr>
            <a:stCxn id="7" idx="2"/>
          </p:cNvCxnSpPr>
          <p:nvPr/>
        </p:nvCxnSpPr>
        <p:spPr>
          <a:xfrm rot="16200000" flipH="1">
            <a:off x="4535259" y="2861906"/>
            <a:ext cx="145777" cy="85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Прямая соединительная линия 67"/>
          <p:cNvCxnSpPr/>
          <p:nvPr/>
        </p:nvCxnSpPr>
        <p:spPr>
          <a:xfrm rot="5400000">
            <a:off x="4464843" y="4679165"/>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Опис класів деяких програм</a:t>
            </a:r>
            <a:endParaRPr lang="ru-RU" dirty="0"/>
          </a:p>
        </p:txBody>
      </p:sp>
      <p:sp>
        <p:nvSpPr>
          <p:cNvPr id="3" name="Содержимое 2"/>
          <p:cNvSpPr>
            <a:spLocks noGrp="1"/>
          </p:cNvSpPr>
          <p:nvPr>
            <p:ph sz="quarter" idx="1"/>
          </p:nvPr>
        </p:nvSpPr>
        <p:spPr/>
        <p:txBody>
          <a:bodyPr/>
          <a:lstStyle/>
          <a:p>
            <a:pPr>
              <a:buFont typeface="Wingdings" pitchFamily="2" charset="2"/>
              <a:buChar char="q"/>
            </a:pPr>
            <a:r>
              <a:rPr lang="uk-UA" dirty="0" smtClean="0"/>
              <a:t>Системи обробки текстів </a:t>
            </a:r>
            <a:r>
              <a:rPr lang="uk-UA" sz="1600" dirty="0" smtClean="0">
                <a:solidFill>
                  <a:schemeClr val="tx1"/>
                </a:solidFill>
              </a:rPr>
              <a:t>використовують для створення та опрацювання текстової інформації</a:t>
            </a:r>
          </a:p>
          <a:p>
            <a:pPr>
              <a:buFont typeface="Wingdings" pitchFamily="2" charset="2"/>
              <a:buChar char="q"/>
            </a:pPr>
            <a:r>
              <a:rPr lang="uk-UA" dirty="0" smtClean="0"/>
              <a:t>Табличні процесори </a:t>
            </a:r>
            <a:r>
              <a:rPr lang="uk-UA" sz="1600" dirty="0" smtClean="0">
                <a:solidFill>
                  <a:schemeClr val="tx1"/>
                </a:solidFill>
              </a:rPr>
              <a:t>призначені для опрацювання інформації, поданої у вигляді таблиць</a:t>
            </a:r>
            <a:endParaRPr lang="uk-UA" dirty="0" smtClean="0">
              <a:solidFill>
                <a:schemeClr val="tx1"/>
              </a:solidFill>
            </a:endParaRPr>
          </a:p>
          <a:p>
            <a:pPr>
              <a:buFont typeface="Wingdings" pitchFamily="2" charset="2"/>
              <a:buChar char="q"/>
            </a:pPr>
            <a:r>
              <a:rPr lang="uk-UA" dirty="0" smtClean="0"/>
              <a:t>Середовища програмування </a:t>
            </a:r>
            <a:r>
              <a:rPr lang="uk-UA" sz="1600" dirty="0" smtClean="0">
                <a:solidFill>
                  <a:schemeClr val="tx1"/>
                </a:solidFill>
              </a:rPr>
              <a:t>використовують для створення програмного забезпечення</a:t>
            </a:r>
            <a:endParaRPr lang="uk-UA" dirty="0" smtClean="0"/>
          </a:p>
          <a:p>
            <a:pPr>
              <a:buFont typeface="Wingdings" pitchFamily="2" charset="2"/>
              <a:buChar char="q"/>
            </a:pPr>
            <a:r>
              <a:rPr lang="uk-UA" dirty="0" smtClean="0"/>
              <a:t>Браузери </a:t>
            </a:r>
            <a:r>
              <a:rPr lang="uk-UA" sz="1600" dirty="0" smtClean="0">
                <a:solidFill>
                  <a:schemeClr val="tx1"/>
                </a:solidFill>
              </a:rPr>
              <a:t>застосовують для перегляду інформації в Інтернеті</a:t>
            </a:r>
            <a:endParaRPr lang="uk-UA" dirty="0" smtClean="0"/>
          </a:p>
          <a:p>
            <a:pPr>
              <a:buFont typeface="Wingdings" pitchFamily="2" charset="2"/>
              <a:buChar char="q"/>
            </a:pPr>
            <a:r>
              <a:rPr lang="uk-UA" dirty="0" smtClean="0"/>
              <a:t>Системи керування базами даних </a:t>
            </a:r>
            <a:r>
              <a:rPr lang="uk-UA" sz="1600" dirty="0" smtClean="0">
                <a:solidFill>
                  <a:schemeClr val="tx1"/>
                </a:solidFill>
              </a:rPr>
              <a:t>надають ефективні засоби для зберігання й обробки великих обсягів даних</a:t>
            </a:r>
            <a:endParaRPr lang="uk-UA" dirty="0" smtClean="0"/>
          </a:p>
          <a:p>
            <a:pPr>
              <a:buFont typeface="Wingdings" pitchFamily="2" charset="2"/>
              <a:buChar char="q"/>
            </a:pPr>
            <a:r>
              <a:rPr lang="uk-UA" dirty="0" smtClean="0"/>
              <a:t>Графічні редактори </a:t>
            </a:r>
            <a:r>
              <a:rPr lang="uk-UA" sz="1600" dirty="0" smtClean="0">
                <a:solidFill>
                  <a:schemeClr val="tx1"/>
                </a:solidFill>
              </a:rPr>
              <a:t>призначені для створення та обробки зображень</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Операційна система </a:t>
            </a:r>
            <a:endParaRPr lang="ru-RU"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214282" y="2714620"/>
            <a:ext cx="1209675" cy="952500"/>
          </a:xfrm>
          <a:prstGeom prst="rect">
            <a:avLst/>
          </a:prstGeom>
          <a:noFill/>
          <a:ln w="9525">
            <a:noFill/>
            <a:miter lim="800000"/>
            <a:headEnd/>
            <a:tailEnd/>
          </a:ln>
          <a:effectLst/>
        </p:spPr>
      </p:pic>
      <p:sp>
        <p:nvSpPr>
          <p:cNvPr id="5" name="TextBox 4"/>
          <p:cNvSpPr txBox="1"/>
          <p:nvPr/>
        </p:nvSpPr>
        <p:spPr>
          <a:xfrm>
            <a:off x="1785918" y="1643050"/>
            <a:ext cx="135732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Прикладні програми</a:t>
            </a:r>
            <a:endParaRPr lang="ru-RU" dirty="0"/>
          </a:p>
        </p:txBody>
      </p:sp>
      <p:sp>
        <p:nvSpPr>
          <p:cNvPr id="6" name="TextBox 5"/>
          <p:cNvSpPr txBox="1"/>
          <p:nvPr/>
        </p:nvSpPr>
        <p:spPr>
          <a:xfrm>
            <a:off x="3000364" y="2928934"/>
            <a:ext cx="1285884"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Пристрої</a:t>
            </a:r>
            <a:endParaRPr lang="ru-RU" dirty="0"/>
          </a:p>
        </p:txBody>
      </p:sp>
      <p:sp>
        <p:nvSpPr>
          <p:cNvPr id="7" name="TextBox 6"/>
          <p:cNvSpPr txBox="1"/>
          <p:nvPr/>
        </p:nvSpPr>
        <p:spPr>
          <a:xfrm>
            <a:off x="1571604" y="3929066"/>
            <a:ext cx="142876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Операційна система</a:t>
            </a:r>
            <a:endParaRPr lang="ru-RU" dirty="0"/>
          </a:p>
        </p:txBody>
      </p:sp>
      <p:cxnSp>
        <p:nvCxnSpPr>
          <p:cNvPr id="9" name="Прямая со стрелкой 8"/>
          <p:cNvCxnSpPr>
            <a:stCxn id="1026" idx="0"/>
            <a:endCxn id="5" idx="1"/>
          </p:cNvCxnSpPr>
          <p:nvPr/>
        </p:nvCxnSpPr>
        <p:spPr>
          <a:xfrm rot="5400000" flipH="1" flipV="1">
            <a:off x="928317" y="1857019"/>
            <a:ext cx="748404" cy="966798"/>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1026" idx="2"/>
            <a:endCxn id="7" idx="1"/>
          </p:cNvCxnSpPr>
          <p:nvPr/>
        </p:nvCxnSpPr>
        <p:spPr>
          <a:xfrm rot="16200000" flipH="1">
            <a:off x="902806" y="3583434"/>
            <a:ext cx="585112" cy="752484"/>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7" idx="3"/>
            <a:endCxn id="6" idx="2"/>
          </p:cNvCxnSpPr>
          <p:nvPr/>
        </p:nvCxnSpPr>
        <p:spPr>
          <a:xfrm flipV="1">
            <a:off x="3000364" y="3298266"/>
            <a:ext cx="642942" cy="953966"/>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5" idx="2"/>
            <a:endCxn id="7" idx="0"/>
          </p:cNvCxnSpPr>
          <p:nvPr/>
        </p:nvCxnSpPr>
        <p:spPr>
          <a:xfrm rot="5400000">
            <a:off x="1555440" y="3019926"/>
            <a:ext cx="1639685" cy="178595"/>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85720" y="5000636"/>
            <a:ext cx="4071966"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Взаємодія користувачів, прикладних програм, операційної системи та пристроїв</a:t>
            </a:r>
            <a:endParaRPr lang="ru-RU" dirty="0"/>
          </a:p>
        </p:txBody>
      </p:sp>
      <p:sp>
        <p:nvSpPr>
          <p:cNvPr id="19" name="TextBox 18"/>
          <p:cNvSpPr txBox="1"/>
          <p:nvPr/>
        </p:nvSpPr>
        <p:spPr>
          <a:xfrm>
            <a:off x="5000628" y="2428868"/>
            <a:ext cx="3929090"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uk-UA" dirty="0" smtClean="0"/>
              <a:t>Операційна система – це програмний комплекс, що забезпечує керування апаратними засобами комп'ютера, а також надає середовище для виконання прикладних програм.</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Основні функції операційної системи</a:t>
            </a:r>
            <a:endParaRPr lang="ru-RU" dirty="0"/>
          </a:p>
        </p:txBody>
      </p:sp>
      <p:graphicFrame>
        <p:nvGraphicFramePr>
          <p:cNvPr id="4" name="Содержимое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chemeClr val="bg2">
                    <a:lumMod val="25000"/>
                  </a:schemeClr>
                </a:solidFill>
                <a:latin typeface="Georgia" pitchFamily="18" charset="0"/>
              </a:rPr>
              <a:t>Світові операційні системи</a:t>
            </a:r>
            <a:endParaRPr lang="ru-RU" dirty="0">
              <a:solidFill>
                <a:schemeClr val="bg2">
                  <a:lumMod val="25000"/>
                </a:schemeClr>
              </a:solidFill>
              <a:latin typeface="Georgia" pitchFamily="18" charset="0"/>
            </a:endParaRPr>
          </a:p>
        </p:txBody>
      </p:sp>
      <p:graphicFrame>
        <p:nvGraphicFramePr>
          <p:cNvPr id="5" name="Содержимое 4"/>
          <p:cNvGraphicFramePr>
            <a:graphicFrameLocks noGrp="1"/>
          </p:cNvGraphicFramePr>
          <p:nvPr>
            <p:ph sz="quarter" idx="1"/>
          </p:nvPr>
        </p:nvGraphicFramePr>
        <p:xfrm>
          <a:off x="301625" y="1071546"/>
          <a:ext cx="8504238" cy="5643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Складові операційної системи</a:t>
            </a:r>
            <a:endParaRPr lang="ru-RU" dirty="0"/>
          </a:p>
        </p:txBody>
      </p:sp>
      <p:sp>
        <p:nvSpPr>
          <p:cNvPr id="5" name="Содержимое 4"/>
          <p:cNvSpPr>
            <a:spLocks noGrp="1"/>
          </p:cNvSpPr>
          <p:nvPr>
            <p:ph sz="half" idx="1"/>
          </p:nvPr>
        </p:nvSpPr>
        <p:spPr/>
        <p:txBody>
          <a:bodyPr>
            <a:normAutofit/>
          </a:bodyPr>
          <a:lstStyle/>
          <a:p>
            <a:pPr>
              <a:buNone/>
            </a:pPr>
            <a:r>
              <a:rPr lang="uk-UA" dirty="0" smtClean="0"/>
              <a:t>	Сучасні операційні</a:t>
            </a:r>
          </a:p>
          <a:p>
            <a:pPr>
              <a:buNone/>
            </a:pPr>
            <a:r>
              <a:rPr lang="uk-UA" dirty="0" smtClean="0"/>
              <a:t>системи містять</a:t>
            </a:r>
          </a:p>
          <a:p>
            <a:pPr>
              <a:buNone/>
            </a:pPr>
            <a:r>
              <a:rPr lang="uk-UA" dirty="0" smtClean="0"/>
              <a:t>компоненти:</a:t>
            </a:r>
          </a:p>
          <a:p>
            <a:pPr>
              <a:buFont typeface="Wingdings" pitchFamily="2" charset="2"/>
              <a:buChar char="q"/>
            </a:pPr>
            <a:r>
              <a:rPr lang="uk-UA" dirty="0" smtClean="0"/>
              <a:t>Ядро</a:t>
            </a:r>
          </a:p>
          <a:p>
            <a:pPr>
              <a:buFont typeface="Wingdings" pitchFamily="2" charset="2"/>
              <a:buChar char="q"/>
            </a:pPr>
            <a:r>
              <a:rPr lang="uk-UA" dirty="0" smtClean="0"/>
              <a:t>Драйвери</a:t>
            </a:r>
          </a:p>
          <a:p>
            <a:pPr>
              <a:buFont typeface="Wingdings" pitchFamily="2" charset="2"/>
              <a:buChar char="q"/>
            </a:pPr>
            <a:r>
              <a:rPr lang="uk-UA" dirty="0" smtClean="0"/>
              <a:t>Файлова система</a:t>
            </a:r>
          </a:p>
          <a:p>
            <a:pPr>
              <a:buFont typeface="Wingdings" pitchFamily="2" charset="2"/>
              <a:buChar char="q"/>
            </a:pPr>
            <a:r>
              <a:rPr lang="uk-UA" dirty="0" smtClean="0"/>
              <a:t>Бібліотеки системних функцій</a:t>
            </a:r>
          </a:p>
          <a:p>
            <a:pPr>
              <a:buFont typeface="Wingdings" pitchFamily="2" charset="2"/>
              <a:buChar char="q"/>
            </a:pPr>
            <a:r>
              <a:rPr lang="uk-UA" dirty="0" smtClean="0"/>
              <a:t>Інтерфейс користувача.</a:t>
            </a:r>
            <a:endParaRPr lang="ru-RU" dirty="0"/>
          </a:p>
        </p:txBody>
      </p:sp>
      <p:sp>
        <p:nvSpPr>
          <p:cNvPr id="7" name="Прямоугольник 6"/>
          <p:cNvSpPr/>
          <p:nvPr/>
        </p:nvSpPr>
        <p:spPr>
          <a:xfrm>
            <a:off x="4572000" y="1643050"/>
            <a:ext cx="4429124"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dirty="0" smtClean="0"/>
              <a:t>Ядро – центральна частина операційної системи, що керує процесом виконання програм та їх доступом до ресурсів комп'ютера.</a:t>
            </a:r>
          </a:p>
        </p:txBody>
      </p:sp>
      <p:sp>
        <p:nvSpPr>
          <p:cNvPr id="8" name="Прямоугольник 7"/>
          <p:cNvSpPr/>
          <p:nvPr/>
        </p:nvSpPr>
        <p:spPr>
          <a:xfrm>
            <a:off x="4572000" y="3429000"/>
            <a:ext cx="4429124"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dirty="0" smtClean="0"/>
              <a:t>Драйвер – програмний  модуль, що використовується іншими програмами для керування роботою пристроїв</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Файлова система</a:t>
            </a:r>
            <a:endParaRPr lang="ru-RU" dirty="0"/>
          </a:p>
        </p:txBody>
      </p:sp>
      <p:sp>
        <p:nvSpPr>
          <p:cNvPr id="4" name="Содержимое 3"/>
          <p:cNvSpPr>
            <a:spLocks noGrp="1"/>
          </p:cNvSpPr>
          <p:nvPr>
            <p:ph sz="half" idx="2"/>
          </p:nvPr>
        </p:nvSpPr>
        <p:spPr/>
        <p:txBody>
          <a:bodyPr>
            <a:normAutofit fontScale="62500" lnSpcReduction="20000"/>
          </a:bodyPr>
          <a:lstStyle/>
          <a:p>
            <a:pPr>
              <a:buNone/>
            </a:pPr>
            <a:r>
              <a:rPr lang="uk-UA" dirty="0" smtClean="0"/>
              <a:t>		На пристроях зовнішньої пам'яті – жорстких і оптичних дисках, флеш-накопичувачах тощо – зберігаються величезні обсяги даних. Звісно, дані на носіях розташовуються не хаотично, а в строгому порядку, згідно з певними правилами, сукупність яких називається </a:t>
            </a:r>
            <a:r>
              <a:rPr lang="uk-UA" b="1" dirty="0" smtClean="0">
                <a:solidFill>
                  <a:srgbClr val="FF0000"/>
                </a:solidFill>
                <a:effectLst>
                  <a:outerShdw blurRad="38100" dist="38100" dir="2700000" algn="tl">
                    <a:srgbClr val="000000">
                      <a:alpha val="43137"/>
                    </a:srgbClr>
                  </a:outerShdw>
                </a:effectLst>
              </a:rPr>
              <a:t>файловою системою</a:t>
            </a:r>
            <a:r>
              <a:rPr lang="uk-UA" dirty="0" smtClean="0"/>
              <a:t>,</a:t>
            </a:r>
            <a:r>
              <a:rPr lang="uk-UA" b="1" dirty="0" smtClean="0">
                <a:solidFill>
                  <a:srgbClr val="FF0000"/>
                </a:solidFill>
                <a:effectLst>
                  <a:outerShdw blurRad="38100" dist="38100" dir="2700000" algn="tl">
                    <a:srgbClr val="000000">
                      <a:alpha val="43137"/>
                    </a:srgbClr>
                  </a:outerShdw>
                </a:effectLst>
              </a:rPr>
              <a:t> </a:t>
            </a:r>
            <a:r>
              <a:rPr lang="uk-UA" dirty="0" smtClean="0"/>
              <a:t>яка визначає файлову структуру носія даних. Коли програмі потрібно записати дані у файл або зчитати їх, вона звертається до </a:t>
            </a:r>
            <a:r>
              <a:rPr lang="uk-UA" b="1" dirty="0" smtClean="0">
                <a:solidFill>
                  <a:srgbClr val="FF0000"/>
                </a:solidFill>
                <a:effectLst>
                  <a:outerShdw blurRad="38100" dist="38100" dir="2700000" algn="tl">
                    <a:srgbClr val="000000">
                      <a:alpha val="43137"/>
                    </a:srgbClr>
                  </a:outerShdw>
                </a:effectLst>
              </a:rPr>
              <a:t>драйвера файлової системи</a:t>
            </a:r>
            <a:r>
              <a:rPr lang="uk-UA" dirty="0" smtClean="0"/>
              <a:t>, повідомляючи йому лише ім'я файлу та каталогу, де цей файл розташований. З яких саме областей фізичного носія потрібно зчитати дані (або в які області записати), драйвер визначає самостійно на підставі інформації про файлову структуру.</a:t>
            </a:r>
            <a:endParaRPr lang="ru-RU" dirty="0"/>
          </a:p>
        </p:txBody>
      </p:sp>
      <p:sp>
        <p:nvSpPr>
          <p:cNvPr id="5" name="Прямоугольник 4"/>
          <p:cNvSpPr/>
          <p:nvPr/>
        </p:nvSpPr>
        <p:spPr>
          <a:xfrm>
            <a:off x="0" y="1142984"/>
            <a:ext cx="4071966" cy="95410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sz="1400" dirty="0" smtClean="0"/>
              <a:t>Файлова система – набір правил, що визначає спосіб організації, зберігання та іменування даних, розташованих на запам'ятовуючих  пристроях.</a:t>
            </a:r>
            <a:endParaRPr lang="ru-RU" sz="1400" dirty="0"/>
          </a:p>
        </p:txBody>
      </p:sp>
      <p:sp>
        <p:nvSpPr>
          <p:cNvPr id="6" name="Прямоугольник 5"/>
          <p:cNvSpPr/>
          <p:nvPr/>
        </p:nvSpPr>
        <p:spPr>
          <a:xfrm>
            <a:off x="142844" y="3429000"/>
            <a:ext cx="4429156" cy="123110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buNone/>
            </a:pPr>
            <a:r>
              <a:rPr lang="uk-UA" dirty="0" smtClean="0"/>
              <a:t>	</a:t>
            </a:r>
            <a:r>
              <a:rPr lang="uk-UA" sz="1400" dirty="0" smtClean="0"/>
              <a:t>Файл – найменша неподільна одиниця даних на запам'ятовуючому пристрої, яка має власне ім'я та з якою користувач може виконувати операції (наприклад, копіювання, перейменування чи переміщення)</a:t>
            </a:r>
          </a:p>
        </p:txBody>
      </p:sp>
      <p:sp>
        <p:nvSpPr>
          <p:cNvPr id="7" name="Прямоугольник 6"/>
          <p:cNvSpPr/>
          <p:nvPr/>
        </p:nvSpPr>
        <p:spPr>
          <a:xfrm>
            <a:off x="142844" y="4857760"/>
            <a:ext cx="4429156" cy="80021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buNone/>
            </a:pPr>
            <a:r>
              <a:rPr lang="uk-UA" dirty="0" smtClean="0"/>
              <a:t>	</a:t>
            </a:r>
            <a:r>
              <a:rPr lang="uk-UA" sz="1400" dirty="0" smtClean="0"/>
              <a:t>Каталог (папка)– це елемент файлової системи, який має власне ім'я  та може містити файли та інші каталоги.</a:t>
            </a:r>
            <a:endParaRPr lang="ru-RU" sz="1400" dirty="0"/>
          </a:p>
        </p:txBody>
      </p:sp>
      <p:pic>
        <p:nvPicPr>
          <p:cNvPr id="1026" name="Picture 2"/>
          <p:cNvPicPr>
            <a:picLocks noChangeAspect="1" noChangeArrowheads="1"/>
          </p:cNvPicPr>
          <p:nvPr/>
        </p:nvPicPr>
        <p:blipFill>
          <a:blip r:embed="rId2"/>
          <a:srcRect/>
          <a:stretch>
            <a:fillRect/>
          </a:stretch>
        </p:blipFill>
        <p:spPr bwMode="auto">
          <a:xfrm>
            <a:off x="142844" y="2285992"/>
            <a:ext cx="1428750" cy="9525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500298" y="2285992"/>
            <a:ext cx="933452" cy="933452"/>
          </a:xfrm>
          <a:prstGeom prst="rect">
            <a:avLst/>
          </a:prstGeom>
          <a:noFill/>
          <a:ln w="9525">
            <a:noFill/>
            <a:miter lim="800000"/>
            <a:headEnd/>
            <a:tailEnd/>
          </a:ln>
          <a:effectLst/>
        </p:spPr>
      </p:pic>
      <p:sp>
        <p:nvSpPr>
          <p:cNvPr id="11" name="TextBox 10"/>
          <p:cNvSpPr txBox="1"/>
          <p:nvPr/>
        </p:nvSpPr>
        <p:spPr>
          <a:xfrm>
            <a:off x="1571604" y="2714620"/>
            <a:ext cx="857256" cy="461665"/>
          </a:xfrm>
          <a:prstGeom prst="rect">
            <a:avLst/>
          </a:prstGeom>
          <a:noFill/>
        </p:spPr>
        <p:txBody>
          <a:bodyPr wrap="square" rtlCol="0">
            <a:spAutoFit/>
          </a:bodyPr>
          <a:lstStyle/>
          <a:p>
            <a:r>
              <a:rPr lang="uk-UA" sz="1200" dirty="0" smtClean="0"/>
              <a:t>Файлова система</a:t>
            </a:r>
            <a:endParaRPr lang="ru-RU" sz="1200" dirty="0"/>
          </a:p>
        </p:txBody>
      </p:sp>
      <p:sp>
        <p:nvSpPr>
          <p:cNvPr id="12" name="TextBox 11"/>
          <p:cNvSpPr txBox="1"/>
          <p:nvPr/>
        </p:nvSpPr>
        <p:spPr>
          <a:xfrm>
            <a:off x="3500430" y="2928934"/>
            <a:ext cx="857256" cy="276999"/>
          </a:xfrm>
          <a:prstGeom prst="rect">
            <a:avLst/>
          </a:prstGeom>
          <a:noFill/>
        </p:spPr>
        <p:txBody>
          <a:bodyPr wrap="square" rtlCol="0">
            <a:spAutoFit/>
          </a:bodyPr>
          <a:lstStyle/>
          <a:p>
            <a:r>
              <a:rPr lang="uk-UA" sz="1200" dirty="0" smtClean="0"/>
              <a:t>Файл</a:t>
            </a:r>
            <a:endParaRPr lang="ru-RU" sz="1200" dirty="0"/>
          </a:p>
        </p:txBody>
      </p:sp>
      <p:sp>
        <p:nvSpPr>
          <p:cNvPr id="13" name="TextBox 12"/>
          <p:cNvSpPr txBox="1"/>
          <p:nvPr/>
        </p:nvSpPr>
        <p:spPr>
          <a:xfrm>
            <a:off x="1500166" y="2071678"/>
            <a:ext cx="1357322" cy="276999"/>
          </a:xfrm>
          <a:prstGeom prst="rect">
            <a:avLst/>
          </a:prstGeom>
          <a:noFill/>
        </p:spPr>
        <p:txBody>
          <a:bodyPr wrap="square" rtlCol="0">
            <a:spAutoFit/>
          </a:bodyPr>
          <a:lstStyle/>
          <a:p>
            <a:r>
              <a:rPr lang="uk-UA" sz="1200" dirty="0" smtClean="0">
                <a:solidFill>
                  <a:srgbClr val="FF0000"/>
                </a:solidFill>
              </a:rPr>
              <a:t>Для порівняння</a:t>
            </a:r>
            <a:endParaRPr lang="ru-RU" sz="1200" dirty="0">
              <a:solidFill>
                <a:srgbClr val="FF0000"/>
              </a:solidFill>
            </a:endParaRPr>
          </a:p>
        </p:txBody>
      </p:sp>
      <p:pic>
        <p:nvPicPr>
          <p:cNvPr id="1028" name="Picture 4"/>
          <p:cNvPicPr>
            <a:picLocks noChangeAspect="1" noChangeArrowheads="1"/>
          </p:cNvPicPr>
          <p:nvPr/>
        </p:nvPicPr>
        <p:blipFill>
          <a:blip r:embed="rId4"/>
          <a:srcRect/>
          <a:stretch>
            <a:fillRect/>
          </a:stretch>
        </p:blipFill>
        <p:spPr bwMode="auto">
          <a:xfrm>
            <a:off x="214282" y="5714466"/>
            <a:ext cx="1452564" cy="972101"/>
          </a:xfrm>
          <a:prstGeom prst="rect">
            <a:avLst/>
          </a:prstGeom>
          <a:noFill/>
          <a:ln w="9525">
            <a:noFill/>
            <a:miter lim="800000"/>
            <a:headEnd/>
            <a:tailEnd/>
          </a:ln>
          <a:effectLst/>
        </p:spPr>
      </p:pic>
      <p:sp>
        <p:nvSpPr>
          <p:cNvPr id="15" name="TextBox 14"/>
          <p:cNvSpPr txBox="1"/>
          <p:nvPr/>
        </p:nvSpPr>
        <p:spPr>
          <a:xfrm>
            <a:off x="1714480" y="5786454"/>
            <a:ext cx="1357322" cy="276999"/>
          </a:xfrm>
          <a:prstGeom prst="rect">
            <a:avLst/>
          </a:prstGeom>
          <a:noFill/>
        </p:spPr>
        <p:txBody>
          <a:bodyPr wrap="square" rtlCol="0">
            <a:spAutoFit/>
          </a:bodyPr>
          <a:lstStyle/>
          <a:p>
            <a:r>
              <a:rPr lang="uk-UA" sz="1200" dirty="0" smtClean="0">
                <a:solidFill>
                  <a:srgbClr val="FF0000"/>
                </a:solidFill>
              </a:rPr>
              <a:t>Для порівняння</a:t>
            </a:r>
            <a:endParaRPr lang="ru-RU" sz="1200" dirty="0">
              <a:solidFill>
                <a:srgbClr val="FF0000"/>
              </a:solidFill>
            </a:endParaRPr>
          </a:p>
        </p:txBody>
      </p:sp>
      <p:sp>
        <p:nvSpPr>
          <p:cNvPr id="16" name="TextBox 15"/>
          <p:cNvSpPr txBox="1"/>
          <p:nvPr/>
        </p:nvSpPr>
        <p:spPr>
          <a:xfrm>
            <a:off x="1714480" y="6072206"/>
            <a:ext cx="1357322" cy="461665"/>
          </a:xfrm>
          <a:prstGeom prst="rect">
            <a:avLst/>
          </a:prstGeom>
          <a:noFill/>
        </p:spPr>
        <p:txBody>
          <a:bodyPr wrap="square" rtlCol="0">
            <a:spAutoFit/>
          </a:bodyPr>
          <a:lstStyle/>
          <a:p>
            <a:r>
              <a:rPr lang="uk-UA" sz="1200" dirty="0" smtClean="0"/>
              <a:t>Систематизація документів</a:t>
            </a:r>
            <a:endParaRPr lang="ru-RU" sz="12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344</TotalTime>
  <Words>542</Words>
  <Application>Microsoft Office PowerPoint</Application>
  <PresentationFormat>Экран (4:3)</PresentationFormat>
  <Paragraphs>115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Официальная</vt:lpstr>
      <vt:lpstr>Програмне забезпечення комп'ютерних систем</vt:lpstr>
      <vt:lpstr>Різновиди програмного забезпечення</vt:lpstr>
      <vt:lpstr>Різновиди прикладних програм</vt:lpstr>
      <vt:lpstr>Опис класів деяких програм</vt:lpstr>
      <vt:lpstr>Операційна система </vt:lpstr>
      <vt:lpstr>Основні функції операційної системи</vt:lpstr>
      <vt:lpstr>Світові операційні системи</vt:lpstr>
      <vt:lpstr>Складові операційної системи</vt:lpstr>
      <vt:lpstr>Файлова система</vt:lpstr>
      <vt:lpstr>Бібліотеки системних функцій</vt:lpstr>
      <vt:lpstr>Інтерфейс користувача</vt:lpstr>
      <vt:lpstr>Класифікація операційних систем</vt:lpstr>
      <vt:lpstr>Висновки</vt:lpstr>
    </vt:vector>
  </TitlesOfParts>
  <Company>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dc:title>
  <dc:creator>MilkyWay</dc:creator>
  <cp:lastModifiedBy>Admin</cp:lastModifiedBy>
  <cp:revision>42</cp:revision>
  <dcterms:created xsi:type="dcterms:W3CDTF">2010-02-17T08:40:33Z</dcterms:created>
  <dcterms:modified xsi:type="dcterms:W3CDTF">2013-01-12T12:24:12Z</dcterms:modified>
</cp:coreProperties>
</file>