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9" r:id="rId6"/>
    <p:sldId id="270" r:id="rId7"/>
    <p:sldId id="261" r:id="rId8"/>
    <p:sldId id="265" r:id="rId9"/>
    <p:sldId id="266" r:id="rId10"/>
    <p:sldId id="273" r:id="rId11"/>
    <p:sldId id="271" r:id="rId12"/>
    <p:sldId id="272" r:id="rId13"/>
    <p:sldId id="264" r:id="rId14"/>
    <p:sldId id="262" r:id="rId15"/>
    <p:sldId id="263" r:id="rId16"/>
    <p:sldId id="274" r:id="rId17"/>
    <p:sldId id="275" r:id="rId18"/>
    <p:sldId id="27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6E-98D7-4AE9-A70F-A1450F5EAEDF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056C-74F6-4CEA-8D88-3A73996EE9AC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624-EDC4-410F-B829-74B1DA1239AB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3AA-AD59-4F1A-99C5-31E4E879B61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3F97-6859-496C-BFDE-9A68A368BA31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EBD0E1-73F9-4759-A8FB-049A87299630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4C12-9DF3-4552-8FA5-F750F2B2EF0D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2159-18F5-49B3-896B-4DFBEE5964B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F60-98BA-40DB-9A2F-B05564AA2DE4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001B-ACEF-4C62-BD90-2BC4C2A9E046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8F935B8-D131-4D6A-868E-9BA6103A1AEB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A910FF5-C086-41E1-9BDA-8FF69CC7A590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quaforum.kiev.ua/" TargetMode="External"/><Relationship Id="rId2" Type="http://schemas.openxmlformats.org/officeDocument/2006/relationships/hyperlink" Target="http://www.domivka.net/foru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litforum.net.u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ostriv.in.ua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A152-61E6-4B8C-8A27-1BE9E94B051A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4429132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1714488"/>
            <a:ext cx="439578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Учасники форуму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87-C247-46C4-919C-CFDD51D7339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Коли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на форум,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статус </a:t>
            </a:r>
            <a:r>
              <a:rPr lang="ru-RU" b="1" dirty="0" err="1" smtClean="0"/>
              <a:t>Гість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Відвідувач</a:t>
            </a:r>
            <a:r>
              <a:rPr lang="ru-RU" dirty="0" smtClean="0"/>
              <a:t>).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відкритих</a:t>
            </a:r>
            <a:r>
              <a:rPr lang="ru-RU" dirty="0" smtClean="0"/>
              <a:t> форумах </a:t>
            </a:r>
            <a:r>
              <a:rPr lang="ru-RU" b="1" dirty="0" err="1" smtClean="0"/>
              <a:t>Гість</a:t>
            </a:r>
            <a:r>
              <a:rPr lang="ru-RU" b="1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переглядати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для того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узяти</a:t>
            </a:r>
            <a:r>
              <a:rPr lang="ru-RU" dirty="0" smtClean="0"/>
              <a:t> участь в </a:t>
            </a:r>
            <a:r>
              <a:rPr lang="ru-RU" dirty="0" err="1" smtClean="0"/>
              <a:t>обговореннях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форумів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</a:t>
            </a:r>
            <a:r>
              <a:rPr lang="ru-RU" dirty="0" err="1" smtClean="0"/>
              <a:t>реєстрацію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право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тему для </a:t>
            </a:r>
            <a:r>
              <a:rPr lang="ru-RU" dirty="0" err="1" smtClean="0"/>
              <a:t>обговорення</a:t>
            </a:r>
            <a:r>
              <a:rPr lang="ru-RU" dirty="0" smtClean="0"/>
              <a:t>, </a:t>
            </a:r>
            <a:r>
              <a:rPr lang="ru-RU" dirty="0" err="1" smtClean="0"/>
              <a:t>реєстрація</a:t>
            </a:r>
            <a:r>
              <a:rPr lang="ru-RU" dirty="0" smtClean="0"/>
              <a:t> </a:t>
            </a:r>
            <a:r>
              <a:rPr lang="ru-RU" dirty="0" err="1" smtClean="0"/>
              <a:t>обов'язкова</a:t>
            </a:r>
            <a:r>
              <a:rPr lang="ru-RU" dirty="0" smtClean="0"/>
              <a:t>. Для </a:t>
            </a:r>
            <a:r>
              <a:rPr lang="ru-RU" dirty="0" err="1" smtClean="0"/>
              <a:t>зручності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прав </a:t>
            </a:r>
            <a:r>
              <a:rPr lang="ru-RU" dirty="0" err="1" smtClean="0"/>
              <a:t>користувачам</a:t>
            </a:r>
            <a:r>
              <a:rPr lang="ru-RU" dirty="0" smtClean="0"/>
              <a:t> форуму </a:t>
            </a:r>
            <a:r>
              <a:rPr lang="ru-RU" dirty="0" err="1" smtClean="0"/>
              <a:t>адміністратори</a:t>
            </a:r>
            <a:r>
              <a:rPr lang="ru-RU" dirty="0" smtClean="0"/>
              <a:t> </a:t>
            </a:r>
            <a:r>
              <a:rPr lang="ru-RU" dirty="0" err="1" smtClean="0"/>
              <a:t>об'єднують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у </a:t>
            </a:r>
            <a:r>
              <a:rPr lang="ru-RU" dirty="0" err="1" smtClean="0"/>
              <a:t>групи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b="1" dirty="0" smtClean="0"/>
              <a:t>Права, </a:t>
            </a:r>
            <a:r>
              <a:rPr lang="ru-RU" b="1" dirty="0" err="1" smtClean="0"/>
              <a:t>визначені</a:t>
            </a:r>
            <a:r>
              <a:rPr lang="ru-RU" b="1" dirty="0" smtClean="0"/>
              <a:t> для </a:t>
            </a:r>
            <a:r>
              <a:rPr lang="ru-RU" b="1" dirty="0" err="1" smtClean="0"/>
              <a:t>групи</a:t>
            </a:r>
            <a:r>
              <a:rPr lang="ru-RU" b="1" dirty="0" smtClean="0"/>
              <a:t>, автоматично </a:t>
            </a:r>
            <a:r>
              <a:rPr lang="ru-RU" b="1" dirty="0" err="1" smtClean="0"/>
              <a:t>розповсюджуються</a:t>
            </a:r>
            <a:r>
              <a:rPr lang="ru-RU" b="1" dirty="0" smtClean="0"/>
              <a:t> на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членів</a:t>
            </a:r>
            <a:r>
              <a:rPr lang="ru-RU" b="1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багатьох</a:t>
            </a:r>
            <a:r>
              <a:rPr lang="ru-RU" dirty="0" smtClean="0"/>
              <a:t> форумах 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b="1" dirty="0" err="1" smtClean="0"/>
              <a:t>Користувачі</a:t>
            </a:r>
            <a:r>
              <a:rPr lang="ru-RU" b="1" dirty="0" smtClean="0"/>
              <a:t>, </a:t>
            </a:r>
            <a:r>
              <a:rPr lang="ru-RU" b="1" dirty="0" err="1" smtClean="0"/>
              <a:t>Друзі</a:t>
            </a:r>
            <a:r>
              <a:rPr lang="ru-RU" dirty="0" smtClean="0"/>
              <a:t>, </a:t>
            </a:r>
            <a:r>
              <a:rPr lang="ru-RU" b="1" dirty="0" err="1" smtClean="0"/>
              <a:t>Перевірені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., для </a:t>
            </a:r>
            <a:r>
              <a:rPr lang="ru-RU" dirty="0" err="1" smtClean="0"/>
              <a:t>яких</a:t>
            </a:r>
            <a:r>
              <a:rPr lang="ru-RU" dirty="0" smtClean="0"/>
              <a:t> наперед </a:t>
            </a:r>
            <a:r>
              <a:rPr lang="ru-RU" dirty="0" err="1" smtClean="0"/>
              <a:t>визначені</a:t>
            </a:r>
            <a:r>
              <a:rPr lang="ru-RU" dirty="0" smtClean="0"/>
              <a:t> права. </a:t>
            </a:r>
            <a:r>
              <a:rPr lang="ru-RU" dirty="0" err="1" smtClean="0"/>
              <a:t>Щойно</a:t>
            </a:r>
            <a:r>
              <a:rPr lang="ru-RU" dirty="0" smtClean="0"/>
              <a:t> </a:t>
            </a:r>
            <a:r>
              <a:rPr lang="ru-RU" dirty="0" err="1" smtClean="0"/>
              <a:t>зареєстровані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автоматично </a:t>
            </a:r>
            <a:r>
              <a:rPr lang="ru-RU" dirty="0" err="1" smtClean="0"/>
              <a:t>включаються</a:t>
            </a:r>
            <a:r>
              <a:rPr lang="ru-RU" dirty="0" smtClean="0"/>
              <a:t> в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b="1" dirty="0" err="1" smtClean="0"/>
              <a:t>Користувачі</a:t>
            </a:r>
            <a:r>
              <a:rPr lang="ru-RU" b="1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закриті</a:t>
            </a:r>
            <a:r>
              <a:rPr lang="ru-RU" dirty="0" smtClean="0"/>
              <a:t> </a:t>
            </a:r>
            <a:r>
              <a:rPr lang="ru-RU" dirty="0" err="1" smtClean="0"/>
              <a:t>форуми</a:t>
            </a:r>
            <a:r>
              <a:rPr lang="ru-RU" dirty="0" smtClean="0"/>
              <a:t>, доступ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адміністратором</a:t>
            </a:r>
            <a:r>
              <a:rPr lang="ru-RU" dirty="0" smtClean="0"/>
              <a:t> </a:t>
            </a:r>
            <a:r>
              <a:rPr lang="ru-RU" dirty="0" err="1" smtClean="0"/>
              <a:t>індивідуально</a:t>
            </a:r>
            <a:r>
              <a:rPr lang="ru-RU" dirty="0" smtClean="0"/>
              <a:t> для кожного </a:t>
            </a:r>
            <a:r>
              <a:rPr lang="ru-RU" dirty="0" err="1" smtClean="0"/>
              <a:t>користувача</a:t>
            </a:r>
            <a:r>
              <a:rPr lang="ru-RU" dirty="0" smtClean="0"/>
              <a:t>. На </a:t>
            </a:r>
            <a:r>
              <a:rPr lang="ru-RU" dirty="0" err="1" smtClean="0"/>
              <a:t>деяких</a:t>
            </a:r>
            <a:r>
              <a:rPr lang="ru-RU" dirty="0" smtClean="0"/>
              <a:t> форумах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відкритою</a:t>
            </a:r>
            <a:r>
              <a:rPr lang="ru-RU" dirty="0" smtClean="0"/>
              <a:t>, а </a:t>
            </a:r>
            <a:r>
              <a:rPr lang="ru-RU" dirty="0" err="1" smtClean="0"/>
              <a:t>частина</a:t>
            </a:r>
            <a:r>
              <a:rPr lang="ru-RU" dirty="0" smtClean="0"/>
              <a:t> - </a:t>
            </a:r>
            <a:r>
              <a:rPr lang="ru-RU" dirty="0" err="1" smtClean="0"/>
              <a:t>закритою</a:t>
            </a:r>
            <a:r>
              <a:rPr lang="ru-RU" dirty="0" smtClean="0"/>
              <a:t> для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відвідувачів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b="1" dirty="0" smtClean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14818"/>
            <a:ext cx="1143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Римський</a:t>
            </a:r>
            <a:r>
              <a:rPr lang="ru-RU" dirty="0" smtClean="0"/>
              <a:t> Форум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BE2D-A9E8-4379-80A0-E49B66363C2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986358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dirty="0" err="1" smtClean="0"/>
              <a:t>Форуми</a:t>
            </a:r>
            <a:r>
              <a:rPr lang="ru-RU" dirty="0" smtClean="0"/>
              <a:t> одержали свою </a:t>
            </a:r>
            <a:r>
              <a:rPr lang="ru-RU" dirty="0" err="1" smtClean="0"/>
              <a:t>назву</a:t>
            </a:r>
            <a:r>
              <a:rPr lang="ru-RU" dirty="0" smtClean="0"/>
              <a:t> за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</a:t>
            </a:r>
            <a:r>
              <a:rPr lang="ru-RU" dirty="0" err="1" smtClean="0"/>
              <a:t>міської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Давнього</a:t>
            </a:r>
            <a:r>
              <a:rPr lang="ru-RU" dirty="0" smtClean="0"/>
              <a:t> Риму. </a:t>
            </a:r>
          </a:p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розміщувався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,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збиралося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людей. </a:t>
            </a:r>
          </a:p>
          <a:p>
            <a:pPr marL="0" indent="361950">
              <a:buNone/>
            </a:pPr>
            <a:r>
              <a:rPr lang="ru-RU" dirty="0" smtClean="0"/>
              <a:t>Вони </a:t>
            </a:r>
            <a:r>
              <a:rPr lang="ru-RU" dirty="0" err="1" smtClean="0"/>
              <a:t>спілкувалися</a:t>
            </a:r>
            <a:r>
              <a:rPr lang="ru-RU" dirty="0" smtClean="0"/>
              <a:t> на </a:t>
            </a:r>
            <a:r>
              <a:rPr lang="ru-RU" dirty="0" err="1" smtClean="0"/>
              <a:t>різноманітні</a:t>
            </a:r>
            <a:r>
              <a:rPr lang="ru-RU" dirty="0" smtClean="0"/>
              <a:t> теми, </a:t>
            </a:r>
            <a:r>
              <a:rPr lang="ru-RU" dirty="0" err="1" smtClean="0"/>
              <a:t>обговорювали</a:t>
            </a:r>
            <a:r>
              <a:rPr lang="ru-RU" dirty="0" smtClean="0"/>
              <a:t> </a:t>
            </a:r>
            <a:r>
              <a:rPr lang="ru-RU" dirty="0" err="1" smtClean="0"/>
              <a:t>новини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Пізніше</a:t>
            </a:r>
            <a:r>
              <a:rPr lang="ru-RU" dirty="0" smtClean="0"/>
              <a:t> на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з'явилась</a:t>
            </a:r>
            <a:r>
              <a:rPr lang="ru-RU" i="1" dirty="0" smtClean="0"/>
              <a:t> </a:t>
            </a:r>
            <a:r>
              <a:rPr lang="ru-RU" b="1" i="1" dirty="0" err="1" smtClean="0"/>
              <a:t>курія</a:t>
            </a:r>
            <a:r>
              <a:rPr lang="ru-RU" dirty="0" smtClean="0"/>
              <a:t> -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засідань</a:t>
            </a:r>
            <a:r>
              <a:rPr lang="ru-RU" dirty="0" smtClean="0"/>
              <a:t> </a:t>
            </a:r>
            <a:r>
              <a:rPr lang="ru-RU" b="1" dirty="0" smtClean="0"/>
              <a:t>Сенату</a:t>
            </a:r>
            <a:r>
              <a:rPr lang="ru-RU" dirty="0" smtClean="0"/>
              <a:t> та</a:t>
            </a:r>
            <a:r>
              <a:rPr lang="ru-RU" i="1" dirty="0" smtClean="0"/>
              <a:t> </a:t>
            </a:r>
            <a:r>
              <a:rPr lang="ru-RU" b="1" i="1" dirty="0" err="1" smtClean="0"/>
              <a:t>коміції</a:t>
            </a:r>
            <a:r>
              <a:rPr lang="ru-RU" b="1" i="1" dirty="0" smtClean="0"/>
              <a:t> </a:t>
            </a:r>
            <a:r>
              <a:rPr lang="ru-RU" i="1" dirty="0" smtClean="0"/>
              <a:t>-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Схоже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тематичні</a:t>
            </a:r>
            <a:r>
              <a:rPr lang="ru-RU" dirty="0" smtClean="0"/>
              <a:t> </a:t>
            </a:r>
            <a:r>
              <a:rPr lang="ru-RU" dirty="0" err="1" smtClean="0"/>
              <a:t>Інтернет-форуми</a:t>
            </a:r>
            <a:r>
              <a:rPr lang="ru-RU" dirty="0" smtClean="0"/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4366641" cy="270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914384"/>
          </a:xfrm>
        </p:spPr>
        <p:txBody>
          <a:bodyPr>
            <a:normAutofit fontScale="90000"/>
          </a:bodyPr>
          <a:lstStyle/>
          <a:p>
            <a:pPr marL="0" indent="361950"/>
            <a:r>
              <a:rPr lang="ru-RU" dirty="0" err="1" smtClean="0"/>
              <a:t>Реєстрація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endParaRPr lang="ru-RU" dirty="0" smtClean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8666-C412-49A4-8F58-EE19F0670BE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реєстрації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заповнити</a:t>
            </a:r>
            <a:r>
              <a:rPr lang="ru-RU" dirty="0" smtClean="0"/>
              <a:t> поля </a:t>
            </a:r>
            <a:r>
              <a:rPr lang="ru-RU" dirty="0" err="1" smtClean="0"/>
              <a:t>реєстраційної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відкрити</a:t>
            </a:r>
            <a:r>
              <a:rPr lang="ru-RU" dirty="0" smtClean="0"/>
              <a:t> яку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Реєстрація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 форуму. </a:t>
            </a:r>
          </a:p>
          <a:p>
            <a:pPr marL="0" indent="361950">
              <a:buNone/>
            </a:pPr>
            <a:r>
              <a:rPr lang="ru-RU" dirty="0" smtClean="0"/>
              <a:t>Перед початком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правилами форуму,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деяких</a:t>
            </a:r>
            <a:r>
              <a:rPr lang="ru-RU" dirty="0" smtClean="0"/>
              <a:t> сайтах </a:t>
            </a:r>
            <a:r>
              <a:rPr lang="ru-RU" dirty="0" err="1" smtClean="0"/>
              <a:t>сторінка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правилами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автоматично на початку </a:t>
            </a:r>
            <a:r>
              <a:rPr lang="ru-RU" dirty="0" err="1" smtClean="0"/>
              <a:t>реєстрації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форум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веб-сайта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порталу, то </a:t>
            </a:r>
            <a:r>
              <a:rPr lang="ru-RU" dirty="0" err="1" smtClean="0"/>
              <a:t>реєстрація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та на </a:t>
            </a:r>
            <a:r>
              <a:rPr lang="ru-RU" dirty="0" err="1" smtClean="0"/>
              <a:t>форумі</a:t>
            </a:r>
            <a:r>
              <a:rPr lang="ru-RU" dirty="0" smtClean="0"/>
              <a:t> буде </a:t>
            </a:r>
            <a:r>
              <a:rPr lang="ru-RU" dirty="0" err="1" smtClean="0"/>
              <a:t>спільною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уводить </a:t>
            </a:r>
            <a:r>
              <a:rPr lang="ru-RU" dirty="0" err="1" smtClean="0"/>
              <a:t>обраний</a:t>
            </a:r>
            <a:r>
              <a:rPr lang="ru-RU" dirty="0" smtClean="0"/>
              <a:t> ним </a:t>
            </a:r>
            <a:r>
              <a:rPr lang="ru-RU" dirty="0" err="1" smtClean="0"/>
              <a:t>логін</a:t>
            </a:r>
            <a:r>
              <a:rPr lang="ru-RU" dirty="0" smtClean="0"/>
              <a:t> (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Псевдо), пароль, адресу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особисті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</a:t>
            </a:r>
            <a:r>
              <a:rPr lang="ru-RU" dirty="0" err="1" smtClean="0"/>
              <a:t>обирає</a:t>
            </a:r>
            <a:r>
              <a:rPr lang="ru-RU" dirty="0" smtClean="0"/>
              <a:t> для себе </a:t>
            </a:r>
            <a:r>
              <a:rPr lang="ru-RU" dirty="0" err="1" smtClean="0"/>
              <a:t>аватар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в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форуму, </a:t>
            </a:r>
            <a:r>
              <a:rPr lang="ru-RU" dirty="0" err="1" smtClean="0"/>
              <a:t>утворюючи</a:t>
            </a:r>
            <a:r>
              <a:rPr lang="ru-RU" dirty="0" smtClean="0"/>
              <a:t> </a:t>
            </a:r>
            <a:r>
              <a:rPr lang="ru-RU" dirty="0" err="1" smtClean="0"/>
              <a:t>обліковий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зареєстровано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однаковими</a:t>
            </a:r>
            <a:r>
              <a:rPr lang="ru-RU" dirty="0" smtClean="0"/>
              <a:t> </a:t>
            </a:r>
            <a:r>
              <a:rPr lang="ru-RU" dirty="0" err="1" smtClean="0"/>
              <a:t>логінами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286280" cy="3579165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857760"/>
            <a:ext cx="4686307" cy="1461883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52"/>
            <a:ext cx="43434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" y="1566863"/>
            <a:ext cx="8953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955800"/>
            <a:ext cx="777081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775" y="2676525"/>
            <a:ext cx="8934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Обліковий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користувача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8389A-2C93-44A0-A5AA-53EE0DCD10D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500" dirty="0" err="1" smtClean="0"/>
              <a:t>Дані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облікового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запису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користувача</a:t>
            </a:r>
            <a:r>
              <a:rPr lang="ru-RU" sz="1500" dirty="0" smtClean="0"/>
              <a:t> </a:t>
            </a:r>
            <a:r>
              <a:rPr lang="ru-RU" sz="1500" dirty="0" err="1" smtClean="0"/>
              <a:t>розміщуються</a:t>
            </a:r>
            <a:r>
              <a:rPr lang="ru-RU" sz="1500" dirty="0" smtClean="0"/>
              <a:t> на </a:t>
            </a:r>
            <a:r>
              <a:rPr lang="ru-RU" sz="1500" dirty="0" err="1" smtClean="0"/>
              <a:t>окремій</a:t>
            </a:r>
            <a:r>
              <a:rPr lang="ru-RU" sz="1500" dirty="0" smtClean="0"/>
              <a:t> </a:t>
            </a:r>
            <a:r>
              <a:rPr lang="ru-RU" sz="1500" dirty="0" err="1" smtClean="0"/>
              <a:t>сторінці</a:t>
            </a:r>
            <a:r>
              <a:rPr lang="ru-RU" sz="1500" dirty="0" smtClean="0"/>
              <a:t> - </a:t>
            </a:r>
            <a:r>
              <a:rPr lang="ru-RU" sz="1500" dirty="0" err="1" smtClean="0"/>
              <a:t>профілі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користувача</a:t>
            </a:r>
            <a:r>
              <a:rPr lang="ru-RU" sz="1500" dirty="0" smtClean="0"/>
              <a:t> (англ.</a:t>
            </a:r>
            <a:r>
              <a:rPr lang="ru-RU" sz="1500" i="1" dirty="0" smtClean="0"/>
              <a:t> </a:t>
            </a:r>
            <a:r>
              <a:rPr lang="en-US" sz="1500" i="1" dirty="0" smtClean="0"/>
              <a:t>profile</a:t>
            </a:r>
            <a:r>
              <a:rPr lang="en-US" sz="1500" dirty="0" smtClean="0"/>
              <a:t> </a:t>
            </a:r>
            <a:r>
              <a:rPr lang="ru-RU" sz="1500" dirty="0" smtClean="0"/>
              <a:t>- короткий </a:t>
            </a:r>
            <a:r>
              <a:rPr lang="ru-RU" sz="1500" dirty="0" err="1" smtClean="0"/>
              <a:t>нарис</a:t>
            </a:r>
            <a:r>
              <a:rPr lang="ru-RU" sz="1500" dirty="0" smtClean="0"/>
              <a:t>).</a:t>
            </a:r>
          </a:p>
          <a:p>
            <a:pPr marL="0" indent="361950">
              <a:buNone/>
            </a:pPr>
            <a:r>
              <a:rPr lang="ru-RU" sz="1500" dirty="0" smtClean="0"/>
              <a:t>За </a:t>
            </a:r>
            <a:r>
              <a:rPr lang="ru-RU" sz="1500" dirty="0" err="1" smtClean="0"/>
              <a:t>бажанням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користувач</a:t>
            </a:r>
            <a:r>
              <a:rPr lang="ru-RU" sz="1500" dirty="0" smtClean="0"/>
              <a:t> </a:t>
            </a:r>
            <a:r>
              <a:rPr lang="ru-RU" sz="1500" dirty="0" err="1" smtClean="0"/>
              <a:t>може</a:t>
            </a:r>
            <a:r>
              <a:rPr lang="ru-RU" sz="1500" dirty="0" smtClean="0"/>
              <a:t> </a:t>
            </a:r>
            <a:r>
              <a:rPr lang="ru-RU" sz="1500" dirty="0" err="1" smtClean="0"/>
              <a:t>редагувати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власний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профіль</a:t>
            </a:r>
            <a:r>
              <a:rPr lang="ru-RU" sz="1500" dirty="0" smtClean="0"/>
              <a:t>. </a:t>
            </a:r>
            <a:r>
              <a:rPr lang="ru-RU" sz="1500" dirty="0" err="1" smtClean="0"/>
              <a:t>Наприклад</a:t>
            </a:r>
            <a:r>
              <a:rPr lang="ru-RU" sz="1500" dirty="0" smtClean="0"/>
              <a:t>, </a:t>
            </a:r>
            <a:r>
              <a:rPr lang="ru-RU" sz="1500" dirty="0" err="1" smtClean="0"/>
              <a:t>можна</a:t>
            </a:r>
            <a:r>
              <a:rPr lang="ru-RU" sz="1500" dirty="0" smtClean="0"/>
              <a:t> </a:t>
            </a:r>
            <a:r>
              <a:rPr lang="ru-RU" sz="1500" dirty="0" err="1" smtClean="0"/>
              <a:t>встановити</a:t>
            </a:r>
            <a:r>
              <a:rPr lang="ru-RU" sz="1500" dirty="0" smtClean="0"/>
              <a:t> режим </a:t>
            </a:r>
            <a:r>
              <a:rPr lang="ru-RU" sz="1500" dirty="0" err="1" smtClean="0"/>
              <a:t>надсилання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електронних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листів</a:t>
            </a:r>
            <a:r>
              <a:rPr lang="ru-RU" sz="1500" dirty="0" smtClean="0"/>
              <a:t> при </a:t>
            </a:r>
            <a:r>
              <a:rPr lang="ru-RU" sz="1500" dirty="0" err="1" smtClean="0"/>
              <a:t>отриманні</a:t>
            </a:r>
            <a:r>
              <a:rPr lang="ru-RU" sz="1500" dirty="0" smtClean="0"/>
              <a:t> </a:t>
            </a:r>
            <a:r>
              <a:rPr lang="ru-RU" sz="1500" dirty="0" err="1" smtClean="0"/>
              <a:t>відповіді</a:t>
            </a:r>
            <a:r>
              <a:rPr lang="ru-RU" sz="1500" dirty="0" smtClean="0"/>
              <a:t> на </a:t>
            </a:r>
            <a:r>
              <a:rPr lang="ru-RU" sz="1500" dirty="0" err="1" smtClean="0"/>
              <a:t>власні</a:t>
            </a:r>
            <a:r>
              <a:rPr lang="ru-RU" sz="1500" dirty="0" smtClean="0"/>
              <a:t> </a:t>
            </a:r>
            <a:r>
              <a:rPr lang="ru-RU" sz="1500" dirty="0" err="1" smtClean="0"/>
              <a:t>повідомлення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налаштувати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підпис</a:t>
            </a:r>
            <a:r>
              <a:rPr lang="ru-RU" sz="1500" dirty="0" smtClean="0"/>
              <a:t>, </a:t>
            </a:r>
            <a:r>
              <a:rPr lang="ru-RU" sz="1500" dirty="0" err="1" smtClean="0"/>
              <a:t>який</a:t>
            </a:r>
            <a:r>
              <a:rPr lang="ru-RU" sz="1500" dirty="0" smtClean="0"/>
              <a:t> буде автоматично </a:t>
            </a:r>
            <a:r>
              <a:rPr lang="ru-RU" sz="1500" dirty="0" err="1" smtClean="0"/>
              <a:t>додаватись</a:t>
            </a:r>
            <a:r>
              <a:rPr lang="ru-RU" sz="1500" dirty="0" smtClean="0"/>
              <a:t> у </a:t>
            </a:r>
            <a:r>
              <a:rPr lang="ru-RU" sz="1500" dirty="0" err="1" smtClean="0"/>
              <a:t>кінці</a:t>
            </a:r>
            <a:r>
              <a:rPr lang="ru-RU" sz="1500" dirty="0" smtClean="0"/>
              <a:t> кожного </a:t>
            </a:r>
            <a:r>
              <a:rPr lang="ru-RU" sz="1500" dirty="0" err="1" smtClean="0"/>
              <a:t>повідомлення</a:t>
            </a:r>
            <a:r>
              <a:rPr lang="ru-RU" sz="1500" dirty="0" smtClean="0"/>
              <a:t>. Цей </a:t>
            </a:r>
            <a:r>
              <a:rPr lang="ru-RU" sz="1500" dirty="0" err="1" smtClean="0"/>
              <a:t>підпис</a:t>
            </a:r>
            <a:r>
              <a:rPr lang="ru-RU" sz="1500" dirty="0" smtClean="0"/>
              <a:t> </a:t>
            </a:r>
            <a:r>
              <a:rPr lang="ru-RU" sz="1500" dirty="0" err="1" smtClean="0"/>
              <a:t>може</a:t>
            </a:r>
            <a:r>
              <a:rPr lang="ru-RU" sz="1500" dirty="0" smtClean="0"/>
              <a:t> бути текстом, </a:t>
            </a:r>
            <a:r>
              <a:rPr lang="ru-RU" sz="1500" dirty="0" err="1" smtClean="0"/>
              <a:t>містити</a:t>
            </a:r>
            <a:r>
              <a:rPr lang="ru-RU" sz="1500" dirty="0" smtClean="0"/>
              <a:t> </a:t>
            </a:r>
            <a:r>
              <a:rPr lang="ru-RU" sz="1500" dirty="0" err="1" smtClean="0"/>
              <a:t>гіперпосилання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зображення</a:t>
            </a:r>
            <a:r>
              <a:rPr lang="ru-RU" sz="1500" dirty="0" smtClean="0"/>
              <a:t>.</a:t>
            </a:r>
          </a:p>
          <a:p>
            <a:pPr marL="0" indent="361950">
              <a:buNone/>
            </a:pPr>
            <a:r>
              <a:rPr lang="ru-RU" sz="1500" dirty="0" err="1" smtClean="0"/>
              <a:t>Окремий</a:t>
            </a:r>
            <a:r>
              <a:rPr lang="ru-RU" sz="1500" dirty="0" smtClean="0"/>
              <a:t> вид </a:t>
            </a:r>
            <a:r>
              <a:rPr lang="ru-RU" sz="1500" dirty="0" err="1" smtClean="0"/>
              <a:t>графічних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підписів</a:t>
            </a:r>
            <a:r>
              <a:rPr lang="ru-RU" sz="1500" dirty="0" smtClean="0"/>
              <a:t> </a:t>
            </a:r>
            <a:r>
              <a:rPr lang="ru-RU" sz="1500" dirty="0" err="1" smtClean="0"/>
              <a:t>отримав</a:t>
            </a:r>
            <a:r>
              <a:rPr lang="ru-RU" sz="1500" dirty="0" smtClean="0"/>
              <a:t> </a:t>
            </a:r>
            <a:r>
              <a:rPr lang="ru-RU" sz="1500" dirty="0" err="1" smtClean="0"/>
              <a:t>назву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юзербар</a:t>
            </a:r>
            <a:r>
              <a:rPr lang="ru-RU" sz="1500" dirty="0" smtClean="0"/>
              <a:t> (</a:t>
            </a:r>
            <a:r>
              <a:rPr lang="ru-RU" sz="1500" dirty="0" err="1" smtClean="0"/>
              <a:t>англ</a:t>
            </a:r>
            <a:r>
              <a:rPr lang="ru-RU" sz="1500" dirty="0" smtClean="0"/>
              <a:t> </a:t>
            </a:r>
            <a:r>
              <a:rPr lang="en-US" sz="1500" i="1" dirty="0" smtClean="0"/>
              <a:t>user</a:t>
            </a:r>
            <a:r>
              <a:rPr lang="ru-RU" sz="1500" dirty="0" smtClean="0"/>
              <a:t> - </a:t>
            </a:r>
            <a:r>
              <a:rPr lang="ru-RU" sz="1500" dirty="0" err="1" smtClean="0"/>
              <a:t>користувач</a:t>
            </a:r>
            <a:r>
              <a:rPr lang="ru-RU" sz="1500" dirty="0" smtClean="0"/>
              <a:t>,</a:t>
            </a:r>
            <a:r>
              <a:rPr lang="ru-RU" sz="1500" i="1" dirty="0" smtClean="0"/>
              <a:t> </a:t>
            </a:r>
            <a:r>
              <a:rPr lang="en-US" sz="1500" i="1" dirty="0" smtClean="0"/>
              <a:t>bar</a:t>
            </a:r>
            <a:r>
              <a:rPr lang="ru-RU" sz="1500" dirty="0" smtClean="0"/>
              <a:t> - </a:t>
            </a:r>
            <a:r>
              <a:rPr lang="ru-RU" sz="1500" dirty="0" err="1" smtClean="0"/>
              <a:t>смуга</a:t>
            </a:r>
            <a:r>
              <a:rPr lang="ru-RU" sz="1500" dirty="0" smtClean="0"/>
              <a:t>). </a:t>
            </a:r>
            <a:r>
              <a:rPr lang="ru-RU" sz="1500" dirty="0" err="1" smtClean="0"/>
              <a:t>Юзербар</a:t>
            </a:r>
            <a:r>
              <a:rPr lang="ru-RU" sz="1500" dirty="0" smtClean="0"/>
              <a:t> - </a:t>
            </a:r>
            <a:r>
              <a:rPr lang="ru-RU" sz="1500" dirty="0" err="1" smtClean="0"/>
              <a:t>це</a:t>
            </a:r>
            <a:r>
              <a:rPr lang="ru-RU" sz="1500" dirty="0" smtClean="0"/>
              <a:t> </a:t>
            </a:r>
            <a:r>
              <a:rPr lang="ru-RU" sz="1500" dirty="0" err="1" smtClean="0"/>
              <a:t>графічне</a:t>
            </a:r>
            <a:r>
              <a:rPr lang="ru-RU" sz="1500" dirty="0" smtClean="0"/>
              <a:t> </a:t>
            </a:r>
            <a:r>
              <a:rPr lang="ru-RU" sz="1500" dirty="0" err="1" smtClean="0"/>
              <a:t>зображення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розміром</a:t>
            </a:r>
            <a:r>
              <a:rPr lang="ru-RU" sz="1500" dirty="0" smtClean="0"/>
              <a:t> 350</a:t>
            </a:r>
            <a:r>
              <a:rPr lang="ru-RU" sz="1500" dirty="0" smtClean="0">
                <a:sym typeface="Symbol"/>
              </a:rPr>
              <a:t></a:t>
            </a:r>
            <a:r>
              <a:rPr lang="ru-RU" sz="1500" dirty="0" smtClean="0"/>
              <a:t>19 </a:t>
            </a:r>
            <a:r>
              <a:rPr lang="ru-RU" sz="1500" dirty="0" err="1" smtClean="0"/>
              <a:t>пікселів</a:t>
            </a:r>
            <a:r>
              <a:rPr lang="ru-RU" sz="1500" dirty="0" smtClean="0"/>
              <a:t>, </a:t>
            </a:r>
            <a:r>
              <a:rPr lang="ru-RU" sz="1500" dirty="0" err="1" smtClean="0"/>
              <a:t>призначене</a:t>
            </a:r>
            <a:r>
              <a:rPr lang="ru-RU" sz="1500" dirty="0" smtClean="0"/>
              <a:t> для </a:t>
            </a:r>
            <a:r>
              <a:rPr lang="ru-RU" sz="1500" dirty="0" err="1" smtClean="0"/>
              <a:t>розміщення</a:t>
            </a:r>
            <a:r>
              <a:rPr lang="ru-RU" sz="1500" dirty="0" smtClean="0"/>
              <a:t> в </a:t>
            </a:r>
            <a:r>
              <a:rPr lang="ru-RU" sz="1500" dirty="0" err="1" smtClean="0"/>
              <a:t>підпису</a:t>
            </a:r>
            <a:r>
              <a:rPr lang="ru-RU" sz="1500" dirty="0" smtClean="0"/>
              <a:t> </a:t>
            </a:r>
            <a:r>
              <a:rPr lang="ru-RU" sz="1500" dirty="0" err="1" smtClean="0"/>
              <a:t>під</a:t>
            </a:r>
            <a:r>
              <a:rPr lang="ru-RU" sz="1500" dirty="0" smtClean="0"/>
              <a:t> час </a:t>
            </a:r>
            <a:r>
              <a:rPr lang="ru-RU" sz="1500" dirty="0" err="1" smtClean="0"/>
              <a:t>користування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різними</a:t>
            </a:r>
            <a:r>
              <a:rPr lang="ru-RU" sz="1500" dirty="0" smtClean="0"/>
              <a:t> службами </a:t>
            </a:r>
            <a:r>
              <a:rPr lang="ru-RU" sz="1500" dirty="0" err="1" smtClean="0"/>
              <a:t>Інтернету</a:t>
            </a:r>
            <a:r>
              <a:rPr lang="ru-RU" sz="1500" dirty="0" smtClean="0"/>
              <a:t>. </a:t>
            </a:r>
            <a:r>
              <a:rPr lang="ru-RU" sz="1500" dirty="0" err="1" smtClean="0"/>
              <a:t>Основна</a:t>
            </a:r>
            <a:r>
              <a:rPr lang="ru-RU" sz="1500" dirty="0" smtClean="0"/>
              <a:t> мета </a:t>
            </a:r>
            <a:r>
              <a:rPr lang="ru-RU" sz="1500" dirty="0" err="1" smtClean="0"/>
              <a:t>розміщення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юзербара</a:t>
            </a:r>
            <a:r>
              <a:rPr lang="ru-RU" sz="1500" dirty="0" smtClean="0"/>
              <a:t> - </a:t>
            </a:r>
            <a:r>
              <a:rPr lang="ru-RU" sz="1500" dirty="0" err="1" smtClean="0"/>
              <a:t>висловити</a:t>
            </a:r>
            <a:r>
              <a:rPr lang="ru-RU" sz="1500" dirty="0" smtClean="0"/>
              <a:t> </a:t>
            </a:r>
            <a:r>
              <a:rPr lang="ru-RU" sz="1500" dirty="0" err="1" smtClean="0"/>
              <a:t>певні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переконання</a:t>
            </a:r>
            <a:r>
              <a:rPr lang="ru-RU" sz="1500" dirty="0" smtClean="0"/>
              <a:t>, </a:t>
            </a:r>
            <a:r>
              <a:rPr lang="ru-RU" sz="1500" dirty="0" err="1" smtClean="0"/>
              <a:t>почуття</a:t>
            </a:r>
            <a:r>
              <a:rPr lang="ru-RU" sz="1500" dirty="0" smtClean="0"/>
              <a:t>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захоплення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користувача</a:t>
            </a:r>
            <a:r>
              <a:rPr lang="ru-RU" sz="1500" dirty="0" smtClean="0"/>
              <a:t>.</a:t>
            </a:r>
          </a:p>
          <a:p>
            <a:pPr marL="0" indent="361950">
              <a:buNone/>
            </a:pP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14752"/>
            <a:ext cx="3143272" cy="237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Участь в </a:t>
            </a:r>
            <a:r>
              <a:rPr lang="ru-RU" dirty="0" err="1" smtClean="0"/>
              <a:t>обговореннях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07C7-0AB5-4E07-B13D-CA01028242D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увійти</a:t>
            </a:r>
            <a:r>
              <a:rPr lang="ru-RU" dirty="0" smtClean="0"/>
              <a:t> на форум </a:t>
            </a:r>
            <a:r>
              <a:rPr lang="ru-RU" dirty="0" err="1" smtClean="0"/>
              <a:t>з</a:t>
            </a:r>
            <a:r>
              <a:rPr lang="ru-RU" dirty="0" smtClean="0"/>
              <a:t> правами </a:t>
            </a:r>
            <a:r>
              <a:rPr lang="ru-RU" dirty="0" err="1" smtClean="0"/>
              <a:t>зареєстрованого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заповнити</a:t>
            </a:r>
            <a:r>
              <a:rPr lang="ru-RU" dirty="0" smtClean="0"/>
              <a:t> поля </a:t>
            </a:r>
            <a:r>
              <a:rPr lang="ru-RU" dirty="0" err="1" smtClean="0"/>
              <a:t>Форми</a:t>
            </a:r>
            <a:r>
              <a:rPr lang="ru-RU" dirty="0" smtClean="0"/>
              <a:t> входу та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Вхід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Вхід</a:t>
            </a:r>
            <a:r>
              <a:rPr lang="ru-RU" b="1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формою входу. 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прапорця</a:t>
            </a:r>
            <a:r>
              <a:rPr lang="ru-RU" dirty="0" smtClean="0"/>
              <a:t> </a:t>
            </a:r>
            <a:r>
              <a:rPr lang="ru-RU" b="1" dirty="0" err="1" smtClean="0"/>
              <a:t>Запам'ятати</a:t>
            </a:r>
            <a:r>
              <a:rPr lang="ru-RU" b="1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збережені</a:t>
            </a:r>
            <a:r>
              <a:rPr lang="ru-RU" dirty="0" smtClean="0"/>
              <a:t>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облікового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для </a:t>
            </a:r>
            <a:r>
              <a:rPr lang="ru-RU" dirty="0" err="1" smtClean="0"/>
              <a:t>подальшого</a:t>
            </a:r>
            <a:r>
              <a:rPr lang="ru-RU" dirty="0" smtClean="0"/>
              <a:t> входу на </a:t>
            </a:r>
            <a:r>
              <a:rPr lang="ru-RU" dirty="0" err="1" smtClean="0"/>
              <a:t>сторінку</a:t>
            </a:r>
            <a:r>
              <a:rPr lang="ru-RU" dirty="0" smtClean="0"/>
              <a:t> форуму без </a:t>
            </a:r>
            <a:r>
              <a:rPr lang="ru-RU" dirty="0" err="1" smtClean="0"/>
              <a:t>введення</a:t>
            </a:r>
            <a:r>
              <a:rPr lang="ru-RU" dirty="0" smtClean="0"/>
              <a:t> пароля.</a:t>
            </a:r>
          </a:p>
          <a:p>
            <a:pPr marL="0" indent="361950">
              <a:buNone/>
            </a:pPr>
            <a:r>
              <a:rPr lang="ru-RU" dirty="0" smtClean="0"/>
              <a:t>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прочитати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обговорення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звичайній</a:t>
            </a:r>
            <a:r>
              <a:rPr lang="ru-RU" dirty="0" smtClean="0"/>
              <a:t> </a:t>
            </a:r>
            <a:r>
              <a:rPr lang="ru-RU" dirty="0" err="1" smtClean="0"/>
              <a:t>розмові</a:t>
            </a:r>
            <a:r>
              <a:rPr lang="ru-RU" dirty="0" smtClean="0"/>
              <a:t>, </a:t>
            </a:r>
            <a:r>
              <a:rPr lang="ru-RU" dirty="0" err="1" smtClean="0"/>
              <a:t>зазвичай</a:t>
            </a:r>
            <a:r>
              <a:rPr lang="ru-RU" dirty="0" smtClean="0"/>
              <a:t> свою точку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висловлюють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думок </a:t>
            </a:r>
            <a:r>
              <a:rPr lang="ru-RU" dirty="0" err="1" smtClean="0"/>
              <a:t>співрозмовників</a:t>
            </a:r>
            <a:r>
              <a:rPr lang="ru-RU" dirty="0" smtClean="0"/>
              <a:t>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038600" cy="16012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>
            <a:lum bright="24000" contrast="65000"/>
          </a:blip>
          <a:stretch>
            <a:fillRect/>
          </a:stretch>
        </p:blipFill>
        <p:spPr>
          <a:xfrm>
            <a:off x="5000628" y="3500439"/>
            <a:ext cx="3528047" cy="20002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8" y="1995488"/>
            <a:ext cx="89249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C7DB-C229-4CC2-8ED0-7D23507270B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:</a:t>
            </a:r>
          </a:p>
          <a:p>
            <a:pPr marL="0" lvl="0" indent="361950">
              <a:buNone/>
            </a:pPr>
            <a:r>
              <a:rPr lang="ru-RU" dirty="0" smtClean="0"/>
              <a:t>1). Обрати кнопку, </a:t>
            </a:r>
            <a:r>
              <a:rPr lang="ru-RU" dirty="0" err="1" smtClean="0"/>
              <a:t>призначену</a:t>
            </a:r>
            <a:r>
              <a:rPr lang="ru-RU" dirty="0" smtClean="0"/>
              <a:t> для переходу до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. Кнопка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b="1" dirty="0" err="1" smtClean="0"/>
              <a:t>Відповідь</a:t>
            </a:r>
            <a:r>
              <a:rPr lang="ru-RU" b="1" dirty="0" smtClean="0"/>
              <a:t>, </a:t>
            </a:r>
            <a:r>
              <a:rPr lang="en-US" b="1" dirty="0" smtClean="0"/>
              <a:t>Add reply</a:t>
            </a:r>
            <a:r>
              <a:rPr lang="ru-RU" b="1" dirty="0" smtClean="0"/>
              <a:t>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add reply</a:t>
            </a:r>
            <a:r>
              <a:rPr lang="ru-RU" dirty="0" smtClean="0"/>
              <a:t> -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lvl="0" indent="361950">
              <a:buNone/>
            </a:pPr>
            <a:r>
              <a:rPr lang="ru-RU" dirty="0" smtClean="0"/>
              <a:t>2). Увести тему та текст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полях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3). Увести код </a:t>
            </a:r>
            <a:r>
              <a:rPr lang="ru-RU" dirty="0" err="1" smtClean="0"/>
              <a:t>підтвердження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правила форуму</a:t>
            </a:r>
          </a:p>
          <a:p>
            <a:pPr marL="0" indent="36195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кнопку, </a:t>
            </a:r>
            <a:r>
              <a:rPr lang="ru-RU" dirty="0" err="1" smtClean="0"/>
              <a:t>призначену</a:t>
            </a:r>
            <a:r>
              <a:rPr lang="ru-RU" dirty="0" smtClean="0"/>
              <a:t> для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до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форуму. Кнопка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b="1" dirty="0" err="1" smtClean="0"/>
              <a:t>Додати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відповідь</a:t>
            </a:r>
            <a:r>
              <a:rPr lang="ru-RU" dirty="0" smtClean="0"/>
              <a:t>, </a:t>
            </a:r>
            <a:r>
              <a:rPr lang="ru-RU" b="1" dirty="0" err="1" smtClean="0"/>
              <a:t>Опублікувати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9000" contrast="64000"/>
          </a:blip>
          <a:stretch>
            <a:fillRect/>
          </a:stretch>
        </p:blipFill>
        <p:spPr>
          <a:xfrm>
            <a:off x="4551269" y="1571612"/>
            <a:ext cx="4592731" cy="332416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14475"/>
            <a:ext cx="7924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25" y="95250"/>
            <a:ext cx="60769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" y="1155700"/>
            <a:ext cx="7237413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5E1F-219F-433E-B8C1-A02A8D4CAF3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тексту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форматувати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вбудованого</a:t>
            </a:r>
            <a:r>
              <a:rPr lang="ru-RU" dirty="0" smtClean="0"/>
              <a:t> редактора. До тексту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додавати</a:t>
            </a:r>
            <a:r>
              <a:rPr lang="ru-RU" dirty="0" smtClean="0"/>
              <a:t> смайлики, </a:t>
            </a:r>
            <a:r>
              <a:rPr lang="ru-RU" dirty="0" err="1" smtClean="0"/>
              <a:t>вибираючи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обговорення</a:t>
            </a:r>
            <a:r>
              <a:rPr lang="ru-RU" dirty="0" smtClean="0"/>
              <a:t> теми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цитувати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фрагмент тексту для </a:t>
            </a:r>
            <a:r>
              <a:rPr lang="ru-RU" dirty="0" err="1" smtClean="0"/>
              <a:t>цитування</a:t>
            </a:r>
            <a:r>
              <a:rPr lang="ru-RU" dirty="0" smtClean="0"/>
              <a:t> та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текстом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призначену</a:t>
            </a:r>
            <a:r>
              <a:rPr lang="ru-RU" dirty="0" smtClean="0"/>
              <a:t> для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цитати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b="1" dirty="0" smtClean="0"/>
              <a:t>Цитата, </a:t>
            </a:r>
            <a:r>
              <a:rPr lang="en-US" b="1" dirty="0" smtClean="0"/>
              <a:t>Quote</a:t>
            </a:r>
            <a:r>
              <a:rPr lang="ru-RU" b="1" dirty="0" smtClean="0"/>
              <a:t>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quote -</a:t>
            </a:r>
            <a:r>
              <a:rPr lang="en-US" dirty="0" smtClean="0"/>
              <a:t> </a:t>
            </a:r>
            <a:r>
              <a:rPr lang="uk-UA" dirty="0" err="1" smtClean="0"/>
              <a:t>ци</a:t>
            </a:r>
            <a:r>
              <a:rPr lang="ru-RU" dirty="0" smtClean="0"/>
              <a:t>тата) </a:t>
            </a:r>
            <a:r>
              <a:rPr lang="ru-RU" dirty="0" err="1" smtClean="0"/>
              <a:t>тощо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цитата буде вставлена в поле для </a:t>
            </a:r>
            <a:r>
              <a:rPr lang="ru-RU" dirty="0" err="1" smtClean="0"/>
              <a:t>введення</a:t>
            </a:r>
            <a:r>
              <a:rPr lang="ru-RU" dirty="0" smtClean="0"/>
              <a:t> тексту </a:t>
            </a:r>
            <a:r>
              <a:rPr lang="ru-RU" dirty="0" err="1" smtClean="0"/>
              <a:t>повідомлення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логіном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, на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дається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фрагмент тексту не </a:t>
            </a:r>
            <a:r>
              <a:rPr lang="ru-RU" dirty="0" err="1" smtClean="0"/>
              <a:t>виділяти</a:t>
            </a:r>
            <a:r>
              <a:rPr lang="ru-RU" dirty="0" smtClean="0"/>
              <a:t>, то до </a:t>
            </a:r>
            <a:r>
              <a:rPr lang="ru-RU" dirty="0" err="1" smtClean="0"/>
              <a:t>цитати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потрапить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вибрана</a:t>
            </a:r>
            <a:r>
              <a:rPr lang="ru-RU" dirty="0" smtClean="0"/>
              <a:t> </a:t>
            </a:r>
            <a:r>
              <a:rPr lang="ru-RU" dirty="0" err="1" smtClean="0"/>
              <a:t>вказана</a:t>
            </a:r>
            <a:r>
              <a:rPr lang="ru-RU" dirty="0" smtClean="0"/>
              <a:t> кнопка.</a:t>
            </a:r>
          </a:p>
          <a:p>
            <a:pPr marL="0" indent="361950">
              <a:buNone/>
            </a:pP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. Для переходу до режиму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повідомленням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кнопку. Вона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b="1" dirty="0" smtClean="0"/>
              <a:t>Правка, </a:t>
            </a:r>
            <a:r>
              <a:rPr lang="en-US" b="1" dirty="0" smtClean="0"/>
              <a:t>Edit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edit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редагувати</a:t>
            </a:r>
            <a:r>
              <a:rPr lang="ru-RU" dirty="0" smtClean="0"/>
              <a:t>) </a:t>
            </a:r>
            <a:r>
              <a:rPr lang="ru-RU" dirty="0" err="1" smtClean="0"/>
              <a:t>тощо</a:t>
            </a:r>
            <a:r>
              <a:rPr lang="ru-RU" dirty="0" smtClean="0"/>
              <a:t>. На </a:t>
            </a:r>
            <a:r>
              <a:rPr lang="ru-RU" dirty="0" err="1" smtClean="0"/>
              <a:t>деяких</a:t>
            </a:r>
            <a:r>
              <a:rPr lang="ru-RU" dirty="0" smtClean="0"/>
              <a:t> форумах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2476500"/>
            <a:ext cx="8467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928813"/>
            <a:ext cx="882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ED17-1889-4470-A8B9-1A271108E79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теми </a:t>
            </a:r>
            <a:r>
              <a:rPr lang="ru-RU" dirty="0" err="1" smtClean="0"/>
              <a:t>потрібно</a:t>
            </a:r>
            <a:r>
              <a:rPr lang="ru-RU" dirty="0" smtClean="0"/>
              <a:t> на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b="1" dirty="0" smtClean="0"/>
              <a:t>Нова тема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b="1" dirty="0" smtClean="0"/>
              <a:t>New topic</a:t>
            </a:r>
            <a:r>
              <a:rPr lang="ru-RU" b="1" dirty="0" smtClean="0"/>
              <a:t> </a:t>
            </a:r>
            <a:r>
              <a:rPr lang="ru-RU" dirty="0" smtClean="0"/>
              <a:t>(англ.</a:t>
            </a:r>
            <a:r>
              <a:rPr lang="ru-RU" i="1" dirty="0" smtClean="0"/>
              <a:t> </a:t>
            </a:r>
            <a:r>
              <a:rPr lang="en-US" i="1" dirty="0" smtClean="0"/>
              <a:t>new topic</a:t>
            </a:r>
            <a:r>
              <a:rPr lang="ru-RU" dirty="0" smtClean="0"/>
              <a:t> - нова тема),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вікні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, </a:t>
            </a:r>
            <a:r>
              <a:rPr lang="ru-RU" dirty="0" err="1" smtClean="0"/>
              <a:t>заповнити</a:t>
            </a:r>
            <a:r>
              <a:rPr lang="ru-RU" dirty="0" smtClean="0"/>
              <a:t> поля </a:t>
            </a:r>
            <a:r>
              <a:rPr lang="ru-RU" dirty="0" err="1" smtClean="0"/>
              <a:t>форми</a:t>
            </a:r>
            <a:r>
              <a:rPr lang="ru-RU" dirty="0" smtClean="0"/>
              <a:t>. Як правило,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ввести </a:t>
            </a:r>
            <a:r>
              <a:rPr lang="ru-RU" dirty="0" err="1" smtClean="0"/>
              <a:t>назву</a:t>
            </a:r>
            <a:r>
              <a:rPr lang="ru-RU" dirty="0" smtClean="0"/>
              <a:t> теми та </a:t>
            </a:r>
            <a:r>
              <a:rPr lang="ru-RU" dirty="0" err="1" smtClean="0"/>
              <a:t>повідомлення</a:t>
            </a:r>
            <a:r>
              <a:rPr lang="ru-RU" dirty="0" smtClean="0"/>
              <a:t> для </a:t>
            </a:r>
            <a:r>
              <a:rPr lang="ru-RU" dirty="0" err="1" smtClean="0"/>
              <a:t>обговорення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На </a:t>
            </a:r>
            <a:r>
              <a:rPr lang="ru-RU" dirty="0" err="1" smtClean="0"/>
              <a:t>окремих</a:t>
            </a:r>
            <a:r>
              <a:rPr lang="ru-RU" dirty="0" smtClean="0"/>
              <a:t> форумах до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додавати</a:t>
            </a:r>
            <a:r>
              <a:rPr lang="ru-RU" dirty="0" smtClean="0"/>
              <a:t> </a:t>
            </a:r>
            <a:r>
              <a:rPr lang="ru-RU" dirty="0" err="1" smtClean="0"/>
              <a:t>слова-мітки</a:t>
            </a:r>
            <a:r>
              <a:rPr lang="ru-RU" dirty="0" smtClean="0"/>
              <a:t> для </a:t>
            </a:r>
            <a:r>
              <a:rPr lang="ru-RU" dirty="0" err="1" smtClean="0"/>
              <a:t>спрощення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 та </a:t>
            </a:r>
            <a:r>
              <a:rPr lang="ru-RU" dirty="0" err="1" smtClean="0"/>
              <a:t>обирати</a:t>
            </a:r>
            <a:r>
              <a:rPr lang="ru-RU" dirty="0" smtClean="0"/>
              <a:t> значок теми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запропонованого</a:t>
            </a:r>
            <a:r>
              <a:rPr lang="ru-RU" dirty="0" smtClean="0"/>
              <a:t> списку. </a:t>
            </a:r>
          </a:p>
          <a:p>
            <a:pPr marL="0" indent="361950">
              <a:buNone/>
            </a:pPr>
            <a:r>
              <a:rPr lang="ru-RU" dirty="0" err="1" smtClean="0"/>
              <a:t>Завершується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теми </a:t>
            </a:r>
            <a:r>
              <a:rPr lang="ru-RU" dirty="0" err="1" smtClean="0"/>
              <a:t>вибором</a:t>
            </a:r>
            <a:r>
              <a:rPr lang="ru-RU" dirty="0" smtClean="0"/>
              <a:t> кнопки,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b="1" dirty="0" err="1" smtClean="0"/>
              <a:t>Додати</a:t>
            </a:r>
            <a:r>
              <a:rPr lang="ru-RU" b="1" dirty="0" smtClean="0"/>
              <a:t> </a:t>
            </a:r>
            <a:r>
              <a:rPr lang="ru-RU" b="1" dirty="0" err="1" smtClean="0"/>
              <a:t>нову</a:t>
            </a:r>
            <a:r>
              <a:rPr lang="ru-RU" b="1" dirty="0" smtClean="0"/>
              <a:t> тему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Автор теми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теми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розробити</a:t>
            </a:r>
            <a:r>
              <a:rPr lang="ru-RU" dirty="0" smtClean="0"/>
              <a:t> бланк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форуму.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b="1" dirty="0" err="1" smtClean="0"/>
              <a:t>Створити</a:t>
            </a:r>
            <a:r>
              <a:rPr lang="ru-RU" b="1" dirty="0" smtClean="0"/>
              <a:t> </a:t>
            </a:r>
            <a:r>
              <a:rPr lang="ru-RU" b="1" dirty="0" err="1" smtClean="0"/>
              <a:t>нове</a:t>
            </a:r>
            <a:r>
              <a:rPr lang="ru-RU" b="1" dirty="0" smtClean="0"/>
              <a:t> </a:t>
            </a:r>
            <a:r>
              <a:rPr lang="ru-RU" b="1" dirty="0" err="1" smtClean="0"/>
              <a:t>опитування</a:t>
            </a:r>
            <a:r>
              <a:rPr lang="ru-RU" b="1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b="1" dirty="0" smtClean="0"/>
              <a:t>New poll</a:t>
            </a:r>
            <a:r>
              <a:rPr lang="ru-RU" b="1" dirty="0" smtClean="0"/>
              <a:t> </a:t>
            </a:r>
            <a:r>
              <a:rPr lang="ru-RU" dirty="0" smtClean="0"/>
              <a:t>(англ. </a:t>
            </a:r>
            <a:r>
              <a:rPr lang="en-US" dirty="0" err="1" smtClean="0"/>
              <a:t>neu</a:t>
            </a:r>
            <a:r>
              <a:rPr lang="en-US" dirty="0" smtClean="0"/>
              <a:t> </a:t>
            </a:r>
            <a:r>
              <a:rPr lang="en-US" i="1" dirty="0" smtClean="0"/>
              <a:t>poll</a:t>
            </a:r>
            <a:r>
              <a:rPr lang="ru-RU" dirty="0" smtClean="0"/>
              <a:t> -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), увести </a:t>
            </a:r>
            <a:r>
              <a:rPr lang="ru-RU" dirty="0" err="1" smtClean="0"/>
              <a:t>запитання</a:t>
            </a:r>
            <a:r>
              <a:rPr lang="ru-RU" dirty="0" smtClean="0"/>
              <a:t>, на яке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, </a:t>
            </a:r>
            <a:r>
              <a:rPr lang="ru-RU" dirty="0" err="1" smtClean="0"/>
              <a:t>указати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ввести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з'ясування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форуму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звертатися</a:t>
            </a:r>
            <a:r>
              <a:rPr lang="ru-RU" dirty="0" smtClean="0"/>
              <a:t> до </a:t>
            </a:r>
            <a:r>
              <a:rPr lang="ru-RU" dirty="0" err="1" smtClean="0"/>
              <a:t>довідкової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виклик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</a:t>
            </a:r>
            <a:r>
              <a:rPr lang="ru-RU" b="1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dirty="0" err="1" smtClean="0"/>
              <a:t>ЧаПи</a:t>
            </a:r>
            <a:r>
              <a:rPr lang="ru-RU" dirty="0" smtClean="0"/>
              <a:t> (</a:t>
            </a:r>
            <a:r>
              <a:rPr lang="ru-RU" dirty="0" err="1" smtClean="0"/>
              <a:t>часті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304925"/>
            <a:ext cx="84867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90700"/>
            <a:ext cx="883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в </a:t>
            </a:r>
            <a:r>
              <a:rPr lang="ru-RU" dirty="0" err="1" smtClean="0"/>
              <a:t>темі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D870-487F-4172-AF3C-16F0C3EC58F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На кожному </a:t>
            </a:r>
            <a:r>
              <a:rPr lang="ru-RU" dirty="0" err="1" smtClean="0"/>
              <a:t>форумі</a:t>
            </a:r>
            <a:r>
              <a:rPr lang="ru-RU" dirty="0" smtClean="0"/>
              <a:t> </a:t>
            </a:r>
            <a:r>
              <a:rPr lang="ru-RU" dirty="0" err="1" smtClean="0"/>
              <a:t>визначені</a:t>
            </a:r>
            <a:r>
              <a:rPr lang="ru-RU" dirty="0" smtClean="0"/>
              <a:t> правила для </a:t>
            </a:r>
            <a:r>
              <a:rPr lang="ru-RU" dirty="0" err="1" smtClean="0"/>
              <a:t>учасників</a:t>
            </a:r>
            <a:r>
              <a:rPr lang="ru-RU" dirty="0" smtClean="0"/>
              <a:t>. Вони </a:t>
            </a:r>
            <a:r>
              <a:rPr lang="ru-RU" dirty="0" err="1" smtClean="0"/>
              <a:t>стосуються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, порядку </a:t>
            </a:r>
            <a:r>
              <a:rPr lang="ru-RU" dirty="0" err="1" smtClean="0"/>
              <a:t>поведінки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, </a:t>
            </a:r>
            <a:r>
              <a:rPr lang="ru-RU" dirty="0" err="1" smtClean="0"/>
              <a:t>публікації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користувачами</a:t>
            </a:r>
            <a:r>
              <a:rPr lang="ru-RU" dirty="0" smtClean="0"/>
              <a:t> та </a:t>
            </a:r>
            <a:r>
              <a:rPr lang="ru-RU" dirty="0" err="1" smtClean="0"/>
              <a:t>адміністрацією</a:t>
            </a:r>
            <a:r>
              <a:rPr lang="ru-RU" dirty="0" smtClean="0"/>
              <a:t> форуму. Правила </a:t>
            </a:r>
            <a:r>
              <a:rPr lang="ru-RU" dirty="0" err="1" smtClean="0"/>
              <a:t>встановлюються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ділових</a:t>
            </a:r>
            <a:r>
              <a:rPr lang="ru-RU" dirty="0" smtClean="0"/>
              <a:t> та </a:t>
            </a:r>
            <a:r>
              <a:rPr lang="ru-RU" dirty="0" err="1" smtClean="0"/>
              <a:t>доброзичливих</a:t>
            </a:r>
            <a:r>
              <a:rPr lang="ru-RU" dirty="0" smtClean="0"/>
              <a:t> умов </a:t>
            </a:r>
            <a:r>
              <a:rPr lang="ru-RU" dirty="0" err="1" smtClean="0"/>
              <a:t>спілкування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Порушенням</a:t>
            </a:r>
            <a:r>
              <a:rPr lang="ru-RU" dirty="0" smtClean="0"/>
              <a:t> правил,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вважаються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теми </a:t>
            </a:r>
            <a:r>
              <a:rPr lang="ru-RU" dirty="0" err="1" smtClean="0"/>
              <a:t>обговорення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позначають</a:t>
            </a:r>
            <a:r>
              <a:rPr lang="ru-RU" dirty="0" smtClean="0"/>
              <a:t> </a:t>
            </a:r>
            <a:r>
              <a:rPr lang="ru-RU" b="1" dirty="0" err="1" smtClean="0"/>
              <a:t>офтопік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off topic</a:t>
            </a:r>
            <a:r>
              <a:rPr lang="ru-RU" dirty="0" smtClean="0"/>
              <a:t> - за межами теми). </a:t>
            </a:r>
          </a:p>
          <a:p>
            <a:pPr marL="0" indent="361950">
              <a:buNone/>
            </a:pPr>
            <a:r>
              <a:rPr lang="ru-RU" dirty="0" err="1" smtClean="0"/>
              <a:t>Порушеннями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вважаються</a:t>
            </a:r>
            <a:r>
              <a:rPr lang="ru-RU" dirty="0" smtClean="0"/>
              <a:t> </a:t>
            </a:r>
            <a:r>
              <a:rPr lang="ru-RU" dirty="0" err="1" smtClean="0"/>
              <a:t>надсилання</a:t>
            </a:r>
            <a:r>
              <a:rPr lang="ru-RU" dirty="0" smtClean="0"/>
              <a:t> </a:t>
            </a:r>
            <a:r>
              <a:rPr lang="ru-RU" dirty="0" err="1" smtClean="0"/>
              <a:t>однакових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у </a:t>
            </a:r>
            <a:r>
              <a:rPr lang="ru-RU" dirty="0" err="1" smtClean="0"/>
              <a:t>різні</a:t>
            </a:r>
            <a:r>
              <a:rPr lang="ru-RU" dirty="0" smtClean="0"/>
              <a:t> теми одного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сенсу</a:t>
            </a:r>
            <a:r>
              <a:rPr lang="ru-RU" dirty="0" smtClean="0"/>
              <a:t>, - </a:t>
            </a:r>
            <a:r>
              <a:rPr lang="ru-RU" b="1" dirty="0" err="1" smtClean="0"/>
              <a:t>флуду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flood</a:t>
            </a:r>
            <a:r>
              <a:rPr lang="ru-RU" dirty="0" smtClean="0"/>
              <a:t> - </a:t>
            </a:r>
            <a:r>
              <a:rPr lang="ru-RU" dirty="0" err="1" smtClean="0"/>
              <a:t>повінь</a:t>
            </a:r>
            <a:r>
              <a:rPr lang="ru-RU" dirty="0" smtClean="0"/>
              <a:t>;</a:t>
            </a:r>
            <a:r>
              <a:rPr lang="ru-RU" i="1" dirty="0" smtClean="0"/>
              <a:t> </a:t>
            </a:r>
            <a:r>
              <a:rPr lang="en-US" i="1" dirty="0" smtClean="0"/>
              <a:t>a flood of words</a:t>
            </a:r>
            <a:r>
              <a:rPr lang="ru-RU" dirty="0" smtClean="0"/>
              <a:t> -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). </a:t>
            </a:r>
          </a:p>
          <a:p>
            <a:pPr marL="0" indent="361950">
              <a:buNone/>
            </a:pPr>
            <a:r>
              <a:rPr lang="ru-RU" dirty="0" err="1" smtClean="0"/>
              <a:t>Неприпустимі</a:t>
            </a:r>
            <a:r>
              <a:rPr lang="ru-RU" dirty="0" smtClean="0"/>
              <a:t> на форумах </a:t>
            </a:r>
            <a:r>
              <a:rPr lang="ru-RU" dirty="0" err="1" smtClean="0"/>
              <a:t>образи</a:t>
            </a:r>
            <a:r>
              <a:rPr lang="ru-RU" dirty="0" smtClean="0"/>
              <a:t> на адресу </a:t>
            </a:r>
            <a:r>
              <a:rPr lang="ru-RU" dirty="0" err="1" smtClean="0"/>
              <a:t>когось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провокації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- </a:t>
            </a:r>
            <a:r>
              <a:rPr lang="ru-RU" b="1" dirty="0" err="1" smtClean="0"/>
              <a:t>флейм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flame</a:t>
            </a:r>
            <a:r>
              <a:rPr lang="ru-RU" dirty="0" smtClean="0"/>
              <a:t> - </a:t>
            </a:r>
            <a:r>
              <a:rPr lang="ru-RU" dirty="0" err="1" smtClean="0"/>
              <a:t>полум'я</a:t>
            </a:r>
            <a:r>
              <a:rPr lang="ru-RU" dirty="0" smtClean="0"/>
              <a:t>, </a:t>
            </a:r>
            <a:r>
              <a:rPr lang="ru-RU" dirty="0" err="1" smtClean="0"/>
              <a:t>пристрасть</a:t>
            </a:r>
            <a:r>
              <a:rPr lang="ru-RU" dirty="0" smtClean="0"/>
              <a:t>;</a:t>
            </a:r>
            <a:r>
              <a:rPr lang="ru-RU" i="1" dirty="0" smtClean="0"/>
              <a:t> </a:t>
            </a:r>
            <a:r>
              <a:rPr lang="en-US" i="1" dirty="0" smtClean="0"/>
              <a:t>to fan the flame</a:t>
            </a:r>
            <a:r>
              <a:rPr lang="ru-RU" dirty="0" smtClean="0"/>
              <a:t> - </a:t>
            </a:r>
            <a:r>
              <a:rPr lang="ru-RU" dirty="0" err="1" smtClean="0"/>
              <a:t>розпалювати</a:t>
            </a:r>
            <a:r>
              <a:rPr lang="ru-RU" dirty="0" smtClean="0"/>
              <a:t> </a:t>
            </a:r>
            <a:r>
              <a:rPr lang="ru-RU" dirty="0" err="1" smtClean="0"/>
              <a:t>пристрасті</a:t>
            </a:r>
            <a:r>
              <a:rPr lang="ru-RU" dirty="0" smtClean="0"/>
              <a:t>).</a:t>
            </a:r>
          </a:p>
          <a:p>
            <a:pPr marL="0" indent="361950">
              <a:buNone/>
            </a:pPr>
            <a:r>
              <a:rPr lang="ru-RU" dirty="0" smtClean="0"/>
              <a:t> Особи,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цілеспрямовано</a:t>
            </a:r>
            <a:r>
              <a:rPr lang="ru-RU" dirty="0" smtClean="0"/>
              <a:t> </a:t>
            </a:r>
            <a:r>
              <a:rPr lang="ru-RU" dirty="0" err="1" smtClean="0"/>
              <a:t>намагаються</a:t>
            </a:r>
            <a:r>
              <a:rPr lang="ru-RU" dirty="0" smtClean="0"/>
              <a:t> </a:t>
            </a:r>
            <a:r>
              <a:rPr lang="ru-RU" dirty="0" err="1" smtClean="0"/>
              <a:t>спровокувати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форуму,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b="1" dirty="0" err="1" smtClean="0"/>
              <a:t>тролі</a:t>
            </a:r>
            <a:r>
              <a:rPr lang="ru-RU" b="1" dirty="0" smtClean="0"/>
              <a:t> </a:t>
            </a:r>
            <a:r>
              <a:rPr lang="ru-RU" dirty="0" smtClean="0"/>
              <a:t>(швед,</a:t>
            </a:r>
            <a:r>
              <a:rPr lang="ru-RU" i="1" dirty="0" smtClean="0"/>
              <a:t> </a:t>
            </a:r>
            <a:r>
              <a:rPr lang="en-US" i="1" dirty="0" smtClean="0"/>
              <a:t>troll</a:t>
            </a:r>
            <a:r>
              <a:rPr lang="ru-RU" dirty="0" smtClean="0"/>
              <a:t> - </a:t>
            </a:r>
            <a:r>
              <a:rPr lang="ru-RU" dirty="0" err="1" smtClean="0"/>
              <a:t>злобні</a:t>
            </a:r>
            <a:r>
              <a:rPr lang="ru-RU" dirty="0" smtClean="0"/>
              <a:t> </a:t>
            </a:r>
            <a:r>
              <a:rPr lang="ru-RU" dirty="0" err="1" smtClean="0"/>
              <a:t>істоти</a:t>
            </a:r>
            <a:r>
              <a:rPr lang="ru-RU" dirty="0" smtClean="0"/>
              <a:t> в </a:t>
            </a:r>
            <a:r>
              <a:rPr lang="ru-RU" dirty="0" err="1" smtClean="0"/>
              <a:t>скандинавській</a:t>
            </a:r>
            <a:r>
              <a:rPr lang="ru-RU" dirty="0" smtClean="0"/>
              <a:t> </a:t>
            </a:r>
            <a:r>
              <a:rPr lang="ru-RU" dirty="0" err="1" smtClean="0"/>
              <a:t>міфології</a:t>
            </a:r>
            <a:r>
              <a:rPr lang="ru-RU" dirty="0" smtClean="0"/>
              <a:t>).</a:t>
            </a:r>
            <a:br>
              <a:rPr lang="ru-RU" dirty="0" smtClean="0"/>
            </a:b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199074" cy="758952"/>
          </a:xfrm>
        </p:spPr>
        <p:txBody>
          <a:bodyPr/>
          <a:lstStyle/>
          <a:p>
            <a:r>
              <a:rPr lang="ru-RU" dirty="0" err="1" smtClean="0"/>
              <a:t>Порушення</a:t>
            </a:r>
            <a:r>
              <a:rPr lang="ru-RU" dirty="0" smtClean="0"/>
              <a:t> правил форуму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B769-FB15-402F-9657-3B2A664EE645}" type="datetime1">
              <a:rPr lang="uk-UA" smtClean="0"/>
              <a:t>13.01.2013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7000924" cy="483091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порушенні</a:t>
            </a:r>
            <a:r>
              <a:rPr lang="ru-RU" dirty="0" smtClean="0"/>
              <a:t> правил форуму </a:t>
            </a:r>
            <a:r>
              <a:rPr lang="ru-RU" dirty="0" err="1" smtClean="0"/>
              <a:t>адміністратори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модератори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відредагувати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перемістити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у </a:t>
            </a:r>
            <a:r>
              <a:rPr lang="ru-RU" dirty="0" err="1" smtClean="0"/>
              <a:t>відповідну</a:t>
            </a:r>
            <a:r>
              <a:rPr lang="ru-RU" dirty="0" smtClean="0"/>
              <a:t> тему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розділ</a:t>
            </a:r>
            <a:r>
              <a:rPr lang="ru-RU" dirty="0" smtClean="0"/>
              <a:t> </a:t>
            </a:r>
            <a:r>
              <a:rPr lang="ru-RU" b="1" dirty="0" err="1" smtClean="0"/>
              <a:t>Офтопік</a:t>
            </a:r>
            <a:r>
              <a:rPr lang="ru-RU" dirty="0" smtClean="0"/>
              <a:t>,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форуму, </a:t>
            </a:r>
            <a:r>
              <a:rPr lang="ru-RU" dirty="0" err="1" smtClean="0"/>
              <a:t>висловити</a:t>
            </a:r>
            <a:r>
              <a:rPr lang="ru-RU" dirty="0" smtClean="0"/>
              <a:t> </a:t>
            </a:r>
            <a:r>
              <a:rPr lang="ru-RU" dirty="0" err="1" smtClean="0"/>
              <a:t>зауваження</a:t>
            </a:r>
            <a:r>
              <a:rPr lang="ru-RU" dirty="0" smtClean="0"/>
              <a:t> </a:t>
            </a:r>
            <a:r>
              <a:rPr lang="ru-RU" dirty="0" err="1" smtClean="0"/>
              <a:t>учаснику</a:t>
            </a:r>
            <a:r>
              <a:rPr lang="ru-RU" dirty="0" smtClean="0"/>
              <a:t>, </a:t>
            </a:r>
            <a:r>
              <a:rPr lang="ru-RU" dirty="0" err="1" smtClean="0"/>
              <a:t>обмежити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права, </a:t>
            </a:r>
            <a:r>
              <a:rPr lang="ru-RU" dirty="0" err="1" smtClean="0"/>
              <a:t>тимчасово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остаточно </a:t>
            </a:r>
            <a:r>
              <a:rPr lang="ru-RU" dirty="0" err="1" smtClean="0"/>
              <a:t>заблокувати</a:t>
            </a:r>
            <a:r>
              <a:rPr lang="ru-RU" dirty="0" smtClean="0"/>
              <a:t> доступ </a:t>
            </a:r>
            <a:r>
              <a:rPr lang="ru-RU" dirty="0" err="1" smtClean="0"/>
              <a:t>учасника</a:t>
            </a:r>
            <a:r>
              <a:rPr lang="ru-RU" dirty="0" smtClean="0"/>
              <a:t> до форуму.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вживають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: </a:t>
            </a:r>
            <a:r>
              <a:rPr lang="ru-RU" b="1" dirty="0" err="1" smtClean="0"/>
              <a:t>бан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ban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забороняти</a:t>
            </a:r>
            <a:r>
              <a:rPr lang="ru-RU" dirty="0" smtClean="0"/>
              <a:t>, </a:t>
            </a:r>
            <a:r>
              <a:rPr lang="ru-RU" dirty="0" err="1" smtClean="0"/>
              <a:t>оголошувати</a:t>
            </a:r>
            <a:r>
              <a:rPr lang="ru-RU" dirty="0" smtClean="0"/>
              <a:t> поза законом) - </a:t>
            </a:r>
            <a:r>
              <a:rPr lang="ru-RU" dirty="0" err="1" smtClean="0"/>
              <a:t>покарання</a:t>
            </a:r>
            <a:r>
              <a:rPr lang="ru-RU" dirty="0" smtClean="0"/>
              <a:t> за </a:t>
            </a:r>
            <a:r>
              <a:rPr lang="ru-RU" dirty="0" err="1" smtClean="0"/>
              <a:t>порушення</a:t>
            </a:r>
            <a:r>
              <a:rPr lang="ru-RU" dirty="0" smtClean="0"/>
              <a:t>, </a:t>
            </a:r>
            <a:r>
              <a:rPr lang="ru-RU" b="1" dirty="0" err="1" smtClean="0"/>
              <a:t>забанити</a:t>
            </a:r>
            <a:r>
              <a:rPr lang="ru-RU" dirty="0" smtClean="0"/>
              <a:t> - </a:t>
            </a:r>
            <a:r>
              <a:rPr lang="ru-RU" dirty="0" err="1" smtClean="0"/>
              <a:t>накласти</a:t>
            </a:r>
            <a:r>
              <a:rPr lang="ru-RU" dirty="0" smtClean="0"/>
              <a:t> </a:t>
            </a:r>
            <a:r>
              <a:rPr lang="ru-RU" dirty="0" err="1" smtClean="0"/>
              <a:t>бан</a:t>
            </a:r>
            <a:r>
              <a:rPr lang="ru-RU" dirty="0" smtClean="0"/>
              <a:t> на </a:t>
            </a:r>
            <a:r>
              <a:rPr lang="ru-RU" dirty="0" err="1" smtClean="0"/>
              <a:t>порушника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Поняття</a:t>
            </a:r>
            <a:r>
              <a:rPr lang="ru-RU" i="1" dirty="0" smtClean="0"/>
              <a:t> </a:t>
            </a:r>
            <a:r>
              <a:rPr lang="ru-RU" i="1" dirty="0" err="1" smtClean="0"/>
              <a:t>бан</a:t>
            </a:r>
            <a:r>
              <a:rPr lang="ru-RU" dirty="0" smtClean="0"/>
              <a:t> </a:t>
            </a:r>
            <a:r>
              <a:rPr lang="ru-RU" dirty="0" err="1" smtClean="0"/>
              <a:t>вживається</a:t>
            </a:r>
            <a:r>
              <a:rPr lang="ru-RU" dirty="0" smtClean="0"/>
              <a:t> в </a:t>
            </a:r>
            <a:r>
              <a:rPr lang="ru-RU" dirty="0" err="1" smtClean="0"/>
              <a:t>комунікаційних</a:t>
            </a:r>
            <a:r>
              <a:rPr lang="ru-RU" dirty="0" smtClean="0"/>
              <a:t> службах </a:t>
            </a:r>
            <a:r>
              <a:rPr lang="ru-RU" dirty="0" err="1" smtClean="0"/>
              <a:t>Інтернету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телеконференцій</a:t>
            </a:r>
            <a:r>
              <a:rPr lang="ru-RU" dirty="0" smtClean="0"/>
              <a:t>. Слово</a:t>
            </a:r>
            <a:r>
              <a:rPr lang="ru-RU" i="1" dirty="0" smtClean="0"/>
              <a:t> </a:t>
            </a:r>
            <a:r>
              <a:rPr lang="ru-RU" i="1" dirty="0" err="1" smtClean="0"/>
              <a:t>бан</a:t>
            </a:r>
            <a:r>
              <a:rPr lang="ru-RU" dirty="0" smtClean="0"/>
              <a:t> у </a:t>
            </a:r>
            <a:r>
              <a:rPr lang="ru-RU" dirty="0" err="1" smtClean="0"/>
              <a:t>Речі</a:t>
            </a:r>
            <a:r>
              <a:rPr lang="ru-RU" dirty="0" smtClean="0"/>
              <a:t> </a:t>
            </a:r>
            <a:r>
              <a:rPr lang="ru-RU" dirty="0" err="1" smtClean="0"/>
              <a:t>Посполитій</a:t>
            </a:r>
            <a:r>
              <a:rPr lang="ru-RU" dirty="0" smtClean="0"/>
              <a:t> означало </a:t>
            </a:r>
            <a:r>
              <a:rPr lang="ru-RU" dirty="0" err="1" smtClean="0"/>
              <a:t>вигнання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королівства</a:t>
            </a:r>
            <a:r>
              <a:rPr lang="ru-RU" dirty="0" smtClean="0"/>
              <a:t> за </a:t>
            </a:r>
            <a:r>
              <a:rPr lang="ru-RU" dirty="0" err="1" smtClean="0"/>
              <a:t>рішенням</a:t>
            </a:r>
            <a:r>
              <a:rPr lang="ru-RU" dirty="0" smtClean="0"/>
              <a:t> суду, </a:t>
            </a:r>
            <a:r>
              <a:rPr lang="ru-RU" dirty="0" err="1" smtClean="0"/>
              <a:t>подібне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наш час. 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Інтернеті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en-US" b="1" i="1" dirty="0" err="1" smtClean="0"/>
              <a:t>банхаммер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ban hammer</a:t>
            </a:r>
            <a:r>
              <a:rPr lang="en-US" dirty="0" smtClean="0"/>
              <a:t> </a:t>
            </a:r>
            <a:r>
              <a:rPr lang="ru-RU" dirty="0" smtClean="0"/>
              <a:t>- молот заборони) як </a:t>
            </a:r>
            <a:r>
              <a:rPr lang="ru-RU" dirty="0" err="1" smtClean="0"/>
              <a:t>умовне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інструмента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накладання</a:t>
            </a:r>
            <a:r>
              <a:rPr lang="ru-RU" dirty="0" smtClean="0"/>
              <a:t> </a:t>
            </a:r>
            <a:r>
              <a:rPr lang="ru-RU" dirty="0" err="1" smtClean="0"/>
              <a:t>бану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643446"/>
            <a:ext cx="1847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357423" cy="186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Розділ </a:t>
            </a:r>
            <a:r>
              <a:rPr lang="en-US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Служби Інтернету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3B8B-2594-4A2A-B98F-61C970ABB4B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496"/>
            <a:ext cx="42862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3.5. </a:t>
            </a:r>
            <a:r>
              <a:rPr lang="uk-UA" sz="3600" smtClean="0"/>
              <a:t>Форуми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1281-F64B-4C3A-88C1-05DE14AE07E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14620"/>
            <a:ext cx="4005286" cy="265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форуму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4C4-3626-4C62-B5C8-22CE0BB811B8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3343284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uk-UA" dirty="0" smtClean="0"/>
              <a:t>О</a:t>
            </a:r>
            <a:r>
              <a:rPr lang="ru-RU" dirty="0" err="1" smtClean="0"/>
              <a:t>бговорення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теми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співрозмовників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на </a:t>
            </a:r>
            <a:r>
              <a:rPr lang="ru-RU" dirty="0" err="1" smtClean="0"/>
              <a:t>значній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одного,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телеконференцією</a:t>
            </a:r>
            <a:r>
              <a:rPr lang="ru-RU" dirty="0" smtClean="0"/>
              <a:t>.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таких </a:t>
            </a:r>
            <a:r>
              <a:rPr lang="ru-RU" dirty="0" err="1" smtClean="0"/>
              <a:t>тематичних</a:t>
            </a:r>
            <a:r>
              <a:rPr lang="ru-RU" dirty="0" smtClean="0"/>
              <a:t> </a:t>
            </a:r>
            <a:r>
              <a:rPr lang="ru-RU" dirty="0" err="1" smtClean="0"/>
              <a:t>обговорень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: </a:t>
            </a:r>
            <a:r>
              <a:rPr lang="ru-RU" b="1" dirty="0" err="1" smtClean="0"/>
              <a:t>групи</a:t>
            </a:r>
            <a:r>
              <a:rPr lang="ru-RU" b="1" dirty="0" smtClean="0"/>
              <a:t> новин, </a:t>
            </a:r>
            <a:r>
              <a:rPr lang="ru-RU" b="1" dirty="0" err="1" smtClean="0"/>
              <a:t>електронна</a:t>
            </a:r>
            <a:r>
              <a:rPr lang="ru-RU" b="1" dirty="0" smtClean="0"/>
              <a:t> </a:t>
            </a:r>
            <a:r>
              <a:rPr lang="ru-RU" b="1" dirty="0" err="1" smtClean="0"/>
              <a:t>пошта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b="1" dirty="0" smtClean="0"/>
              <a:t>служба </a:t>
            </a:r>
            <a:r>
              <a:rPr lang="ru-RU" b="1" dirty="0" err="1" smtClean="0"/>
              <a:t>форумів</a:t>
            </a:r>
            <a:r>
              <a:rPr lang="ru-RU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571612"/>
            <a:ext cx="4410075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ru-RU" i="1" u="sng" dirty="0" smtClean="0"/>
              <a:t>Форум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довготривалі</a:t>
            </a:r>
            <a:r>
              <a:rPr lang="ru-RU" dirty="0" smtClean="0"/>
              <a:t> (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діючі</a:t>
            </a:r>
            <a:r>
              <a:rPr lang="ru-RU" dirty="0" smtClean="0"/>
              <a:t>) </a:t>
            </a:r>
            <a:r>
              <a:rPr lang="ru-RU" dirty="0" err="1" smtClean="0"/>
              <a:t>телеконференції</a:t>
            </a:r>
            <a:r>
              <a:rPr lang="ru-RU" dirty="0" smtClean="0"/>
              <a:t>,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співрозмовники</a:t>
            </a:r>
            <a:r>
              <a:rPr lang="ru-RU" dirty="0" smtClean="0"/>
              <a:t> </a:t>
            </a:r>
            <a:r>
              <a:rPr lang="ru-RU" dirty="0" err="1" smtClean="0"/>
              <a:t>надсилають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читають</a:t>
            </a:r>
            <a:r>
              <a:rPr lang="ru-RU" dirty="0" smtClean="0"/>
              <a:t> </a:t>
            </a:r>
            <a:r>
              <a:rPr lang="ru-RU" dirty="0" err="1" smtClean="0"/>
              <a:t>текстові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зручний</a:t>
            </a:r>
            <a:r>
              <a:rPr lang="ru-RU" dirty="0" smtClean="0"/>
              <a:t> для них час.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214686"/>
            <a:ext cx="4410075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ru-RU" i="1" u="sng" dirty="0" smtClean="0"/>
              <a:t>Форумом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службу </a:t>
            </a:r>
            <a:r>
              <a:rPr lang="ru-RU" dirty="0" err="1" smtClean="0"/>
              <a:t>Інтернету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довготривалих</a:t>
            </a:r>
            <a:r>
              <a:rPr lang="ru-RU" dirty="0" smtClean="0"/>
              <a:t> </a:t>
            </a:r>
            <a:r>
              <a:rPr lang="ru-RU" dirty="0" err="1" smtClean="0"/>
              <a:t>телеконференцій</a:t>
            </a:r>
            <a:r>
              <a:rPr lang="ru-RU" dirty="0" smtClean="0"/>
              <a:t>, доступ до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веб-інтерфейс</a:t>
            </a:r>
            <a:r>
              <a:rPr lang="ru-RU" dirty="0" smtClean="0"/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214950"/>
            <a:ext cx="44291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ru-RU" dirty="0" smtClean="0"/>
              <a:t>При </a:t>
            </a:r>
            <a:r>
              <a:rPr lang="ru-RU" dirty="0" err="1" smtClean="0"/>
              <a:t>користуванні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 про</a:t>
            </a:r>
            <a:r>
              <a:rPr lang="ru-RU" i="1" dirty="0" smtClean="0"/>
              <a:t> </a:t>
            </a:r>
            <a:r>
              <a:rPr lang="ru-RU" i="1" dirty="0" err="1" smtClean="0"/>
              <a:t>спілкування</a:t>
            </a:r>
            <a:r>
              <a:rPr lang="ru-RU" i="1" dirty="0" smtClean="0"/>
              <a:t> на </a:t>
            </a:r>
            <a:r>
              <a:rPr lang="ru-RU" i="1" dirty="0" err="1" smtClean="0"/>
              <a:t>форумі</a:t>
            </a:r>
            <a:r>
              <a:rPr lang="ru-RU" i="1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758952"/>
          </a:xfrm>
        </p:spPr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форуму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F816-0DD1-446C-8EF8-DD26C80BBCBD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форумів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створюватися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веб-сайти</a:t>
            </a:r>
            <a:r>
              <a:rPr lang="ru-RU" dirty="0" smtClean="0"/>
              <a:t>.  </a:t>
            </a:r>
          </a:p>
          <a:p>
            <a:pPr marL="0" indent="361950">
              <a:buNone/>
            </a:pPr>
            <a:r>
              <a:rPr lang="ru-RU" dirty="0" err="1" smtClean="0"/>
              <a:t>Наприклад</a:t>
            </a:r>
            <a:r>
              <a:rPr lang="ru-RU" dirty="0" smtClean="0"/>
              <a:t>,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en-US" dirty="0" err="1" smtClean="0"/>
              <a:t>Domivka</a:t>
            </a:r>
            <a:r>
              <a:rPr lang="ru-RU" dirty="0" smtClean="0"/>
              <a:t>.</a:t>
            </a:r>
            <a:r>
              <a:rPr lang="en-US" dirty="0" smtClean="0"/>
              <a:t>net</a:t>
            </a:r>
            <a:r>
              <a:rPr lang="ru-RU" dirty="0" smtClean="0"/>
              <a:t>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domivka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net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forum</a:t>
            </a:r>
            <a:r>
              <a:rPr lang="ru-RU" dirty="0" smtClean="0"/>
              <a:t>) </a:t>
            </a:r>
            <a:r>
              <a:rPr lang="ru-RU" dirty="0" err="1" smtClean="0"/>
              <a:t>організований</a:t>
            </a:r>
            <a:r>
              <a:rPr lang="ru-RU" dirty="0" smtClean="0"/>
              <a:t> форум для тих, </a:t>
            </a:r>
            <a:r>
              <a:rPr lang="ru-RU" dirty="0" err="1" smtClean="0"/>
              <a:t>хто</a:t>
            </a:r>
            <a:r>
              <a:rPr lang="ru-RU" dirty="0" smtClean="0"/>
              <a:t> любить </a:t>
            </a:r>
            <a:r>
              <a:rPr lang="ru-RU" dirty="0" err="1" smtClean="0"/>
              <a:t>спілкуватися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,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en-US" dirty="0" err="1" smtClean="0"/>
              <a:t>Aquaforum</a:t>
            </a:r>
            <a:r>
              <a:rPr lang="ru-RU" dirty="0" smtClean="0"/>
              <a:t> 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aquaforum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kiev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ua</a:t>
            </a:r>
            <a:r>
              <a:rPr lang="ru-RU" dirty="0" smtClean="0"/>
              <a:t>) - </a:t>
            </a:r>
            <a:r>
              <a:rPr lang="ru-RU" dirty="0" err="1" smtClean="0"/>
              <a:t>український</a:t>
            </a:r>
            <a:r>
              <a:rPr lang="ru-RU" dirty="0" smtClean="0"/>
              <a:t> форум </a:t>
            </a:r>
            <a:r>
              <a:rPr lang="ru-RU" dirty="0" err="1" smtClean="0"/>
              <a:t>акваріумістів</a:t>
            </a:r>
            <a:r>
              <a:rPr lang="ru-RU" dirty="0" smtClean="0"/>
              <a:t>,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dirty="0" err="1" smtClean="0"/>
              <a:t>ЛітФорум</a:t>
            </a:r>
            <a:r>
              <a:rPr lang="ru-RU" dirty="0" smtClean="0"/>
              <a:t> (</a:t>
            </a: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www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litforum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net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ua</a:t>
            </a:r>
            <a:r>
              <a:rPr lang="ru-RU" dirty="0" smtClean="0"/>
              <a:t>) - </a:t>
            </a:r>
            <a:r>
              <a:rPr lang="ru-RU" dirty="0" err="1" smtClean="0"/>
              <a:t>літературний</a:t>
            </a:r>
            <a:r>
              <a:rPr lang="ru-RU" dirty="0" smtClean="0"/>
              <a:t> форум.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форуму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надана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сайта. У такому </a:t>
            </a:r>
            <a:r>
              <a:rPr lang="ru-RU" dirty="0" err="1" smtClean="0"/>
              <a:t>випадку</a:t>
            </a:r>
            <a:r>
              <a:rPr lang="ru-RU" dirty="0" smtClean="0"/>
              <a:t> тематика форуму, як правило,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тематиці</a:t>
            </a:r>
            <a:r>
              <a:rPr lang="ru-RU" dirty="0" smtClean="0"/>
              <a:t> </a:t>
            </a:r>
            <a:r>
              <a:rPr lang="ru-RU" dirty="0" err="1" smtClean="0"/>
              <a:t>веб-сайта</a:t>
            </a:r>
            <a:r>
              <a:rPr lang="ru-RU" dirty="0" smtClean="0"/>
              <a:t>. Так, </a:t>
            </a:r>
            <a:r>
              <a:rPr lang="ru-RU" dirty="0" err="1" smtClean="0"/>
              <a:t>форуми</a:t>
            </a:r>
            <a:r>
              <a:rPr lang="ru-RU" dirty="0" smtClean="0"/>
              <a:t> на сайтах </a:t>
            </a:r>
            <a:r>
              <a:rPr lang="ru-RU" dirty="0" err="1" smtClean="0"/>
              <a:t>шкіл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присвячені</a:t>
            </a:r>
            <a:r>
              <a:rPr lang="ru-RU" dirty="0" smtClean="0"/>
              <a:t> </a:t>
            </a:r>
            <a:r>
              <a:rPr lang="ru-RU" dirty="0" err="1" smtClean="0"/>
              <a:t>обговоренню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шкільного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на </a:t>
            </a:r>
            <a:r>
              <a:rPr lang="ru-RU" dirty="0" err="1" smtClean="0"/>
              <a:t>веб-сайтах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 - </a:t>
            </a:r>
            <a:r>
              <a:rPr lang="ru-RU" dirty="0" err="1" smtClean="0"/>
              <a:t>обговоренню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музичної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сайтах </a:t>
            </a: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 smtClean="0"/>
              <a:t>адміністрацій</a:t>
            </a:r>
            <a:r>
              <a:rPr lang="ru-RU" dirty="0" smtClean="0"/>
              <a:t> - проблемам </a:t>
            </a:r>
            <a:r>
              <a:rPr lang="ru-RU" dirty="0" err="1" smtClean="0"/>
              <a:t>міського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86315" y="142852"/>
            <a:ext cx="4357686" cy="310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286124"/>
            <a:ext cx="4214842" cy="310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4198810" cy="758952"/>
          </a:xfrm>
        </p:spPr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форуму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8067-F2DD-4114-9F94-EB40D8C774D5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форумів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обговорюють</a:t>
            </a:r>
            <a:r>
              <a:rPr lang="ru-RU" dirty="0" smtClean="0"/>
              <a:t> </a:t>
            </a:r>
            <a:r>
              <a:rPr lang="ru-RU" dirty="0" err="1" smtClean="0"/>
              <a:t>цікаві</a:t>
            </a:r>
            <a:r>
              <a:rPr lang="ru-RU" dirty="0" smtClean="0"/>
              <a:t> для вас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скористатися</a:t>
            </a:r>
            <a:r>
              <a:rPr lang="ru-RU" dirty="0" smtClean="0"/>
              <a:t> </a:t>
            </a:r>
            <a:r>
              <a:rPr lang="ru-RU" dirty="0" err="1" smtClean="0"/>
              <a:t>тематичними</a:t>
            </a:r>
            <a:r>
              <a:rPr lang="ru-RU" dirty="0" smtClean="0"/>
              <a:t> каталогами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пошуковими</a:t>
            </a:r>
            <a:r>
              <a:rPr lang="ru-RU" dirty="0" smtClean="0"/>
              <a:t> системами.</a:t>
            </a:r>
          </a:p>
          <a:p>
            <a:pPr marL="0" indent="361950">
              <a:buNone/>
            </a:pPr>
            <a:r>
              <a:rPr lang="ru-RU" dirty="0" err="1" smtClean="0"/>
              <a:t>Форуми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структуру: одна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</a:t>
            </a:r>
            <a:r>
              <a:rPr lang="ru-RU" dirty="0" err="1" smtClean="0"/>
              <a:t>розділи</a:t>
            </a:r>
            <a:r>
              <a:rPr lang="ru-RU" dirty="0" smtClean="0"/>
              <a:t>, </a:t>
            </a:r>
            <a:r>
              <a:rPr lang="ru-RU" dirty="0" err="1" smtClean="0"/>
              <a:t>розділи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підрозділи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д. 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розділах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підрозділах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теми,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залишати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4402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46" y="0"/>
            <a:ext cx="440055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8286808" cy="617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Форум сайта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Острів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ostriv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in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ua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F3EE-893D-4990-86F1-87BA4ABEF99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sz="2900" dirty="0" smtClean="0"/>
              <a:t>Головна </a:t>
            </a:r>
            <a:r>
              <a:rPr lang="ru-RU" sz="2900" dirty="0" err="1" smtClean="0"/>
              <a:t>сторінка</a:t>
            </a:r>
            <a:r>
              <a:rPr lang="ru-RU" sz="2900" dirty="0" smtClean="0"/>
              <a:t> форуму </a:t>
            </a:r>
            <a:r>
              <a:rPr lang="ru-RU" sz="2900" dirty="0" err="1" smtClean="0"/>
              <a:t>містить</a:t>
            </a:r>
            <a:r>
              <a:rPr lang="ru-RU" sz="2900" dirty="0" smtClean="0"/>
              <a:t> список </a:t>
            </a:r>
            <a:r>
              <a:rPr lang="ru-RU" sz="2900" dirty="0" err="1" smtClean="0"/>
              <a:t>усіх</a:t>
            </a:r>
            <a:r>
              <a:rPr lang="ru-RU" sz="2900" dirty="0" smtClean="0"/>
              <a:t> </a:t>
            </a:r>
            <a:r>
              <a:rPr lang="ru-RU" sz="2900" dirty="0" err="1" smtClean="0"/>
              <a:t>категорій</a:t>
            </a:r>
            <a:r>
              <a:rPr lang="ru-RU" sz="2900" dirty="0" smtClean="0"/>
              <a:t> форуму та </a:t>
            </a:r>
            <a:r>
              <a:rPr lang="ru-RU" sz="2900" dirty="0" err="1" smtClean="0"/>
              <a:t>перелік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розділів</a:t>
            </a:r>
            <a:r>
              <a:rPr lang="ru-RU" sz="2900" dirty="0" smtClean="0"/>
              <a:t> у </a:t>
            </a:r>
            <a:r>
              <a:rPr lang="ru-RU" sz="2900" dirty="0" err="1" smtClean="0"/>
              <a:t>кожній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категорії</a:t>
            </a:r>
            <a:r>
              <a:rPr lang="ru-RU" sz="2900" dirty="0" smtClean="0"/>
              <a:t>. </a:t>
            </a:r>
          </a:p>
          <a:p>
            <a:pPr marL="0" indent="361950">
              <a:buNone/>
            </a:pPr>
            <a:r>
              <a:rPr lang="ru-RU" sz="2900" dirty="0" smtClean="0"/>
              <a:t>Про </a:t>
            </a:r>
            <a:r>
              <a:rPr lang="ru-RU" sz="2900" dirty="0" err="1" smtClean="0"/>
              <a:t>кожний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розділ</a:t>
            </a:r>
            <a:r>
              <a:rPr lang="ru-RU" sz="2900" dirty="0" smtClean="0"/>
              <a:t> </a:t>
            </a:r>
            <a:r>
              <a:rPr lang="ru-RU" sz="2900" dirty="0" err="1" smtClean="0"/>
              <a:t>виводиться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назва</a:t>
            </a:r>
            <a:r>
              <a:rPr lang="ru-RU" sz="2900" dirty="0" smtClean="0"/>
              <a:t>, </a:t>
            </a:r>
            <a:r>
              <a:rPr lang="ru-RU" sz="2900" dirty="0" err="1" smtClean="0"/>
              <a:t>повідомлення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про</a:t>
            </a:r>
            <a:r>
              <a:rPr lang="ru-RU" sz="2900" dirty="0" smtClean="0"/>
              <a:t> те, коли, </a:t>
            </a:r>
            <a:r>
              <a:rPr lang="ru-RU" sz="2900" dirty="0" err="1" smtClean="0"/>
              <a:t>хто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на яку тему </a:t>
            </a:r>
            <a:r>
              <a:rPr lang="ru-RU" sz="2900" dirty="0" err="1" smtClean="0"/>
              <a:t>цього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розділу</a:t>
            </a:r>
            <a:r>
              <a:rPr lang="ru-RU" sz="2900" dirty="0" smtClean="0"/>
              <a:t> </a:t>
            </a:r>
            <a:r>
              <a:rPr lang="ru-RU" sz="2900" dirty="0" err="1" smtClean="0"/>
              <a:t>зробив</a:t>
            </a:r>
            <a:r>
              <a:rPr lang="ru-RU" sz="2900" dirty="0" smtClean="0"/>
              <a:t> </a:t>
            </a:r>
            <a:r>
              <a:rPr lang="ru-RU" sz="2900" dirty="0" err="1" smtClean="0"/>
              <a:t>останній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допис</a:t>
            </a:r>
            <a:r>
              <a:rPr lang="ru-RU" sz="2900" dirty="0" smtClean="0"/>
              <a:t>, </a:t>
            </a:r>
            <a:r>
              <a:rPr lang="ru-RU" sz="2900" dirty="0" err="1" smtClean="0"/>
              <a:t>скільки</a:t>
            </a:r>
            <a:r>
              <a:rPr lang="ru-RU" sz="2900" dirty="0" smtClean="0"/>
              <a:t> тем у </a:t>
            </a:r>
            <a:r>
              <a:rPr lang="ru-RU" sz="2900" dirty="0" err="1" smtClean="0"/>
              <a:t>розділі</a:t>
            </a:r>
            <a:r>
              <a:rPr lang="ru-RU" sz="2900" dirty="0" smtClean="0"/>
              <a:t> та </a:t>
            </a:r>
            <a:r>
              <a:rPr lang="ru-RU" sz="2900" dirty="0" err="1" smtClean="0"/>
              <a:t>скільки</a:t>
            </a:r>
            <a:r>
              <a:rPr lang="ru-RU" sz="2900" dirty="0" smtClean="0"/>
              <a:t> </a:t>
            </a:r>
            <a:r>
              <a:rPr lang="ru-RU" sz="2900" dirty="0" err="1" smtClean="0"/>
              <a:t>всього</a:t>
            </a:r>
            <a:r>
              <a:rPr lang="ru-RU" sz="2900" dirty="0" smtClean="0"/>
              <a:t> в</a:t>
            </a:r>
            <a:r>
              <a:rPr lang="en-US" sz="2900" dirty="0" smtClean="0"/>
              <a:t> </a:t>
            </a:r>
            <a:r>
              <a:rPr lang="ru-RU" sz="2900" dirty="0" err="1" smtClean="0"/>
              <a:t>ньому</a:t>
            </a:r>
            <a:r>
              <a:rPr lang="ru-RU" sz="2900" dirty="0" smtClean="0"/>
              <a:t> </a:t>
            </a:r>
            <a:r>
              <a:rPr lang="ru-RU" sz="2900" dirty="0" err="1" smtClean="0"/>
              <a:t>повідомлень</a:t>
            </a:r>
            <a:r>
              <a:rPr lang="ru-RU" sz="2900" dirty="0" smtClean="0"/>
              <a:t>.</a:t>
            </a:r>
          </a:p>
          <a:p>
            <a:pPr marL="0" indent="361950">
              <a:buNone/>
            </a:pPr>
            <a:r>
              <a:rPr lang="ru-RU" sz="2900" dirty="0" smtClean="0"/>
              <a:t> </a:t>
            </a:r>
            <a:r>
              <a:rPr lang="ru-RU" sz="2900" dirty="0" err="1" smtClean="0"/>
              <a:t>Переглянувши</a:t>
            </a:r>
            <a:r>
              <a:rPr lang="ru-RU" sz="2900" dirty="0" smtClean="0"/>
              <a:t> список </a:t>
            </a:r>
            <a:r>
              <a:rPr lang="ru-RU" sz="2900" dirty="0" err="1" smtClean="0"/>
              <a:t>розділів</a:t>
            </a:r>
            <a:r>
              <a:rPr lang="ru-RU" sz="2900" dirty="0" smtClean="0"/>
              <a:t>, </a:t>
            </a:r>
            <a:r>
              <a:rPr lang="ru-RU" sz="2900" dirty="0" err="1" smtClean="0"/>
              <a:t>можна</a:t>
            </a:r>
            <a:r>
              <a:rPr lang="ru-RU" sz="2900" dirty="0" smtClean="0"/>
              <a:t> перейти до </a:t>
            </a:r>
            <a:r>
              <a:rPr lang="ru-RU" sz="2900" dirty="0" err="1" smtClean="0"/>
              <a:t>переліку</a:t>
            </a:r>
            <a:r>
              <a:rPr lang="ru-RU" sz="2900" dirty="0" smtClean="0"/>
              <a:t> тем </a:t>
            </a:r>
            <a:r>
              <a:rPr lang="ru-RU" sz="2900" dirty="0" err="1" smtClean="0"/>
              <a:t>будь-якого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розділу</a:t>
            </a:r>
            <a:r>
              <a:rPr lang="ru-RU" sz="2900" dirty="0" smtClean="0"/>
              <a:t>, </a:t>
            </a:r>
            <a:r>
              <a:rPr lang="ru-RU" sz="2900" dirty="0" err="1" smtClean="0"/>
              <a:t>вибравши</a:t>
            </a:r>
            <a:r>
              <a:rPr lang="ru-RU" sz="2900" dirty="0" smtClean="0"/>
              <a:t> в списку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назву</a:t>
            </a:r>
            <a:r>
              <a:rPr lang="ru-RU" sz="2900" dirty="0" smtClean="0"/>
              <a:t>.</a:t>
            </a:r>
          </a:p>
          <a:p>
            <a:pPr marL="0" indent="361950">
              <a:buNone/>
            </a:pPr>
            <a:r>
              <a:rPr lang="ru-RU" sz="2900" dirty="0" smtClean="0"/>
              <a:t>На </a:t>
            </a:r>
            <a:r>
              <a:rPr lang="ru-RU" sz="2900" dirty="0" err="1" smtClean="0"/>
              <a:t>сторінці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розділу</a:t>
            </a:r>
            <a:r>
              <a:rPr lang="ru-RU" sz="2900" dirty="0" smtClean="0"/>
              <a:t> </a:t>
            </a:r>
            <a:r>
              <a:rPr lang="ru-RU" sz="2900" dirty="0" err="1" smtClean="0"/>
              <a:t>виводиться</a:t>
            </a:r>
            <a:r>
              <a:rPr lang="ru-RU" sz="2900" dirty="0" smtClean="0"/>
              <a:t> список тем, як правило, у порядку </a:t>
            </a:r>
            <a:r>
              <a:rPr lang="ru-RU" sz="2900" dirty="0" err="1" smtClean="0"/>
              <a:t>спадання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дати</a:t>
            </a:r>
            <a:r>
              <a:rPr lang="ru-RU" sz="2900" dirty="0" smtClean="0"/>
              <a:t> </a:t>
            </a:r>
            <a:r>
              <a:rPr lang="ru-RU" sz="2900" dirty="0" err="1" smtClean="0"/>
              <a:t>останнього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повідомлення</a:t>
            </a:r>
            <a:r>
              <a:rPr lang="ru-RU" sz="2900" dirty="0" smtClean="0"/>
              <a:t> в </a:t>
            </a:r>
            <a:r>
              <a:rPr lang="ru-RU" sz="2900" dirty="0" err="1" smtClean="0"/>
              <a:t>темі</a:t>
            </a:r>
            <a:r>
              <a:rPr lang="ru-RU" sz="2900" dirty="0" smtClean="0"/>
              <a:t>. </a:t>
            </a:r>
            <a:r>
              <a:rPr lang="ru-RU" sz="2900" dirty="0" err="1" smtClean="0"/>
              <a:t>Відносно</a:t>
            </a:r>
            <a:r>
              <a:rPr lang="ru-RU" sz="2900" dirty="0" smtClean="0"/>
              <a:t> </a:t>
            </a:r>
            <a:r>
              <a:rPr lang="ru-RU" sz="2900" dirty="0" err="1" smtClean="0"/>
              <a:t>кожної</a:t>
            </a:r>
            <a:r>
              <a:rPr lang="ru-RU" sz="2900" dirty="0" smtClean="0"/>
              <a:t> теми</a:t>
            </a:r>
            <a:r>
              <a:rPr lang="en-US" sz="2900" dirty="0" smtClean="0"/>
              <a:t> </a:t>
            </a:r>
            <a:r>
              <a:rPr lang="ru-RU" sz="2900" dirty="0" err="1" smtClean="0"/>
              <a:t>виводиться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повідомлення</a:t>
            </a:r>
            <a:r>
              <a:rPr lang="ru-RU" sz="2900" dirty="0" smtClean="0"/>
              <a:t> про </a:t>
            </a:r>
            <a:r>
              <a:rPr lang="ru-RU" sz="2900" dirty="0" err="1" smtClean="0"/>
              <a:t>її</a:t>
            </a:r>
            <a:r>
              <a:rPr lang="ru-RU" sz="2900" dirty="0" smtClean="0"/>
              <a:t> автора, </a:t>
            </a:r>
            <a:r>
              <a:rPr lang="ru-RU" sz="2900" dirty="0" err="1" smtClean="0"/>
              <a:t>кількість</a:t>
            </a:r>
            <a:r>
              <a:rPr lang="ru-RU" sz="2900" dirty="0" smtClean="0"/>
              <a:t> </a:t>
            </a:r>
            <a:r>
              <a:rPr lang="ru-RU" sz="2900" dirty="0" err="1" smtClean="0"/>
              <a:t>відповідей</a:t>
            </a:r>
            <a:r>
              <a:rPr lang="ru-RU" sz="2900" dirty="0" smtClean="0"/>
              <a:t>, </a:t>
            </a:r>
            <a:r>
              <a:rPr lang="ru-RU" sz="2900" dirty="0" err="1" smtClean="0"/>
              <a:t>зробив</a:t>
            </a:r>
            <a:r>
              <a:rPr lang="ru-RU" sz="2900" dirty="0" smtClean="0"/>
              <a:t> </a:t>
            </a:r>
            <a:r>
              <a:rPr lang="ru-RU" sz="2900" dirty="0" err="1" smtClean="0"/>
              <a:t>останній</a:t>
            </a:r>
            <a:r>
              <a:rPr lang="ru-RU" sz="2900" dirty="0" smtClean="0"/>
              <a:t> </a:t>
            </a:r>
            <a:r>
              <a:rPr lang="ru-RU" sz="2900" dirty="0" err="1" smtClean="0"/>
              <a:t>допис</a:t>
            </a:r>
            <a:r>
              <a:rPr lang="ru-RU" sz="2900" dirty="0" smtClean="0"/>
              <a:t>. </a:t>
            </a:r>
          </a:p>
          <a:p>
            <a:pPr marL="0" indent="361950">
              <a:buNone/>
            </a:pPr>
            <a:r>
              <a:rPr lang="ru-RU" sz="2900" dirty="0" smtClean="0"/>
              <a:t>Для перегляду </a:t>
            </a:r>
            <a:r>
              <a:rPr lang="ru-RU" sz="2900" dirty="0" err="1" smtClean="0"/>
              <a:t>повідомлень</a:t>
            </a:r>
            <a:r>
              <a:rPr lang="ru-RU" sz="2900" dirty="0" smtClean="0"/>
              <a:t> теми </a:t>
            </a:r>
            <a:r>
              <a:rPr lang="ru-RU" sz="2900" dirty="0" err="1" smtClean="0"/>
              <a:t>потрібно</a:t>
            </a:r>
            <a:r>
              <a:rPr lang="ru-RU" sz="2900" dirty="0" smtClean="0"/>
              <a:t> </a:t>
            </a:r>
            <a:r>
              <a:rPr lang="ru-RU" sz="2900" dirty="0" err="1" smtClean="0"/>
              <a:t>вибрати</a:t>
            </a:r>
            <a:r>
              <a:rPr lang="ru-RU" sz="2900" dirty="0" smtClean="0"/>
              <a:t> </a:t>
            </a:r>
            <a:r>
              <a:rPr lang="ru-RU" sz="2900" dirty="0" err="1" smtClean="0"/>
              <a:t>її</a:t>
            </a:r>
            <a:r>
              <a:rPr lang="ru-RU" sz="2900" dirty="0" smtClean="0"/>
              <a:t> </a:t>
            </a:r>
            <a:r>
              <a:rPr lang="ru-RU" sz="2900" dirty="0" err="1" smtClean="0"/>
              <a:t>назву</a:t>
            </a:r>
            <a:r>
              <a:rPr lang="ru-RU" sz="2900" dirty="0" smtClean="0"/>
              <a:t> в списку. </a:t>
            </a:r>
          </a:p>
          <a:p>
            <a:pPr marL="0" indent="361950">
              <a:buNone/>
            </a:pPr>
            <a:r>
              <a:rPr lang="ru-RU" sz="2900" dirty="0" smtClean="0"/>
              <a:t>На </a:t>
            </a:r>
            <a:r>
              <a:rPr lang="ru-RU" sz="2900" dirty="0" err="1" smtClean="0"/>
              <a:t>першій</a:t>
            </a:r>
            <a:r>
              <a:rPr lang="ru-RU" sz="2900" dirty="0" smtClean="0"/>
              <a:t> </a:t>
            </a:r>
            <a:r>
              <a:rPr lang="ru-RU" sz="2900" dirty="0" err="1" smtClean="0"/>
              <a:t>сторінці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розміщені</a:t>
            </a:r>
            <a:r>
              <a:rPr lang="ru-RU" sz="2900" dirty="0" smtClean="0"/>
              <a:t> </a:t>
            </a:r>
            <a:r>
              <a:rPr lang="ru-RU" sz="2900" dirty="0" err="1" smtClean="0"/>
              <a:t>ті</a:t>
            </a:r>
            <a:r>
              <a:rPr lang="ru-RU" sz="2900" dirty="0" smtClean="0"/>
              <a:t> </a:t>
            </a:r>
            <a:r>
              <a:rPr lang="ru-RU" sz="2900" dirty="0" err="1" smtClean="0"/>
              <a:t>повідомлення</a:t>
            </a:r>
            <a:r>
              <a:rPr lang="ru-RU" sz="2900" dirty="0" smtClean="0"/>
              <a:t>, </a:t>
            </a:r>
            <a:r>
              <a:rPr lang="ru-RU" sz="2900" dirty="0" err="1" smtClean="0"/>
              <a:t>які</a:t>
            </a:r>
            <a:r>
              <a:rPr lang="ru-RU" sz="2900" dirty="0" smtClean="0"/>
              <a:t> </a:t>
            </a:r>
            <a:r>
              <a:rPr lang="ru-RU" sz="2900" dirty="0" err="1" smtClean="0"/>
              <a:t>були</a:t>
            </a:r>
            <a:r>
              <a:rPr lang="ru-RU" sz="2900" dirty="0" smtClean="0"/>
              <a:t> </a:t>
            </a:r>
            <a:r>
              <a:rPr lang="ru-RU" sz="2900" dirty="0" err="1" smtClean="0"/>
              <a:t>створені</a:t>
            </a:r>
            <a:r>
              <a:rPr lang="ru-RU" sz="2900" dirty="0" smtClean="0"/>
              <a:t> першими. </a:t>
            </a:r>
          </a:p>
          <a:p>
            <a:pPr marL="0" indent="361950">
              <a:buNone/>
            </a:pPr>
            <a:r>
              <a:rPr lang="ru-RU" sz="2900" dirty="0" smtClean="0"/>
              <a:t>Для переходу до </a:t>
            </a:r>
            <a:r>
              <a:rPr lang="ru-RU" sz="2900" dirty="0" err="1" smtClean="0"/>
              <a:t>наступних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сторінок</a:t>
            </a:r>
            <a:r>
              <a:rPr lang="ru-RU" sz="2900" dirty="0" smtClean="0"/>
              <a:t> </a:t>
            </a:r>
            <a:r>
              <a:rPr lang="ru-RU" sz="2900" dirty="0" err="1" smtClean="0"/>
              <a:t>слід</a:t>
            </a:r>
            <a:r>
              <a:rPr lang="ru-RU" sz="2900" dirty="0" smtClean="0"/>
              <a:t> </a:t>
            </a:r>
            <a:r>
              <a:rPr lang="ru-RU" sz="2900" dirty="0" err="1" smtClean="0"/>
              <a:t>вибирати</a:t>
            </a:r>
            <a:r>
              <a:rPr lang="ru-RU" sz="2900" dirty="0" smtClean="0"/>
              <a:t> </a:t>
            </a:r>
            <a:r>
              <a:rPr lang="ru-RU" sz="2900" dirty="0" err="1" smtClean="0"/>
              <a:t>гіперпосилання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номером </a:t>
            </a:r>
            <a:r>
              <a:rPr lang="ru-RU" sz="2900" dirty="0" err="1" smtClean="0"/>
              <a:t>сторінки</a:t>
            </a:r>
            <a:r>
              <a:rPr lang="ru-RU" sz="2900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525967"/>
            <a:ext cx="4383670" cy="44036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Форум сайта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Острів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7CC-16E5-401D-A9A6-A7E92D60A18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надіслані</a:t>
            </a:r>
            <a:r>
              <a:rPr lang="ru-RU" dirty="0" smtClean="0"/>
              <a:t> на форум </a:t>
            </a:r>
            <a:r>
              <a:rPr lang="ru-RU" dirty="0" err="1" smtClean="0"/>
              <a:t>повідомлення</a:t>
            </a:r>
            <a:r>
              <a:rPr lang="ru-RU" dirty="0" smtClean="0"/>
              <a:t> та </a:t>
            </a:r>
            <a:r>
              <a:rPr lang="ru-RU" dirty="0" err="1" smtClean="0"/>
              <a:t>розмістити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в </a:t>
            </a:r>
            <a:r>
              <a:rPr lang="ru-RU" dirty="0" err="1" smtClean="0"/>
              <a:t>будь-який</a:t>
            </a:r>
            <a:r>
              <a:rPr lang="ru-RU" dirty="0" smtClean="0"/>
              <a:t> </a:t>
            </a:r>
            <a:r>
              <a:rPr lang="ru-RU" dirty="0" err="1" smtClean="0"/>
              <a:t>зручний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час.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темі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проводитися</a:t>
            </a:r>
            <a:r>
              <a:rPr lang="ru-RU" dirty="0" smtClean="0"/>
              <a:t> </a:t>
            </a:r>
            <a:r>
              <a:rPr lang="ru-RU" dirty="0" err="1" smtClean="0"/>
              <a:t>голосування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форуму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участь в </a:t>
            </a:r>
            <a:r>
              <a:rPr lang="ru-RU" dirty="0" err="1" smtClean="0"/>
              <a:t>опитуваннях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висловлювати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думку </a:t>
            </a:r>
            <a:r>
              <a:rPr lang="ru-RU" dirty="0" err="1" smtClean="0"/>
              <a:t>з</a:t>
            </a:r>
            <a:r>
              <a:rPr lang="ru-RU" dirty="0" smtClean="0"/>
              <a:t> приводу </a:t>
            </a:r>
            <a:r>
              <a:rPr lang="ru-RU" dirty="0" err="1" smtClean="0"/>
              <a:t>обговорюваного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не </a:t>
            </a:r>
            <a:r>
              <a:rPr lang="ru-RU" dirty="0" err="1" smtClean="0"/>
              <a:t>вводячи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деяких</a:t>
            </a:r>
            <a:r>
              <a:rPr lang="ru-RU" dirty="0" smtClean="0"/>
              <a:t> форумах </a:t>
            </a:r>
            <a:r>
              <a:rPr lang="ru-RU" dirty="0" err="1" smtClean="0"/>
              <a:t>зареєстровані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особистими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, </a:t>
            </a:r>
            <a:r>
              <a:rPr lang="ru-RU" dirty="0" err="1" smtClean="0"/>
              <a:t>подібно</a:t>
            </a:r>
            <a:r>
              <a:rPr lang="ru-RU" dirty="0" smtClean="0"/>
              <a:t> до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54042"/>
            <a:ext cx="4442832" cy="347522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Учасники форуму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1E37-6C7B-4943-85F1-64CC17278CF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Обговорення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тем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продовжуватися</a:t>
            </a:r>
            <a:r>
              <a:rPr lang="ru-RU" dirty="0" smtClean="0"/>
              <a:t> </a:t>
            </a:r>
            <a:r>
              <a:rPr lang="ru-RU" dirty="0" err="1" smtClean="0"/>
              <a:t>місяцями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роками. Тому на </a:t>
            </a:r>
            <a:r>
              <a:rPr lang="ru-RU" dirty="0" err="1" smtClean="0"/>
              <a:t>багатьох</a:t>
            </a:r>
            <a:r>
              <a:rPr lang="ru-RU" dirty="0" smtClean="0"/>
              <a:t> форумах </a:t>
            </a:r>
            <a:r>
              <a:rPr lang="ru-RU" dirty="0" err="1" smtClean="0"/>
              <a:t>реалізована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у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Права </a:t>
            </a:r>
            <a:r>
              <a:rPr lang="ru-RU" dirty="0" err="1" smtClean="0"/>
              <a:t>користувачів</a:t>
            </a:r>
            <a:r>
              <a:rPr lang="ru-RU" dirty="0" smtClean="0"/>
              <a:t> на форумах </a:t>
            </a:r>
            <a:r>
              <a:rPr lang="ru-RU" dirty="0" err="1" smtClean="0"/>
              <a:t>розрізняються</a:t>
            </a:r>
            <a:r>
              <a:rPr lang="ru-RU" dirty="0" smtClean="0"/>
              <a:t>. Так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правами </a:t>
            </a:r>
            <a:r>
              <a:rPr lang="ru-RU" b="1" dirty="0" err="1" smtClean="0"/>
              <a:t>адміністраторів</a:t>
            </a:r>
            <a:r>
              <a:rPr lang="ru-RU" b="1" dirty="0" smtClean="0"/>
              <a:t> </a:t>
            </a:r>
            <a:r>
              <a:rPr lang="ru-RU" dirty="0" smtClean="0"/>
              <a:t>(як правило, </a:t>
            </a:r>
            <a:r>
              <a:rPr lang="ru-RU" dirty="0" err="1" smtClean="0"/>
              <a:t>власники</a:t>
            </a:r>
            <a:r>
              <a:rPr lang="ru-RU" dirty="0" smtClean="0"/>
              <a:t> сайта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ними особи)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, </a:t>
            </a:r>
            <a:r>
              <a:rPr lang="ru-RU" dirty="0" err="1" smtClean="0"/>
              <a:t>розділи</a:t>
            </a:r>
            <a:r>
              <a:rPr lang="ru-RU" dirty="0" smtClean="0"/>
              <a:t> та </a:t>
            </a:r>
            <a:r>
              <a:rPr lang="ru-RU" dirty="0" err="1" smtClean="0"/>
              <a:t>підрозділи</a:t>
            </a:r>
            <a:r>
              <a:rPr lang="ru-RU" dirty="0" smtClean="0"/>
              <a:t> форуму. </a:t>
            </a:r>
          </a:p>
          <a:p>
            <a:pPr marL="0" indent="36195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ідміністратори</a:t>
            </a:r>
            <a:r>
              <a:rPr lang="ru-RU" dirty="0" smtClean="0"/>
              <a:t> форуму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видаляти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встановлювати</a:t>
            </a:r>
            <a:r>
              <a:rPr lang="ru-RU" dirty="0" smtClean="0"/>
              <a:t> права для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, </a:t>
            </a:r>
            <a:r>
              <a:rPr lang="ru-RU" dirty="0" err="1" smtClean="0"/>
              <a:t>присвоювати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титули</a:t>
            </a:r>
            <a:r>
              <a:rPr lang="ru-RU" dirty="0" smtClean="0"/>
              <a:t> </a:t>
            </a:r>
            <a:r>
              <a:rPr lang="ru-RU" dirty="0" err="1" smtClean="0"/>
              <a:t>учасникам</a:t>
            </a:r>
            <a:r>
              <a:rPr lang="ru-RU" dirty="0" smtClean="0"/>
              <a:t> форуму за </a:t>
            </a:r>
            <a:r>
              <a:rPr lang="ru-RU" dirty="0" err="1" smtClean="0"/>
              <a:t>активну</a:t>
            </a:r>
            <a:r>
              <a:rPr lang="ru-RU" dirty="0" smtClean="0"/>
              <a:t> участь в </a:t>
            </a:r>
            <a:r>
              <a:rPr lang="ru-RU" dirty="0" err="1" smtClean="0"/>
              <a:t>обговореннях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Користувачі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надані</a:t>
            </a:r>
            <a:r>
              <a:rPr lang="ru-RU" dirty="0" smtClean="0"/>
              <a:t> права </a:t>
            </a:r>
            <a:r>
              <a:rPr lang="ru-RU" b="1" dirty="0" err="1" smtClean="0"/>
              <a:t>модераторів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moderator</a:t>
            </a:r>
            <a:r>
              <a:rPr lang="ru-RU" dirty="0" smtClean="0"/>
              <a:t> - </a:t>
            </a:r>
            <a:r>
              <a:rPr lang="ru-RU" dirty="0" err="1" smtClean="0"/>
              <a:t>арбітр</a:t>
            </a:r>
            <a:r>
              <a:rPr lang="ru-RU" dirty="0" smtClean="0"/>
              <a:t>, голова </a:t>
            </a:r>
            <a:r>
              <a:rPr lang="ru-RU" dirty="0" err="1" smtClean="0"/>
              <a:t>зборів</a:t>
            </a:r>
            <a:r>
              <a:rPr lang="ru-RU" dirty="0" smtClean="0"/>
              <a:t>), </a:t>
            </a:r>
            <a:r>
              <a:rPr lang="ru-RU" dirty="0" err="1" smtClean="0"/>
              <a:t>слідкують</a:t>
            </a:r>
            <a:r>
              <a:rPr lang="ru-RU" dirty="0" smtClean="0"/>
              <a:t> за </a:t>
            </a:r>
            <a:r>
              <a:rPr lang="ru-RU" dirty="0" err="1" smtClean="0"/>
              <a:t>дотриманням</a:t>
            </a:r>
            <a:r>
              <a:rPr lang="ru-RU" dirty="0" smtClean="0"/>
              <a:t> теми </a:t>
            </a:r>
            <a:r>
              <a:rPr lang="ru-RU" dirty="0" err="1" smtClean="0"/>
              <a:t>обговорення</a:t>
            </a:r>
            <a:r>
              <a:rPr lang="ru-RU" dirty="0" smtClean="0"/>
              <a:t> та </a:t>
            </a:r>
            <a:r>
              <a:rPr lang="ru-RU" dirty="0" err="1" smtClean="0"/>
              <a:t>контролюють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правил </a:t>
            </a:r>
            <a:r>
              <a:rPr lang="ru-RU" dirty="0" err="1" smtClean="0"/>
              <a:t>спілкування</a:t>
            </a:r>
            <a:r>
              <a:rPr lang="ru-RU" dirty="0" smtClean="0"/>
              <a:t> на </a:t>
            </a:r>
            <a:r>
              <a:rPr lang="ru-RU" dirty="0" err="1" smtClean="0"/>
              <a:t>форумі</a:t>
            </a:r>
            <a:r>
              <a:rPr lang="ru-RU" dirty="0" smtClean="0"/>
              <a:t>.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4038600" cy="299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247</TotalTime>
  <Words>1989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Вивчаємо інформатику</vt:lpstr>
      <vt:lpstr>Розділ 3 Служби Інтернету</vt:lpstr>
      <vt:lpstr>3.5. Форуми</vt:lpstr>
      <vt:lpstr>Поняття форуму</vt:lpstr>
      <vt:lpstr>Поняття форуму</vt:lpstr>
      <vt:lpstr>Поняття форуму</vt:lpstr>
      <vt:lpstr>Форум сайта Острів знань (http://ostriv.in.ua)</vt:lpstr>
      <vt:lpstr>Форум сайта Острів знань</vt:lpstr>
      <vt:lpstr>Учасники форуму</vt:lpstr>
      <vt:lpstr>Учасники форуму</vt:lpstr>
      <vt:lpstr>Римський Форум</vt:lpstr>
      <vt:lpstr>Реєстрація на форумі</vt:lpstr>
      <vt:lpstr>Обліковий запис користувача</vt:lpstr>
      <vt:lpstr>Участь в обговореннях на форумі</vt:lpstr>
      <vt:lpstr>Додавання повідомлення в темі</vt:lpstr>
      <vt:lpstr>Додавання повідомлення в темі</vt:lpstr>
      <vt:lpstr>Додавання повідомлення в темі</vt:lpstr>
      <vt:lpstr>Додавання повідомлення в темі</vt:lpstr>
      <vt:lpstr>Порушення правил форуму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46</cp:revision>
  <dcterms:created xsi:type="dcterms:W3CDTF">2011-06-30T05:49:19Z</dcterms:created>
  <dcterms:modified xsi:type="dcterms:W3CDTF">2013-01-13T17:22:21Z</dcterms:modified>
</cp:coreProperties>
</file>