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78" r:id="rId9"/>
    <p:sldId id="279" r:id="rId10"/>
    <p:sldId id="263" r:id="rId11"/>
    <p:sldId id="264" r:id="rId12"/>
    <p:sldId id="280" r:id="rId13"/>
    <p:sldId id="266" r:id="rId14"/>
    <p:sldId id="267" r:id="rId15"/>
    <p:sldId id="281" r:id="rId16"/>
    <p:sldId id="268" r:id="rId17"/>
    <p:sldId id="282" r:id="rId18"/>
    <p:sldId id="283" r:id="rId19"/>
    <p:sldId id="269" r:id="rId20"/>
    <p:sldId id="284" r:id="rId21"/>
    <p:sldId id="270" r:id="rId22"/>
    <p:sldId id="285" r:id="rId23"/>
    <p:sldId id="271" r:id="rId24"/>
    <p:sldId id="272" r:id="rId25"/>
    <p:sldId id="286" r:id="rId26"/>
    <p:sldId id="273" r:id="rId27"/>
  </p:sldIdLst>
  <p:sldSz cx="9144000" cy="6858000" type="screen4x3"/>
  <p:notesSz cx="6858000" cy="9144000"/>
  <p:custShowLst>
    <p:custShow name="Произвольный показ 1" id="0">
      <p:sldLst>
        <p:sld r:id="rId6"/>
        <p:sld r:id="rId7"/>
        <p:sld r:id="rId8"/>
        <p:sld r:id="rId10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179E-57DD-4C0E-AE69-5F6B239BA179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957-6100-4CD4-B258-472119314E3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371-28EF-4A86-B47C-51E564404675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8E72-F818-491F-96E0-BDD56C754EF1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F3B7-2A29-4EE1-8316-A8813597F490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98AB28B-389E-4D07-8CC5-A74CBFD17CB9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A41D-482B-4C6C-AE08-25A41461546C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7974-1299-4E51-A0DD-EBD723A393C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DAA3-D3AC-47C0-A2E4-9D594EB568D9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2212-7410-4F63-8CD1-1D3961B5EE88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7751BC3-6F21-4D23-A86D-7FA21FB3BA87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33298-9743-4370-8907-CD470CA4BB11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193E-60D9-4E59-B094-B2819D06D4E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143380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Видалення всіх ефектів зміни слайдів з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7E35-5F0C-4245-AF7A-082969DF4A6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uk-UA" sz="2200" dirty="0" smtClean="0"/>
              <a:t>Для видалення всіх ефектів зміни слайдів з презентації слід:</a:t>
            </a:r>
            <a:endParaRPr lang="ru-RU" sz="2200" dirty="0" smtClean="0"/>
          </a:p>
          <a:p>
            <a:pPr marL="0" lvl="2" indent="361950">
              <a:buFont typeface="+mj-lt"/>
              <a:buAutoNum type="arabicPeriod"/>
            </a:pPr>
            <a:r>
              <a:rPr lang="uk-UA" sz="2200" dirty="0" smtClean="0"/>
              <a:t>Вибрати один із слайдів.</a:t>
            </a:r>
            <a:endParaRPr lang="ru-RU" sz="2200" dirty="0" smtClean="0"/>
          </a:p>
          <a:p>
            <a:pPr marL="0" lvl="2" indent="361950">
              <a:buFont typeface="+mj-lt"/>
              <a:buAutoNum type="arabicPeriod"/>
            </a:pPr>
            <a:r>
              <a:rPr lang="uk-UA" sz="2200" dirty="0" smtClean="0"/>
              <a:t>Відкрити вкладку</a:t>
            </a:r>
            <a:r>
              <a:rPr lang="uk-UA" sz="2200" b="1" dirty="0" smtClean="0"/>
              <a:t> Анімація.</a:t>
            </a:r>
            <a:endParaRPr lang="ru-RU" sz="2200" dirty="0" smtClean="0"/>
          </a:p>
          <a:p>
            <a:pPr marL="0" lvl="2" indent="361950">
              <a:buFont typeface="+mj-lt"/>
              <a:buAutoNum type="arabicPeriod"/>
            </a:pPr>
            <a:r>
              <a:rPr lang="uk-UA" sz="2200" dirty="0" smtClean="0"/>
              <a:t>Вибрати кнопку</a:t>
            </a:r>
            <a:r>
              <a:rPr lang="uk-UA" sz="2200" b="1" dirty="0" smtClean="0"/>
              <a:t> Без переходу           .</a:t>
            </a:r>
            <a:endParaRPr lang="ru-RU" sz="2200" dirty="0" smtClean="0"/>
          </a:p>
          <a:p>
            <a:pPr marL="0" lvl="2" indent="361950">
              <a:buFont typeface="+mj-lt"/>
              <a:buAutoNum type="arabicPeriod"/>
            </a:pPr>
            <a:r>
              <a:rPr lang="uk-UA" sz="2200" dirty="0" smtClean="0"/>
              <a:t>Вибрати кнопку </a:t>
            </a:r>
            <a:r>
              <a:rPr lang="uk-UA" sz="2200" b="1" dirty="0" smtClean="0"/>
              <a:t>Застосувати до всіх                          .</a:t>
            </a:r>
            <a:endParaRPr lang="ru-RU" sz="2200" b="1" dirty="0" smtClean="0"/>
          </a:p>
          <a:p>
            <a:pPr marL="0" indent="361950">
              <a:buNone/>
            </a:pPr>
            <a:endParaRPr lang="uk-UA" sz="2200" dirty="0" smtClean="0"/>
          </a:p>
          <a:p>
            <a:pPr marL="0" indent="361950">
              <a:buNone/>
            </a:pPr>
            <a:r>
              <a:rPr lang="uk-UA" sz="2200" dirty="0" smtClean="0"/>
              <a:t>Для видалення ефекту зміни слайда одного зі слайдів слід виконати перші три команди з наведеного вище алгоритму.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428868"/>
            <a:ext cx="642938" cy="6524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1676400" cy="279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Налаштування часових параметрів показу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256-66A9-4840-8C3A-0BF9099978E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uk-UA" sz="2400" dirty="0" smtClean="0"/>
              <a:t>Програма</a:t>
            </a:r>
            <a:r>
              <a:rPr lang="uk-UA" sz="2400" b="1" dirty="0" smtClean="0"/>
              <a:t> </a:t>
            </a:r>
            <a:r>
              <a:rPr lang="en-US" sz="2400" b="1" dirty="0" smtClean="0"/>
              <a:t>PowerPoint </a:t>
            </a:r>
            <a:r>
              <a:rPr lang="uk-UA" sz="2400" b="1" dirty="0" smtClean="0"/>
              <a:t>2007</a:t>
            </a:r>
            <a:r>
              <a:rPr lang="uk-UA" sz="2400" dirty="0" smtClean="0"/>
              <a:t> надає можливість користувачеві внести зміни в тривалість показу кожного слайда презентації і всієї презентації в цілому. </a:t>
            </a:r>
          </a:p>
          <a:p>
            <a:pPr marL="0" indent="361950">
              <a:buNone/>
            </a:pPr>
            <a:r>
              <a:rPr lang="uk-UA" sz="2400" dirty="0" smtClean="0"/>
              <a:t>Необхідно виконати</a:t>
            </a:r>
            <a:r>
              <a:rPr lang="uk-UA" sz="2400" b="1" i="1" dirty="0" smtClean="0"/>
              <a:t> Показ слайдів, Настроювання, </a:t>
            </a:r>
            <a:r>
              <a:rPr lang="uk-UA" sz="2400" b="1" i="1" dirty="0" err="1" smtClean="0"/>
              <a:t>Настроювання</a:t>
            </a:r>
            <a:r>
              <a:rPr lang="uk-UA" sz="2400" b="1" i="1" dirty="0" smtClean="0"/>
              <a:t> часу.</a:t>
            </a:r>
            <a:r>
              <a:rPr lang="uk-UA" sz="2400" dirty="0" smtClean="0"/>
              <a:t> </a:t>
            </a:r>
          </a:p>
          <a:p>
            <a:pPr marL="0" indent="361950">
              <a:buNone/>
            </a:pPr>
            <a:r>
              <a:rPr lang="uk-UA" sz="2400" dirty="0" smtClean="0"/>
              <a:t>Розпочнеться показ презентації та відкриється вікно</a:t>
            </a:r>
            <a:r>
              <a:rPr lang="uk-UA" sz="2400" b="1" dirty="0" smtClean="0"/>
              <a:t> Репетиція</a:t>
            </a:r>
            <a:r>
              <a:rPr lang="ru-RU" sz="2400" dirty="0" smtClean="0"/>
              <a:t>. </a:t>
            </a:r>
            <a:endParaRPr lang="ru-RU" sz="1400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038600" cy="123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4161640" cy="33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Налаштування часових параметрів показу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1BDC-8B7E-40EE-95EE-65B7B25ACBA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55934" cy="4914920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uk-UA" dirty="0" smtClean="0"/>
              <a:t>У ході налаштування тривалості показу презентації користувач відслідковує час показу кожного слайда за значеннями в полі</a:t>
            </a:r>
            <a:r>
              <a:rPr lang="uk-UA" b="1" dirty="0" smtClean="0"/>
              <a:t> Час слайда </a:t>
            </a:r>
            <a:r>
              <a:rPr lang="uk-UA" dirty="0" smtClean="0"/>
              <a:t>і для переходу до демонстрації наступного слайда у потрібний момент вибирає кнопку</a:t>
            </a:r>
            <a:r>
              <a:rPr lang="uk-UA" b="1" dirty="0" smtClean="0"/>
              <a:t> Далі.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Так відбувається налаштування часу показу кожного зі слайдів презентації. При цьому індикатор </a:t>
            </a:r>
            <a:r>
              <a:rPr lang="uk-UA" b="1" dirty="0" smtClean="0"/>
              <a:t>Час презентації</a:t>
            </a:r>
            <a:r>
              <a:rPr lang="uk-UA" dirty="0" smtClean="0"/>
              <a:t> відображає загальний час демонстрації презентації.</a:t>
            </a:r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24902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2000" y="2714620"/>
          <a:ext cx="435771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1143008"/>
                <a:gridCol w="257177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Номер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Назва елемента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Призначення елемента керування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Кнопка</a:t>
                      </a:r>
                      <a:r>
                        <a:rPr lang="uk-UA" sz="1200" b="1" dirty="0" smtClean="0"/>
                        <a:t> Далі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Для переходу до показу наступного слайда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Кнопка </a:t>
                      </a:r>
                      <a:r>
                        <a:rPr lang="uk-UA" sz="1200" b="1" dirty="0" smtClean="0"/>
                        <a:t>Пауза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Для призупинення налаштування тривалості показу презентації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Поле</a:t>
                      </a:r>
                      <a:r>
                        <a:rPr lang="uk-UA" sz="1200" dirty="0" smtClean="0"/>
                        <a:t> </a:t>
                      </a:r>
                      <a:r>
                        <a:rPr lang="uk-UA" sz="1200" b="1" dirty="0" smtClean="0"/>
                        <a:t>Час слайда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Для відображення часу демонстрації слайда і для введення користувачем значень потрібної тривалості демонстрації поточного слайда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Кнопка </a:t>
                      </a:r>
                      <a:r>
                        <a:rPr lang="uk-UA" sz="1200" b="1" dirty="0" smtClean="0"/>
                        <a:t>Назад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Для повернення до початку демонстрації поточного слайда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Індикатор </a:t>
                      </a:r>
                      <a:r>
                        <a:rPr lang="uk-UA" sz="1200" b="1" dirty="0" smtClean="0"/>
                        <a:t>Час презентації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Для відображення тривалості демонстрації всієї презентації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Налаштування часових параметрів показу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0FFA-9CDE-4B18-822C-DB4788C561B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Якщо користувач хоче ввести точний час демонстрації окремого чи кожного слайда з клавіатури, він повинен після вибору кнопки</a:t>
            </a:r>
            <a:r>
              <a:rPr lang="uk-UA" b="1" dirty="0" smtClean="0"/>
              <a:t> Настроювання часу</a:t>
            </a:r>
            <a:r>
              <a:rPr lang="uk-UA" dirty="0" smtClean="0"/>
              <a:t> вибрати у вікні кнопку</a:t>
            </a:r>
            <a:r>
              <a:rPr lang="uk-UA" b="1" dirty="0" smtClean="0"/>
              <a:t> Пауза,</a:t>
            </a:r>
            <a:r>
              <a:rPr lang="uk-UA" dirty="0" smtClean="0"/>
              <a:t> перейти до потрібного слайда і встановити потрібний час демонстрації в полі</a:t>
            </a:r>
            <a:r>
              <a:rPr lang="uk-UA" b="1" dirty="0" smtClean="0"/>
              <a:t> Час слайда.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Після завершення налаштування останнього зі слайдів, після натиснення клавіші</a:t>
            </a:r>
            <a:r>
              <a:rPr lang="uk-UA" b="1" dirty="0" smtClean="0"/>
              <a:t> </a:t>
            </a:r>
            <a:r>
              <a:rPr lang="en-US" b="1" dirty="0" smtClean="0"/>
              <a:t>Esc</a:t>
            </a:r>
            <a:r>
              <a:rPr lang="uk-UA" dirty="0" smtClean="0"/>
              <a:t> або після вибору кнопки</a:t>
            </a:r>
            <a:r>
              <a:rPr lang="uk-UA" b="1" dirty="0" smtClean="0"/>
              <a:t> Закрити</a:t>
            </a:r>
            <a:r>
              <a:rPr lang="uk-UA" dirty="0" smtClean="0"/>
              <a:t> вікна</a:t>
            </a:r>
            <a:r>
              <a:rPr lang="uk-UA" b="1" dirty="0" smtClean="0"/>
              <a:t> Репетиція</a:t>
            </a:r>
            <a:r>
              <a:rPr lang="uk-UA" dirty="0" smtClean="0"/>
              <a:t> на екран буде виведено запит, в якому вказано загальний час демонстрації презентації та запропоновано зберегти встановлені налаштування.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Для того щоб встановлені налаштування часу демонстрації були використані під час перегляду презентації, слід встановити позначку прапорця</a:t>
            </a:r>
            <a:r>
              <a:rPr lang="uk-UA" b="1" dirty="0" smtClean="0"/>
              <a:t> Використовувати настроєні часові інтервали</a:t>
            </a:r>
            <a:r>
              <a:rPr lang="uk-UA" dirty="0" smtClean="0"/>
              <a:t> групи елементів керування</a:t>
            </a:r>
            <a:r>
              <a:rPr lang="uk-UA" b="1" dirty="0" smtClean="0"/>
              <a:t> Настроювання</a:t>
            </a:r>
            <a:r>
              <a:rPr lang="uk-UA" dirty="0" smtClean="0"/>
              <a:t> вкладки</a:t>
            </a:r>
            <a:r>
              <a:rPr lang="uk-UA" b="1" dirty="0" smtClean="0"/>
              <a:t> Показ слайдів.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4038600" cy="90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636"/>
            <a:ext cx="2844800" cy="330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24511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500562" y="2214554"/>
            <a:ext cx="1214446" cy="714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показу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955B-2A07-4A07-A751-FA47E77E4AC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uk-UA" dirty="0" smtClean="0"/>
              <a:t>має широкий набір засобів для налаштування показу презентації. </a:t>
            </a:r>
            <a:r>
              <a:rPr lang="ru-RU" dirty="0" smtClean="0"/>
              <a:t>Так, </a:t>
            </a:r>
            <a:r>
              <a:rPr lang="uk-UA" dirty="0" smtClean="0"/>
              <a:t>користувач може встановити значення параметрів демонстрації у вікні</a:t>
            </a:r>
            <a:r>
              <a:rPr lang="uk-UA" b="1" dirty="0" smtClean="0"/>
              <a:t> Настроювання презентації</a:t>
            </a:r>
            <a:r>
              <a:rPr lang="uk-UA" dirty="0" smtClean="0"/>
              <a:t> 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Для того щоб відкрити це вікно, необхідно виконати</a:t>
            </a:r>
            <a:r>
              <a:rPr lang="uk-UA" b="1" i="1" dirty="0" smtClean="0"/>
              <a:t> Показ слайдів, Настроювання, </a:t>
            </a:r>
            <a:r>
              <a:rPr lang="uk-UA" b="1" i="1" dirty="0" err="1" smtClean="0"/>
              <a:t>Настроювання</a:t>
            </a:r>
            <a:r>
              <a:rPr lang="uk-UA" b="1" i="1" dirty="0" smtClean="0"/>
              <a:t> показу слайдів.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4038600" cy="131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показу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34DC-C7D3-4B8F-90AC-7E458453E22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00594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1500" dirty="0" smtClean="0"/>
              <a:t>Використавши групу перемикачів </a:t>
            </a:r>
            <a:r>
              <a:rPr lang="uk-UA" sz="1500" b="1" dirty="0" smtClean="0"/>
              <a:t>Показ слайдів,</a:t>
            </a:r>
            <a:r>
              <a:rPr lang="uk-UA" sz="1500" dirty="0" smtClean="0"/>
              <a:t> користувач може встановити один з трьох режимів </a:t>
            </a:r>
            <a:r>
              <a:rPr lang="ru-RU" sz="1500" dirty="0" smtClean="0"/>
              <a:t>показу</a:t>
            </a:r>
            <a:r>
              <a:rPr lang="uk-UA" sz="1500" dirty="0" smtClean="0"/>
              <a:t> презентації:</a:t>
            </a:r>
            <a:endParaRPr lang="ru-RU" sz="1500" dirty="0" smtClean="0"/>
          </a:p>
          <a:p>
            <a:pPr marL="0" indent="180975"/>
            <a:r>
              <a:rPr lang="uk-UA" sz="1500" b="1" dirty="0" smtClean="0"/>
              <a:t>керований доповідачем (увесь екран)</a:t>
            </a:r>
            <a:r>
              <a:rPr lang="uk-UA" sz="1500" dirty="0" smtClean="0"/>
              <a:t> </a:t>
            </a:r>
            <a:r>
              <a:rPr lang="ru-RU" sz="1500" dirty="0" smtClean="0"/>
              <a:t>- </a:t>
            </a:r>
            <a:r>
              <a:rPr lang="uk-UA" sz="1500" dirty="0" smtClean="0"/>
              <a:t>для випадку, коли доповідач демонструє презентацію аудиторії;</a:t>
            </a:r>
            <a:endParaRPr lang="ru-RU" sz="1500" dirty="0" smtClean="0"/>
          </a:p>
          <a:p>
            <a:pPr marL="0" indent="180975"/>
            <a:r>
              <a:rPr lang="uk-UA" sz="1500" b="1" dirty="0" smtClean="0"/>
              <a:t>керований користувачем (вікно)</a:t>
            </a:r>
            <a:r>
              <a:rPr lang="uk-UA" sz="1500" dirty="0" smtClean="0"/>
              <a:t> </a:t>
            </a:r>
            <a:r>
              <a:rPr lang="ru-RU" sz="1500" dirty="0" smtClean="0"/>
              <a:t>- </a:t>
            </a:r>
            <a:r>
              <a:rPr lang="uk-UA" sz="1500" dirty="0" smtClean="0"/>
              <a:t>для випадку, коли презентація створена для самостійного перегляду користувачем на моніторі комп'ютера: з Інтернету, з </a:t>
            </a:r>
            <a:r>
              <a:rPr lang="ru-RU" sz="1500" dirty="0" smtClean="0"/>
              <a:t>компакт-диска </a:t>
            </a:r>
            <a:r>
              <a:rPr lang="uk-UA" sz="1500" dirty="0" smtClean="0"/>
              <a:t>або іншого носія. Для того щоб користувач (глядач) міг змінювати тривалість перегляду кожного зі слайдів, незважаючи на задану автором, необхідно встановити позначку прапорця</a:t>
            </a:r>
            <a:r>
              <a:rPr lang="uk-UA" sz="1500" b="1" dirty="0" smtClean="0"/>
              <a:t> зі смугою прокручування;</a:t>
            </a:r>
            <a:endParaRPr lang="ru-RU" sz="1500" dirty="0" smtClean="0"/>
          </a:p>
          <a:p>
            <a:pPr marL="0" indent="180975"/>
            <a:r>
              <a:rPr lang="uk-UA" sz="1500" b="1" dirty="0" smtClean="0"/>
              <a:t>автоматичний </a:t>
            </a:r>
            <a:r>
              <a:rPr lang="ru-RU" sz="1500" b="1" dirty="0" smtClean="0"/>
              <a:t>(увесь </a:t>
            </a:r>
            <a:r>
              <a:rPr lang="uk-UA" sz="1500" b="1" dirty="0" smtClean="0"/>
              <a:t>екран)</a:t>
            </a:r>
            <a:r>
              <a:rPr lang="uk-UA" sz="1500" dirty="0" smtClean="0"/>
              <a:t> </a:t>
            </a:r>
            <a:r>
              <a:rPr lang="ru-RU" sz="1500" dirty="0" smtClean="0"/>
              <a:t>- для </a:t>
            </a:r>
            <a:r>
              <a:rPr lang="uk-UA" sz="1500" dirty="0" smtClean="0"/>
              <a:t>випадку, коли </a:t>
            </a:r>
            <a:r>
              <a:rPr lang="ru-RU" sz="1500" dirty="0" smtClean="0"/>
              <a:t>не </a:t>
            </a:r>
            <a:r>
              <a:rPr lang="uk-UA" sz="1500" dirty="0" smtClean="0"/>
              <a:t>передбачається втручання глядача в процес демонстрації презентації </a:t>
            </a:r>
            <a:r>
              <a:rPr lang="ru-RU" sz="1500" dirty="0" smtClean="0"/>
              <a:t>- </a:t>
            </a:r>
            <a:r>
              <a:rPr lang="uk-UA" sz="1500" dirty="0" smtClean="0"/>
              <a:t>презентація на виставковому стенді, на демонстраційному моніторі в торговельній залі, на вокзалі тощо.</a:t>
            </a:r>
            <a:endParaRPr lang="ru-RU" sz="1500" dirty="0" smtClean="0"/>
          </a:p>
          <a:p>
            <a:pPr marL="0" indent="361950">
              <a:buNone/>
            </a:pPr>
            <a:endParaRPr lang="ru-RU" sz="15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22979" y="1714489"/>
            <a:ext cx="4306739" cy="334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Параметри показу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1997-E12A-4046-9859-8FB89F07518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Прапорці групи</a:t>
            </a:r>
            <a:r>
              <a:rPr lang="uk-UA" b="1" dirty="0" smtClean="0"/>
              <a:t> Параметри показу</a:t>
            </a:r>
            <a:r>
              <a:rPr lang="uk-UA" dirty="0" smtClean="0"/>
              <a:t> надають користувачеві можливості:</a:t>
            </a:r>
            <a:endParaRPr lang="ru-RU" dirty="0" smtClean="0"/>
          </a:p>
          <a:p>
            <a:pPr marL="628650" indent="-266700"/>
            <a:r>
              <a:rPr lang="uk-UA" dirty="0" smtClean="0"/>
              <a:t>встановити безперервне відтворення презентації до натиснення клавіші</a:t>
            </a:r>
            <a:r>
              <a:rPr lang="uk-UA" b="1" dirty="0" smtClean="0"/>
              <a:t> </a:t>
            </a:r>
            <a:r>
              <a:rPr lang="en-US" b="1" dirty="0" smtClean="0"/>
              <a:t>Esc</a:t>
            </a:r>
            <a:r>
              <a:rPr lang="ru-RU" b="1" dirty="0" smtClean="0"/>
              <a:t>;</a:t>
            </a:r>
            <a:endParaRPr lang="ru-RU" dirty="0" smtClean="0"/>
          </a:p>
          <a:p>
            <a:pPr marL="628650" indent="-266700"/>
            <a:r>
              <a:rPr lang="uk-UA" dirty="0" smtClean="0"/>
              <a:t>відключити мовленнєвий супровід;</a:t>
            </a:r>
            <a:endParaRPr lang="ru-RU" dirty="0" smtClean="0"/>
          </a:p>
          <a:p>
            <a:pPr marL="628650" indent="-266700"/>
            <a:r>
              <a:rPr lang="uk-UA" dirty="0" smtClean="0"/>
              <a:t>відключити анімацію об'єктів презентації;</a:t>
            </a:r>
            <a:endParaRPr lang="ru-RU" dirty="0" smtClean="0"/>
          </a:p>
          <a:p>
            <a:pPr marL="628650" indent="-266700"/>
            <a:r>
              <a:rPr lang="uk-UA" dirty="0" smtClean="0"/>
              <a:t>встановити колір позначок, які залишатиме інструмент</a:t>
            </a:r>
            <a:r>
              <a:rPr lang="uk-UA" b="1" dirty="0" smtClean="0"/>
              <a:t> Фломастер</a:t>
            </a:r>
            <a:r>
              <a:rPr lang="uk-UA" dirty="0" smtClean="0"/>
              <a:t> у ході демонстрації презентації (цей параметр доступний тільки для режиму показу</a:t>
            </a:r>
            <a:r>
              <a:rPr lang="uk-UA" b="1" dirty="0" smtClean="0"/>
              <a:t> Керований доповідачем).</a:t>
            </a:r>
            <a:endParaRPr lang="ru-RU" dirty="0" smtClean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42649"/>
            <a:ext cx="4038600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Параметри показу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BD7-FF3D-432A-8E61-B9B4AA773BC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914920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Елементи керування групи</a:t>
            </a:r>
            <a:r>
              <a:rPr lang="uk-UA" b="1" dirty="0" smtClean="0"/>
              <a:t> Слайди</a:t>
            </a:r>
            <a:r>
              <a:rPr lang="uk-UA" dirty="0" smtClean="0"/>
              <a:t> надають можливість користувачеві встановити, чи всі слайди з презентації будуть демонструватися. Якщо не всі, то потрібно встановити діапазон номерів слайдів для показу або вибрати ім'я раніше створеного варіанта вибіркового показу із списку </a:t>
            </a:r>
            <a:r>
              <a:rPr lang="uk-UA" b="1" dirty="0" smtClean="0"/>
              <a:t>Вибірковий показ.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Для зміни слайдів у вікні</a:t>
            </a:r>
            <a:r>
              <a:rPr lang="uk-UA" b="1" dirty="0" smtClean="0"/>
              <a:t> Настроювання презентації</a:t>
            </a:r>
            <a:r>
              <a:rPr lang="uk-UA" dirty="0" smtClean="0"/>
              <a:t> можна встановити один із варіантів </a:t>
            </a:r>
            <a:r>
              <a:rPr lang="ru-RU" dirty="0" smtClean="0"/>
              <a:t>-</a:t>
            </a:r>
            <a:r>
              <a:rPr lang="ru-RU" i="1" dirty="0" smtClean="0"/>
              <a:t> </a:t>
            </a:r>
            <a:r>
              <a:rPr lang="uk-UA" b="1" i="1" dirty="0" smtClean="0"/>
              <a:t>вручну</a:t>
            </a:r>
            <a:r>
              <a:rPr lang="uk-UA" i="1" dirty="0" smtClean="0"/>
              <a:t>,</a:t>
            </a:r>
            <a:r>
              <a:rPr lang="uk-UA" dirty="0" smtClean="0"/>
              <a:t> тобто використовуючи мишу або клавіатуру, чи</a:t>
            </a:r>
            <a:r>
              <a:rPr lang="uk-UA" i="1" dirty="0" smtClean="0"/>
              <a:t> </a:t>
            </a:r>
            <a:r>
              <a:rPr lang="uk-UA" b="1" i="1" dirty="0" smtClean="0"/>
              <a:t>за часом</a:t>
            </a:r>
            <a:r>
              <a:rPr lang="uk-UA" b="1" dirty="0" smtClean="0"/>
              <a:t> </a:t>
            </a:r>
            <a:r>
              <a:rPr lang="uk-UA" dirty="0" smtClean="0"/>
              <a:t>показу слайдів, установленим раніше користувачем.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5505" y="1785926"/>
            <a:ext cx="4497491" cy="349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Параметри показу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E6CA-572D-4A06-B76E-ED417511FE1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Презентацію можна демонструвати на два монітори. </a:t>
            </a:r>
          </a:p>
          <a:p>
            <a:pPr marL="0" indent="361950">
              <a:buNone/>
            </a:pPr>
            <a:r>
              <a:rPr lang="uk-UA" dirty="0" smtClean="0"/>
              <a:t>Наприклад, якщо до комп'ютера </a:t>
            </a:r>
            <a:r>
              <a:rPr lang="uk-UA" dirty="0" err="1" smtClean="0"/>
              <a:t>під'єднано</a:t>
            </a:r>
            <a:r>
              <a:rPr lang="uk-UA" dirty="0" smtClean="0"/>
              <a:t> мультимедійний проектор, який проектує презентацію на великий екран, то на екрані комп'ютера в цей час також можна її переглядати. Для цього слід у списку</a:t>
            </a:r>
            <a:r>
              <a:rPr lang="uk-UA" b="1" dirty="0" smtClean="0"/>
              <a:t> Відображати слайди на </a:t>
            </a:r>
            <a:r>
              <a:rPr lang="uk-UA" dirty="0" smtClean="0"/>
              <a:t>вибрати відображення на два монітори. При цьому в системних налаштуваннях монітора необхідно заздалегідь установити показ на двох моніторах і основним вибрати екран комп'ютера, яким керує доповідач.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У режимі показу презентації на два монітори можна на екрані доповідача запустити спеціальний програмний інструмент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uk-UA" b="1" dirty="0" smtClean="0"/>
              <a:t>подання доповідача,</a:t>
            </a:r>
            <a:r>
              <a:rPr lang="uk-UA" dirty="0" smtClean="0"/>
              <a:t> який надає додаткові можливості в керуванні показом презентації. Для цього слід установити позначку прапорця</a:t>
            </a:r>
            <a:r>
              <a:rPr lang="uk-UA" b="1" dirty="0" smtClean="0"/>
              <a:t> Показати подання доповідача.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496"/>
            <a:ext cx="4475650" cy="347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357554" y="5214950"/>
            <a:ext cx="3643338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089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Елементи керування групи Продуктивність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FA5B-8D95-4F25-B4D8-44BBF722B9A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sz="2800" dirty="0" smtClean="0"/>
              <a:t>Елементи керування групи</a:t>
            </a:r>
            <a:r>
              <a:rPr lang="uk-UA" sz="2800" b="1" dirty="0" smtClean="0"/>
              <a:t> Продуктивність</a:t>
            </a:r>
            <a:r>
              <a:rPr lang="uk-UA" sz="2800" dirty="0" smtClean="0"/>
              <a:t> надають можливість користувачу оптимізувати показ графічних зображень (прапорець</a:t>
            </a:r>
            <a:r>
              <a:rPr lang="uk-UA" sz="2800" b="1" dirty="0" smtClean="0"/>
              <a:t> Використовувати апаратне прискорення оброблення зображення)</a:t>
            </a:r>
            <a:r>
              <a:rPr lang="uk-UA" sz="2800" dirty="0" smtClean="0"/>
              <a:t> та встановити роздільну здатність (список</a:t>
            </a:r>
            <a:r>
              <a:rPr lang="uk-UA" sz="2800" b="1" dirty="0" smtClean="0"/>
              <a:t> Роздільна здатність показу слайдів) </a:t>
            </a:r>
            <a:r>
              <a:rPr lang="uk-UA" sz="2800" dirty="0" smtClean="0"/>
              <a:t>залежно від значень властивостей монітора або проектора, який планується використати для демонстрації презентації. Це дасть змогу підвищити якість зображення, що відтворюється монітором або проектором.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2800" dirty="0" smtClean="0"/>
              <a:t>Після завершення налаштувань у вікні</a:t>
            </a:r>
            <a:r>
              <a:rPr lang="uk-UA" sz="2800" b="1" dirty="0" smtClean="0"/>
              <a:t> Настроювання презентації </a:t>
            </a:r>
            <a:r>
              <a:rPr lang="uk-UA" sz="2800" dirty="0" smtClean="0"/>
              <a:t>для їх збереження слід вибрати кнопку</a:t>
            </a:r>
            <a:r>
              <a:rPr lang="uk-UA" sz="2800" b="1" dirty="0" smtClean="0"/>
              <a:t> ОК.</a:t>
            </a:r>
            <a:endParaRPr lang="ru-RU" sz="1600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143404" cy="322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3536149" y="2750339"/>
            <a:ext cx="1428760" cy="12144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929198"/>
            <a:ext cx="3830642" cy="7861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 rot="5400000">
            <a:off x="6465107" y="4679165"/>
            <a:ext cx="857256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A7C-65AB-4CB3-8770-5E357F2A2981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985822"/>
          </a:xfrm>
        </p:spPr>
        <p:txBody>
          <a:bodyPr>
            <a:normAutofit fontScale="90000"/>
          </a:bodyPr>
          <a:lstStyle/>
          <a:p>
            <a:r>
              <a:rPr lang="uk-UA" sz="3600" dirty="0" err="1" smtClean="0"/>
              <a:t>Настроюваний</a:t>
            </a:r>
            <a:r>
              <a:rPr lang="uk-UA" sz="3600" dirty="0" smtClean="0"/>
              <a:t> показ слайдів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9700-5953-439C-B2F6-E84F35F3E63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986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 smtClean="0">
                <a:latin typeface="Calibri" pitchFamily="34" charset="0"/>
              </a:rPr>
              <a:t>Для створення різних варіантів показу, так званих вибіркових показів, слід:</a:t>
            </a:r>
            <a:endParaRPr lang="ru-RU" sz="1400" dirty="0" smtClean="0">
              <a:latin typeface="Calibri" pitchFamily="34" charset="0"/>
            </a:endParaRPr>
          </a:p>
          <a:p>
            <a:pPr marL="342900" lvl="1" indent="-3429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1).  Виконати 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Показ слайдів, Розпочати показ слайдів, </a:t>
            </a:r>
            <a:r>
              <a:rPr lang="uk-UA" sz="1400" b="1" dirty="0" err="1" smtClean="0">
                <a:solidFill>
                  <a:schemeClr val="tx1"/>
                </a:solidFill>
                <a:latin typeface="Calibri" pitchFamily="34" charset="0"/>
              </a:rPr>
              <a:t>Настроюваний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показ.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2).  Вибрати в списку кнопки команду 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Довільний показ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3).  Вибрати кнопку 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Створити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 у вікні 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Довільний показ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4).  Увести ім'я варіанта вибіркового показу в поле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Ім'я показу слайдів 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вікна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Визначення вибіркового показу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266700" lvl="1" indent="-2667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5).  Перемістити, використовуючи кнопку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Додати,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 у поле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Слайди вибіркового показу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 імена слайдів, які планується включити до цього варіанта показу.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6700" lvl="1" indent="-2667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6).  Установити, використовуючи кнопки уверх/донизу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послідовність показу слайдів.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6700" lvl="1" indent="-2667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7).  Вибрати кнопку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ОК.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6700" lvl="1" indent="-2667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8).  Повторити команди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3-7 </a:t>
            </a: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для створення інших варіантів показу.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6700" lvl="1" indent="-266700">
              <a:buNone/>
            </a:pPr>
            <a:r>
              <a:rPr lang="uk-UA" sz="1400" dirty="0" smtClean="0">
                <a:solidFill>
                  <a:schemeClr val="tx1"/>
                </a:solidFill>
                <a:latin typeface="Calibri" pitchFamily="34" charset="0"/>
              </a:rPr>
              <a:t>9).  Вибрати кнопку</a:t>
            </a:r>
            <a:r>
              <a:rPr lang="uk-UA" sz="1400" b="1" dirty="0" smtClean="0">
                <a:solidFill>
                  <a:schemeClr val="tx1"/>
                </a:solidFill>
                <a:latin typeface="Calibri" pitchFamily="34" charset="0"/>
              </a:rPr>
              <a:t> Закрити.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None/>
            </a:pP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sz="1400" dirty="0">
              <a:latin typeface="Calibri" pitchFamily="34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3911111" cy="12444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884349" cy="31432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786322"/>
            <a:ext cx="2714644" cy="164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072074"/>
            <a:ext cx="1785950" cy="117078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Використання різних варіантів демонстрації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A132-C6B6-4917-8D07-D8B278CDABC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uk-UA" sz="2800" dirty="0" smtClean="0"/>
              <a:t>Якщо було створено кілька варіантів, їхні імена будуть відображатися в списку за вибору кнопки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Настроюваний</a:t>
            </a:r>
            <a:r>
              <a:rPr lang="uk-UA" sz="2800" b="1" dirty="0" smtClean="0"/>
              <a:t> </a:t>
            </a:r>
            <a:r>
              <a:rPr lang="uk-UA" b="1" dirty="0" smtClean="0"/>
              <a:t>показ слайдів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Перед </a:t>
            </a:r>
            <a:r>
              <a:rPr lang="ru-RU" dirty="0" smtClean="0"/>
              <a:t>початком</a:t>
            </a:r>
            <a:r>
              <a:rPr lang="uk-UA" dirty="0" smtClean="0"/>
              <a:t> демонстрації слід вибрати потрібний варіант </a:t>
            </a:r>
            <a:r>
              <a:rPr lang="ru-RU" dirty="0" smtClean="0"/>
              <a:t>показу</a:t>
            </a:r>
            <a:r>
              <a:rPr lang="uk-UA" dirty="0" smtClean="0"/>
              <a:t> в зазначеному списку. </a:t>
            </a:r>
            <a:endParaRPr lang="en-US" dirty="0" smtClean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3045" y="2357430"/>
            <a:ext cx="3209712" cy="21041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228600"/>
            <a:ext cx="4929222" cy="758952"/>
          </a:xfrm>
        </p:spPr>
        <p:txBody>
          <a:bodyPr/>
          <a:lstStyle/>
          <a:p>
            <a:r>
              <a:rPr lang="uk-UA" dirty="0" smtClean="0"/>
              <a:t>Приховування слайдів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3EA-C2E3-4A99-92CD-5FCDCDCD2E0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У певних випадках виникає необхідність скоротити показ презентації, приховати несуттєві, для даної аудиторії слухачів, деталі, які можна переглянути потім індивідуально. Це можна зробити, </a:t>
            </a:r>
            <a:r>
              <a:rPr lang="uk-UA" i="1" dirty="0" smtClean="0"/>
              <a:t>приховавши певні слайди</a:t>
            </a:r>
            <a:r>
              <a:rPr lang="uk-UA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Для цього потрібно виділити слайд або групу слайдів і виконати</a:t>
            </a:r>
            <a:r>
              <a:rPr lang="uk-UA" b="1" i="1" dirty="0" smtClean="0"/>
              <a:t> Показ слайдів, Настроювання, Приховати слайд.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При цьому слайди зали</a:t>
            </a:r>
            <a:r>
              <a:rPr lang="ru-RU" dirty="0" err="1" smtClean="0"/>
              <a:t>шаються</a:t>
            </a:r>
            <a:r>
              <a:rPr lang="ru-RU" dirty="0" smtClean="0"/>
              <a:t> в </a:t>
            </a:r>
            <a:r>
              <a:rPr lang="uk-UA" dirty="0" smtClean="0"/>
              <a:t>презентації, але вони </a:t>
            </a:r>
            <a:r>
              <a:rPr lang="ru-RU" dirty="0" smtClean="0"/>
              <a:t>не </a:t>
            </a:r>
            <a:r>
              <a:rPr lang="uk-UA" dirty="0" smtClean="0"/>
              <a:t>будуть відображатися в ході демонстрації. Для відміни приховування слайда слід ще раз вибрати кнопку </a:t>
            </a:r>
            <a:r>
              <a:rPr lang="uk-UA" b="1" dirty="0" smtClean="0"/>
              <a:t>Приховати слайд.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357718" cy="380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071934" y="3500438"/>
            <a:ext cx="785818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1934" y="3857628"/>
            <a:ext cx="857256" cy="1428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714776" cy="10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Додавання позначок до слайдів під час демонстрації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C06F-C6D6-4414-9912-E41174BB358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Лектор може додати рукописні позначки до слайда, що демонструється. Для цього в ході демонстрації слід у контекстному меню слайда вибрати команду</a:t>
            </a:r>
            <a:r>
              <a:rPr lang="uk-UA" b="1" dirty="0" smtClean="0"/>
              <a:t> Вказівник</a:t>
            </a:r>
            <a:r>
              <a:rPr lang="ru-RU" dirty="0" smtClean="0"/>
              <a:t>. </a:t>
            </a:r>
            <a:r>
              <a:rPr lang="uk-UA" dirty="0" smtClean="0"/>
              <a:t>Після цього виконати такі дії:</a:t>
            </a:r>
            <a:endParaRPr lang="ru-RU" dirty="0" smtClean="0"/>
          </a:p>
          <a:p>
            <a:pPr marL="0" lvl="0" indent="361950">
              <a:buNone/>
            </a:pPr>
            <a:r>
              <a:rPr lang="uk-UA" dirty="0" smtClean="0"/>
              <a:t>1). Вибрати команду </a:t>
            </a:r>
            <a:r>
              <a:rPr lang="uk-UA" b="1" dirty="0" smtClean="0"/>
              <a:t>Колір рукописних даних (</a:t>
            </a:r>
            <a:r>
              <a:rPr lang="uk-UA" b="1" dirty="0" err="1" smtClean="0"/>
              <a:t>Цвет</a:t>
            </a:r>
            <a:r>
              <a:rPr lang="uk-UA" b="1" dirty="0" smtClean="0"/>
              <a:t> </a:t>
            </a:r>
            <a:r>
              <a:rPr lang="uk-UA" b="1" dirty="0" err="1" smtClean="0"/>
              <a:t>чернил</a:t>
            </a:r>
            <a:r>
              <a:rPr lang="uk-UA" b="1" dirty="0" smtClean="0"/>
              <a:t>)</a:t>
            </a:r>
            <a:r>
              <a:rPr lang="uk-UA" dirty="0" smtClean="0"/>
              <a:t>.</a:t>
            </a:r>
            <a:endParaRPr lang="ru-RU" dirty="0" smtClean="0"/>
          </a:p>
          <a:p>
            <a:pPr marL="0" lvl="0" indent="361950">
              <a:buNone/>
            </a:pPr>
            <a:r>
              <a:rPr lang="uk-UA" dirty="0" smtClean="0"/>
              <a:t>2). Вибрати в палітрі потрібний колір.</a:t>
            </a:r>
            <a:endParaRPr lang="ru-RU" dirty="0" smtClean="0"/>
          </a:p>
          <a:p>
            <a:pPr marL="0" lvl="0" indent="361950">
              <a:buNone/>
            </a:pPr>
            <a:r>
              <a:rPr lang="uk-UA" dirty="0" smtClean="0"/>
              <a:t>3). Вибрати один з трьох інструментів:</a:t>
            </a:r>
            <a:r>
              <a:rPr lang="uk-UA" b="1" dirty="0" smtClean="0"/>
              <a:t> Ручка, Фломастер</a:t>
            </a:r>
            <a:r>
              <a:rPr lang="uk-UA" dirty="0" smtClean="0"/>
              <a:t> або</a:t>
            </a:r>
            <a:r>
              <a:rPr lang="uk-UA" b="1" dirty="0" smtClean="0"/>
              <a:t> Виділення.</a:t>
            </a:r>
            <a:r>
              <a:rPr lang="uk-UA" dirty="0" smtClean="0"/>
              <a:t> (Використовуючи їх, можна малювати довільні лінії різної товщини: </a:t>
            </a:r>
            <a:r>
              <a:rPr lang="uk-UA" b="1" dirty="0" smtClean="0"/>
              <a:t>Ручка</a:t>
            </a:r>
            <a:r>
              <a:rPr lang="uk-UA" dirty="0" smtClean="0"/>
              <a:t> - найтонші, а</a:t>
            </a:r>
            <a:r>
              <a:rPr lang="uk-UA" b="1" dirty="0" smtClean="0"/>
              <a:t> Виділення</a:t>
            </a:r>
            <a:r>
              <a:rPr lang="uk-UA" dirty="0" smtClean="0"/>
              <a:t> - </a:t>
            </a:r>
            <a:r>
              <a:rPr lang="uk-UA" dirty="0" err="1" smtClean="0"/>
              <a:t>найтовщі</a:t>
            </a:r>
            <a:r>
              <a:rPr lang="uk-UA" dirty="0" smtClean="0"/>
              <a:t>.)</a:t>
            </a:r>
            <a:endParaRPr lang="ru-RU" dirty="0" smtClean="0"/>
          </a:p>
          <a:p>
            <a:pPr marL="0" lvl="0" indent="361950">
              <a:buNone/>
            </a:pPr>
            <a:r>
              <a:rPr lang="uk-UA" dirty="0" smtClean="0"/>
              <a:t>4). Увести позначки.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Користувач може в ході демонстрації довільну кількість разів змінювати як інструмент, так і його колір. Після завершення демонстрації програма запропонує зберегти введені позначки у файлі презентації для подальшого використання.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038600" cy="26136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572132" y="3643314"/>
            <a:ext cx="785818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472" y="2714620"/>
            <a:ext cx="1533528" cy="12955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72008"/>
            <a:ext cx="4106866" cy="11354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Кнопки керування презентацією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619-C536-4FE5-BC37-D6D3040F1AF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361950">
              <a:buNone/>
            </a:pPr>
            <a:r>
              <a:rPr lang="uk-UA" sz="2400" dirty="0" smtClean="0">
                <a:latin typeface="Calibri" pitchFamily="34" charset="0"/>
              </a:rPr>
              <a:t>Під час демонстрації презентації, в якій передбачена зміна слайдів за вказівкою лектора, після завершення всіх ефектів анімації об'єктів слайда в лівому нижньому куті екрана з'являються чотири напівпрозорі кнопки, призначені для керування демонстрацією. </a:t>
            </a:r>
          </a:p>
          <a:p>
            <a:pPr marL="0" indent="361950">
              <a:buNone/>
            </a:pPr>
            <a:r>
              <a:rPr lang="uk-UA" sz="2400" dirty="0" smtClean="0">
                <a:latin typeface="Calibri" pitchFamily="34" charset="0"/>
              </a:rPr>
              <a:t>Вибір кнопок приводить до переходу до наступного (попереднього) кроку демонстрації презентації </a:t>
            </a:r>
            <a:r>
              <a:rPr lang="ru-RU" sz="2400" dirty="0" smtClean="0">
                <a:latin typeface="Calibri" pitchFamily="34" charset="0"/>
              </a:rPr>
              <a:t>- </a:t>
            </a:r>
            <a:r>
              <a:rPr lang="uk-UA" sz="2400" dirty="0" smtClean="0">
                <a:latin typeface="Calibri" pitchFamily="34" charset="0"/>
              </a:rPr>
              <a:t>наступного (попереднього) ефекту анімації об'єкта або переходу до наступного (попереднього) слайда. </a:t>
            </a:r>
          </a:p>
          <a:p>
            <a:pPr marL="0" indent="361950">
              <a:buNone/>
            </a:pPr>
            <a:r>
              <a:rPr lang="uk-UA" sz="2400" dirty="0" smtClean="0">
                <a:latin typeface="Calibri" pitchFamily="34" charset="0"/>
              </a:rPr>
              <a:t>Вибір кнопки приводить до відкриття меню команди Вказівник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</a:rPr>
              <a:t>а кнопки </a:t>
            </a:r>
            <a:r>
              <a:rPr lang="ru-RU" sz="2400" dirty="0" smtClean="0">
                <a:latin typeface="Calibri" pitchFamily="34" charset="0"/>
              </a:rPr>
              <a:t>- </a:t>
            </a:r>
            <a:r>
              <a:rPr lang="uk-UA" sz="2400" dirty="0" smtClean="0">
                <a:latin typeface="Calibri" pitchFamily="34" charset="0"/>
              </a:rPr>
              <a:t>до відкриття дещо зміненого контекстного меню слайда презентації.</a:t>
            </a:r>
            <a:endParaRPr lang="ru-RU" sz="24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sz="1400" dirty="0">
              <a:latin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72008"/>
            <a:ext cx="352013" cy="32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572008"/>
            <a:ext cx="342306" cy="3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572008"/>
            <a:ext cx="328614" cy="34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3219" y="4576752"/>
            <a:ext cx="353518" cy="33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Calibri" pitchFamily="34" charset="0"/>
              </a:rPr>
              <a:t>Демонстрація презентації, збереженої в різних форматах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5D0A-9A0C-4413-B990-2D769221C5D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72032" cy="468172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1300" dirty="0" smtClean="0">
                <a:latin typeface="Calibri" pitchFamily="34" charset="0"/>
              </a:rPr>
              <a:t>Розглянемо інші варіанти демонстрації презентації, збереженої у файлах різних форматів.</a:t>
            </a:r>
            <a:endParaRPr lang="ru-RU" sz="1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1300" dirty="0" smtClean="0">
                <a:latin typeface="Calibri" pitchFamily="34" charset="0"/>
              </a:rPr>
              <a:t>Якщо передбачається показ презентації на комп'ютері, на якому не встановлена програма</a:t>
            </a:r>
            <a:r>
              <a:rPr lang="uk-UA" sz="1300" b="1" dirty="0" smtClean="0">
                <a:latin typeface="Calibri" pitchFamily="34" charset="0"/>
              </a:rPr>
              <a:t> </a:t>
            </a:r>
            <a:r>
              <a:rPr lang="en-US" sz="1300" b="1" dirty="0" smtClean="0">
                <a:latin typeface="Calibri" pitchFamily="34" charset="0"/>
              </a:rPr>
              <a:t>PowerPoint </a:t>
            </a:r>
            <a:r>
              <a:rPr lang="ru-RU" sz="1300" b="1" dirty="0" smtClean="0">
                <a:latin typeface="Calibri" pitchFamily="34" charset="0"/>
              </a:rPr>
              <a:t>2007,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uk-UA" sz="1300" dirty="0" smtClean="0">
                <a:latin typeface="Calibri" pitchFamily="34" charset="0"/>
              </a:rPr>
              <a:t>то слід зберегти її у форматі</a:t>
            </a:r>
            <a:r>
              <a:rPr lang="uk-UA" sz="1300" b="1" dirty="0" smtClean="0">
                <a:latin typeface="Calibri" pitchFamily="34" charset="0"/>
              </a:rPr>
              <a:t> Упакування для запису на компакт-диск.</a:t>
            </a:r>
            <a:r>
              <a:rPr lang="uk-UA" sz="13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uk-UA" sz="1300" dirty="0" smtClean="0">
                <a:latin typeface="Calibri" pitchFamily="34" charset="0"/>
              </a:rPr>
              <a:t>Для цього слід виконати такі дії:</a:t>
            </a:r>
            <a:endParaRPr lang="ru-RU" sz="1300" dirty="0" smtClean="0"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1). Відкрити файл презентації, який потрібно зберегти в зазначеному форматі.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2). Виконати </a:t>
            </a:r>
            <a:r>
              <a:rPr lang="en-US" sz="1300" b="1" dirty="0" smtClean="0">
                <a:solidFill>
                  <a:schemeClr val="tx1"/>
                </a:solidFill>
                <a:latin typeface="Calibri" pitchFamily="34" charset="0"/>
              </a:rPr>
              <a:t>Office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, Опублікувати, Упакування для запису на компакт-диск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3). Увести у вікні 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Упакування для запису на компакт-диск </a:t>
            </a:r>
            <a:r>
              <a:rPr lang="ru-RU" sz="13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у поле 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Назва </a:t>
            </a:r>
            <a:r>
              <a:rPr lang="ru-RU" sz="1300" b="1" dirty="0" smtClean="0">
                <a:solidFill>
                  <a:schemeClr val="tx1"/>
                </a:solidFill>
                <a:latin typeface="Calibri" pitchFamily="34" charset="0"/>
              </a:rPr>
              <a:t>компакт-диска 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його ім'я.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4). Вибрати, за потреби, кнопку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 Параметри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 і у відповідному вікні встановити значення параметрів збереження та показу презентації.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5). Вибрати кнопку 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Копіювати на компакт-диск 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чи вибрати кнопку </a:t>
            </a:r>
            <a:r>
              <a:rPr lang="uk-UA" sz="1300" b="1" dirty="0" smtClean="0">
                <a:solidFill>
                  <a:schemeClr val="tx1"/>
                </a:solidFill>
                <a:latin typeface="Calibri" pitchFamily="34" charset="0"/>
              </a:rPr>
              <a:t>Копіювати до папки</a:t>
            </a: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6). Вставити диск для запису або вказати папку для збереження презентації.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uk-UA" sz="1300" dirty="0" smtClean="0">
                <a:solidFill>
                  <a:schemeClr val="tx1"/>
                </a:solidFill>
                <a:latin typeface="Calibri" pitchFamily="34" charset="0"/>
              </a:rPr>
              <a:t>7). Підтвердити операцію копіювання вибором відповідної кнопки.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361950">
              <a:buNone/>
            </a:pPr>
            <a:endParaRPr lang="ru-RU" sz="1300" dirty="0">
              <a:latin typeface="Calibri" pitchFamily="34" charset="0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38600" cy="3533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256"/>
            <a:ext cx="3563942" cy="199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latin typeface="Calibri" pitchFamily="34" charset="0"/>
              </a:rPr>
              <a:t>Збереження презентації в різних форматах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5BB4-C9B2-4F71-9186-AD7174656A8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1200" dirty="0" smtClean="0"/>
              <a:t>Під час упакування до набору файлів, крім самого файлу презентації, додається спеціальна програма -</a:t>
            </a:r>
            <a:r>
              <a:rPr lang="uk-UA" sz="1200" b="1" dirty="0" smtClean="0"/>
              <a:t> Засіб перегляду </a:t>
            </a:r>
            <a:r>
              <a:rPr lang="en-US" sz="1200" b="1" dirty="0" smtClean="0"/>
              <a:t>PowerPoint</a:t>
            </a:r>
            <a:r>
              <a:rPr lang="uk-UA" sz="1200" dirty="0" smtClean="0"/>
              <a:t> і зв'язані з презентацією звукові, </a:t>
            </a:r>
            <a:r>
              <a:rPr lang="uk-UA" sz="1200" dirty="0" err="1" smtClean="0"/>
              <a:t>відео-</a:t>
            </a:r>
            <a:r>
              <a:rPr lang="uk-UA" sz="1200" dirty="0" smtClean="0"/>
              <a:t> та інші файли.</a:t>
            </a:r>
            <a:endParaRPr lang="ru-RU" sz="1200" dirty="0" smtClean="0"/>
          </a:p>
          <a:p>
            <a:pPr marL="0" indent="361950">
              <a:buNone/>
            </a:pPr>
            <a:r>
              <a:rPr lang="uk-UA" sz="1200" dirty="0" smtClean="0"/>
              <a:t>Якщо запис зроблено на компакт-диск, то демонстрація автоматично розпочнеться після вставлення диска до пристрою роботи з оптичними дисками. Якщо демонстрація не розпочалася або презентація збережена в папку, то слід знайти файл</a:t>
            </a:r>
            <a:r>
              <a:rPr lang="uk-UA" sz="1200" b="1" dirty="0" smtClean="0"/>
              <a:t> </a:t>
            </a:r>
            <a:r>
              <a:rPr lang="en-US" sz="1200" b="1" dirty="0" smtClean="0"/>
              <a:t>play</a:t>
            </a:r>
            <a:r>
              <a:rPr lang="uk-UA" sz="1200" b="1" dirty="0" smtClean="0"/>
              <a:t>.</a:t>
            </a:r>
            <a:r>
              <a:rPr lang="en-US" sz="1200" b="1" dirty="0" smtClean="0"/>
              <a:t>bat</a:t>
            </a:r>
            <a:r>
              <a:rPr lang="uk-UA" sz="1200" dirty="0" smtClean="0"/>
              <a:t>  і запустити його на виконання.</a:t>
            </a:r>
            <a:endParaRPr lang="ru-RU" sz="1200" dirty="0" smtClean="0"/>
          </a:p>
          <a:p>
            <a:pPr marL="0" indent="361950">
              <a:buNone/>
            </a:pPr>
            <a:r>
              <a:rPr lang="uk-UA" sz="1200" dirty="0" smtClean="0"/>
              <a:t>Презентацію можна також переглянути у вікні </a:t>
            </a:r>
            <a:r>
              <a:rPr lang="ru-RU" sz="1200" dirty="0" smtClean="0"/>
              <a:t>браузера, </a:t>
            </a:r>
            <a:r>
              <a:rPr lang="uk-UA" sz="1200" dirty="0" smtClean="0"/>
              <a:t>якщо попередньо її зберегти у форматі </a:t>
            </a:r>
            <a:r>
              <a:rPr lang="uk-UA" sz="1200" dirty="0" err="1" smtClean="0"/>
              <a:t>веб-сторінки</a:t>
            </a:r>
            <a:r>
              <a:rPr lang="uk-UA" sz="1200" dirty="0" smtClean="0"/>
              <a:t>. Є два варіанти збереження у форматі </a:t>
            </a:r>
            <a:r>
              <a:rPr lang="uk-UA" sz="1200" dirty="0" err="1" smtClean="0"/>
              <a:t>веб-сторінки</a:t>
            </a:r>
            <a:r>
              <a:rPr lang="uk-UA" sz="1200" dirty="0" smtClean="0"/>
              <a:t>:</a:t>
            </a:r>
            <a:endParaRPr lang="ru-RU" sz="1200" dirty="0" smtClean="0"/>
          </a:p>
          <a:p>
            <a:pPr marL="0" lvl="0" indent="361950">
              <a:buNone/>
            </a:pPr>
            <a:r>
              <a:rPr lang="uk-UA" sz="1200" i="1" dirty="0" smtClean="0"/>
              <a:t>1). </a:t>
            </a:r>
            <a:r>
              <a:rPr lang="uk-UA" sz="1200" b="1" i="1" dirty="0" smtClean="0"/>
              <a:t>У форматі єдиного </a:t>
            </a:r>
            <a:r>
              <a:rPr lang="en-US" sz="1200" b="1" i="1" dirty="0" smtClean="0"/>
              <a:t>HTML</a:t>
            </a:r>
            <a:r>
              <a:rPr lang="uk-UA" sz="1200" b="1" i="1" dirty="0" err="1" smtClean="0"/>
              <a:t>-файлу</a:t>
            </a:r>
            <a:r>
              <a:rPr lang="uk-UA" sz="1200" dirty="0" smtClean="0"/>
              <a:t> - буде створено файл (розширення імені</a:t>
            </a:r>
            <a:r>
              <a:rPr lang="uk-UA" sz="1200" b="1" dirty="0" smtClean="0"/>
              <a:t> </a:t>
            </a:r>
            <a:r>
              <a:rPr lang="en-US" sz="1200" b="1" dirty="0" err="1" smtClean="0"/>
              <a:t>mht</a:t>
            </a:r>
            <a:r>
              <a:rPr lang="en-US" sz="1200" b="1" dirty="0" smtClean="0"/>
              <a:t> </a:t>
            </a:r>
            <a:r>
              <a:rPr lang="uk-UA" sz="1200" dirty="0" smtClean="0"/>
              <a:t>або</a:t>
            </a:r>
            <a:r>
              <a:rPr lang="uk-UA" sz="1200" b="1" dirty="0" smtClean="0"/>
              <a:t> </a:t>
            </a:r>
            <a:r>
              <a:rPr lang="en-US" sz="1200" b="1" dirty="0" err="1" smtClean="0"/>
              <a:t>mhtml</a:t>
            </a:r>
            <a:r>
              <a:rPr lang="uk-UA" sz="1200" b="1" dirty="0" smtClean="0"/>
              <a:t>),</a:t>
            </a:r>
            <a:r>
              <a:rPr lang="uk-UA" sz="1200" dirty="0" smtClean="0"/>
              <a:t> що містить усі допоміжні об'єкти (текст, зображення, звуки, таблиці, відео тощо);</a:t>
            </a:r>
            <a:endParaRPr lang="ru-RU" sz="1200" dirty="0" smtClean="0"/>
          </a:p>
          <a:p>
            <a:pPr marL="0" lvl="0" indent="361950">
              <a:buNone/>
            </a:pPr>
            <a:r>
              <a:rPr lang="uk-UA" sz="1200" i="1" dirty="0" smtClean="0"/>
              <a:t>2). </a:t>
            </a:r>
            <a:r>
              <a:rPr lang="uk-UA" sz="1200" b="1" i="1" dirty="0" smtClean="0"/>
              <a:t>У форматі </a:t>
            </a:r>
            <a:r>
              <a:rPr lang="en-US" sz="1200" b="1" i="1" dirty="0" smtClean="0"/>
              <a:t>HTML</a:t>
            </a:r>
            <a:r>
              <a:rPr lang="uk-UA" sz="1200" dirty="0" smtClean="0"/>
              <a:t> - буде створено початковий файл з розширенням імені</a:t>
            </a:r>
            <a:r>
              <a:rPr lang="uk-UA" sz="1200" b="1" dirty="0" smtClean="0"/>
              <a:t> </a:t>
            </a:r>
            <a:r>
              <a:rPr lang="en-US" sz="1200" b="1" dirty="0" err="1" smtClean="0"/>
              <a:t>htm</a:t>
            </a:r>
            <a:r>
              <a:rPr lang="uk-UA" sz="1200" dirty="0" smtClean="0"/>
              <a:t> або</a:t>
            </a:r>
            <a:r>
              <a:rPr lang="uk-UA" sz="1200" b="1" dirty="0" smtClean="0"/>
              <a:t> </a:t>
            </a:r>
            <a:r>
              <a:rPr lang="en-US" sz="1200" b="1" dirty="0" smtClean="0"/>
              <a:t>html</a:t>
            </a:r>
            <a:r>
              <a:rPr lang="uk-UA" sz="1200" dirty="0" smtClean="0"/>
              <a:t> і папка з іменем за шаблоном</a:t>
            </a:r>
            <a:r>
              <a:rPr lang="uk-UA" sz="1200" b="1" dirty="0" smtClean="0"/>
              <a:t> *.</a:t>
            </a:r>
            <a:r>
              <a:rPr lang="en-US" sz="1200" b="1" dirty="0" smtClean="0"/>
              <a:t>files</a:t>
            </a:r>
            <a:r>
              <a:rPr lang="uk-UA" sz="1200" dirty="0" smtClean="0"/>
              <a:t>, що містить </a:t>
            </a:r>
            <a:r>
              <a:rPr lang="en-US" sz="1200" dirty="0" smtClean="0"/>
              <a:t>HTML</a:t>
            </a:r>
            <a:r>
              <a:rPr lang="uk-UA" sz="1200" dirty="0" err="1" smtClean="0"/>
              <a:t>-файли</a:t>
            </a:r>
            <a:r>
              <a:rPr lang="uk-UA" sz="1200" dirty="0" smtClean="0"/>
              <a:t> на кожний слайд презентації та всі допоміжні об'єкти (файли з текстами, зображеннями, звуком, відео тощо). Файли кожного слайда презентації матимуть ім'я за шаблоном </a:t>
            </a:r>
            <a:r>
              <a:rPr lang="en-US" sz="1200" b="1" dirty="0" smtClean="0"/>
              <a:t>slide</a:t>
            </a:r>
            <a:r>
              <a:rPr lang="ru-RU" sz="1200" b="1" dirty="0" smtClean="0"/>
              <a:t>0001.</a:t>
            </a:r>
            <a:r>
              <a:rPr lang="en-US" sz="1200" b="1" dirty="0" err="1" smtClean="0"/>
              <a:t>htm</a:t>
            </a:r>
            <a:r>
              <a:rPr lang="ru-RU" sz="1200" b="1" dirty="0" smtClean="0"/>
              <a:t>,</a:t>
            </a:r>
            <a:r>
              <a:rPr lang="ru-RU" sz="1200" dirty="0" smtClean="0"/>
              <a:t> </a:t>
            </a:r>
            <a:r>
              <a:rPr lang="uk-UA" sz="1200" dirty="0" smtClean="0"/>
              <a:t>де число</a:t>
            </a:r>
            <a:r>
              <a:rPr lang="uk-UA" sz="1200" b="1" dirty="0" smtClean="0"/>
              <a:t> </a:t>
            </a:r>
            <a:r>
              <a:rPr lang="ru-RU" sz="1200" b="1" dirty="0" smtClean="0"/>
              <a:t>0001</a:t>
            </a:r>
            <a:r>
              <a:rPr lang="ru-RU" sz="1200" dirty="0" smtClean="0"/>
              <a:t> </a:t>
            </a:r>
            <a:r>
              <a:rPr lang="uk-UA" sz="1200" dirty="0" smtClean="0"/>
              <a:t>указує на порядковий номер слайда презентації.</a:t>
            </a:r>
            <a:endParaRPr lang="ru-RU" sz="1200" dirty="0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143248"/>
            <a:ext cx="4038600" cy="8815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286388"/>
            <a:ext cx="4148134" cy="6429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14818"/>
            <a:ext cx="2400300" cy="749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78595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2.5. Налаштування </a:t>
            </a:r>
            <a:r>
              <a:rPr lang="uk-UA" smtClean="0"/>
              <a:t>демонстрації презентації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A186-5EB5-4CF1-B5E6-A0F70CFA1009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зміни слайдів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E43F-7100-4995-85DA-ED8493CA07D8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858312" cy="3786214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Для налаштування анімації при зміні слайда необхідно вибрати слайд, перед яким буде використана анімація, і відкрити на</a:t>
            </a:r>
            <a:r>
              <a:rPr lang="uk-UA" b="1" dirty="0" smtClean="0"/>
              <a:t> Стрічці</a:t>
            </a:r>
            <a:r>
              <a:rPr lang="uk-UA" dirty="0" smtClean="0"/>
              <a:t> вкладку</a:t>
            </a:r>
            <a:r>
              <a:rPr lang="uk-UA" b="1" dirty="0" smtClean="0"/>
              <a:t> Анімація.</a:t>
            </a:r>
            <a:r>
              <a:rPr lang="uk-UA" dirty="0" smtClean="0"/>
              <a:t> Елементи керування групи</a:t>
            </a:r>
            <a:r>
              <a:rPr lang="uk-UA" b="1" dirty="0" smtClean="0"/>
              <a:t> Перехід до цього слайда</a:t>
            </a:r>
            <a:r>
              <a:rPr lang="uk-UA" dirty="0" smtClean="0"/>
              <a:t> якраз і призначені для налаштування анімації зміни слайдів. Зліва в цій групі знаходиться список для вибору типу переходу. Кнопки вибору типу переходу об'єднано в шість груп:</a:t>
            </a:r>
            <a:r>
              <a:rPr lang="uk-UA" b="1" dirty="0" smtClean="0"/>
              <a:t> </a:t>
            </a:r>
            <a:endParaRPr lang="en-US" b="1" dirty="0" smtClean="0"/>
          </a:p>
          <a:p>
            <a:pPr marL="180975" indent="180975"/>
            <a:r>
              <a:rPr lang="uk-UA" b="1" dirty="0" smtClean="0"/>
              <a:t>Без переходу, </a:t>
            </a:r>
            <a:endParaRPr lang="en-US" b="1" dirty="0" smtClean="0"/>
          </a:p>
          <a:p>
            <a:pPr marL="180975" indent="180975"/>
            <a:r>
              <a:rPr lang="uk-UA" b="1" dirty="0" smtClean="0"/>
              <a:t>Вицвітання та розчинення, </a:t>
            </a:r>
            <a:endParaRPr lang="en-US" b="1" dirty="0" smtClean="0"/>
          </a:p>
          <a:p>
            <a:pPr marL="180975" indent="180975"/>
            <a:r>
              <a:rPr lang="uk-UA" b="1" dirty="0" smtClean="0"/>
              <a:t>Поява, Зсув і наплив, </a:t>
            </a:r>
            <a:endParaRPr lang="en-US" b="1" dirty="0" smtClean="0"/>
          </a:p>
          <a:p>
            <a:pPr marL="180975" indent="180975"/>
            <a:r>
              <a:rPr lang="uk-UA" b="1" dirty="0" smtClean="0"/>
              <a:t>Стрічки та смуги</a:t>
            </a:r>
            <a:r>
              <a:rPr lang="uk-UA" dirty="0" smtClean="0"/>
              <a:t> </a:t>
            </a:r>
            <a:endParaRPr lang="en-US" dirty="0" smtClean="0"/>
          </a:p>
          <a:p>
            <a:pPr marL="180975" indent="180975"/>
            <a:r>
              <a:rPr lang="uk-UA" b="1" dirty="0" smtClean="0"/>
              <a:t>Випадковий вибір.</a:t>
            </a:r>
            <a:r>
              <a:rPr lang="uk-UA" dirty="0" smtClean="0"/>
              <a:t>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Зображення на кнопках ілюструють ефект, що буде відтворено за відповідного переходу до слайда. 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9144000" cy="1028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Анімаційні ефекти зміни слайдів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A042-CA7C-4944-92FE-42E8154E1CD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uk-UA" dirty="0" smtClean="0"/>
              <a:t>Повний перелік анімаційних ефектів зміни слайдів стає доступним після вибору кнопки відкриття списку </a:t>
            </a:r>
            <a:r>
              <a:rPr lang="uk-UA" b="1" dirty="0" smtClean="0"/>
              <a:t>Додатково      </a:t>
            </a:r>
            <a:r>
              <a:rPr lang="uk-UA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Під час наведення вказівника на якусь із кнопок списку здійснюється попередній перегляд ефекту зміни слайдів.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799252" cy="50367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099" y="3100386"/>
            <a:ext cx="295277" cy="3473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Параметри анімаційного ефекту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BCF4-DD8A-47E7-B709-33010AC1B0E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2857496"/>
            <a:ext cx="8662828" cy="3500462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Після вибору анімаційного ефекту зміни слайдів слід налаштувати його </a:t>
            </a:r>
            <a:r>
              <a:rPr lang="uk-UA" b="1" dirty="0" smtClean="0"/>
              <a:t>параметри</a:t>
            </a:r>
            <a:r>
              <a:rPr lang="uk-UA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Це можна здійснити з використанням інших елементів керування групи</a:t>
            </a:r>
            <a:r>
              <a:rPr lang="uk-UA" b="1" dirty="0" smtClean="0"/>
              <a:t> Перехід до цього слайда.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u="sng" dirty="0" smtClean="0"/>
              <a:t>Можна обрати</a:t>
            </a:r>
            <a:r>
              <a:rPr lang="uk-UA" dirty="0" smtClean="0"/>
              <a:t>:</a:t>
            </a:r>
          </a:p>
          <a:p>
            <a:pPr marL="361950" indent="266700"/>
            <a:r>
              <a:rPr lang="uk-UA" dirty="0" smtClean="0"/>
              <a:t>звуковий супровід переходу (список</a:t>
            </a:r>
            <a:r>
              <a:rPr lang="uk-UA" b="1" dirty="0" smtClean="0"/>
              <a:t> Звук переходу),</a:t>
            </a:r>
            <a:r>
              <a:rPr lang="uk-UA" dirty="0" smtClean="0"/>
              <a:t> </a:t>
            </a:r>
          </a:p>
          <a:p>
            <a:pPr marL="361950" indent="266700"/>
            <a:r>
              <a:rPr lang="uk-UA" dirty="0" smtClean="0"/>
              <a:t>налаштувати швидкість переходу (список</a:t>
            </a:r>
            <a:r>
              <a:rPr lang="uk-UA" b="1" dirty="0" smtClean="0"/>
              <a:t> Швидкість переходу),</a:t>
            </a:r>
            <a:r>
              <a:rPr lang="uk-UA" dirty="0" smtClean="0"/>
              <a:t> </a:t>
            </a:r>
          </a:p>
          <a:p>
            <a:pPr marL="361950" indent="266700"/>
            <a:r>
              <a:rPr lang="uk-UA" dirty="0" smtClean="0"/>
              <a:t>встановити початок зміни слайда після натиснення лівої кнопки миші (прапорець</a:t>
            </a:r>
            <a:r>
              <a:rPr lang="uk-UA" b="1" dirty="0" smtClean="0"/>
              <a:t> Клацання кнопки миші) </a:t>
            </a:r>
            <a:r>
              <a:rPr lang="uk-UA" dirty="0" smtClean="0"/>
              <a:t>або після певного інтервалу часу (прапорець і лічильник</a:t>
            </a:r>
            <a:r>
              <a:rPr lang="uk-UA" b="1" dirty="0" smtClean="0"/>
              <a:t> Автоматично після).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651" y="1643050"/>
            <a:ext cx="7276615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Налаштування </a:t>
            </a:r>
            <a:r>
              <a:rPr lang="ru-RU" dirty="0" smtClean="0"/>
              <a:t>звуку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B2C7-8176-4E1C-8645-423B3AD8CE2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uk-UA" dirty="0" smtClean="0"/>
              <a:t>налаштування </a:t>
            </a:r>
            <a:r>
              <a:rPr lang="ru-RU" dirty="0" smtClean="0"/>
              <a:t>звуку, </a:t>
            </a:r>
            <a:r>
              <a:rPr lang="uk-UA" dirty="0" smtClean="0"/>
              <a:t>що супроводжуватиме ефект анімації зміни слайдів, користувач у відповідному списку може обрати один із стандартних звуків</a:t>
            </a:r>
          </a:p>
          <a:p>
            <a:pPr marL="180975" indent="180975"/>
            <a:r>
              <a:rPr lang="uk-UA" i="1" dirty="0" smtClean="0"/>
              <a:t>Вітер, </a:t>
            </a:r>
          </a:p>
          <a:p>
            <a:pPr marL="180975" indent="180975"/>
            <a:r>
              <a:rPr lang="uk-UA" i="1" dirty="0" smtClean="0"/>
              <a:t>Камера, </a:t>
            </a:r>
          </a:p>
          <a:p>
            <a:pPr marL="180975" indent="180975"/>
            <a:r>
              <a:rPr lang="uk-UA" i="1" dirty="0" smtClean="0"/>
              <a:t>Барабан</a:t>
            </a:r>
            <a:r>
              <a:rPr lang="uk-UA" dirty="0" smtClean="0"/>
              <a:t> </a:t>
            </a:r>
          </a:p>
          <a:p>
            <a:pPr marL="180975" indent="180975">
              <a:buNone/>
            </a:pPr>
            <a:r>
              <a:rPr lang="uk-UA" dirty="0" smtClean="0"/>
              <a:t>тощо)</a:t>
            </a:r>
          </a:p>
          <a:p>
            <a:pPr marL="0" indent="361950">
              <a:buNone/>
            </a:pPr>
            <a:r>
              <a:rPr lang="uk-UA" dirty="0" smtClean="0"/>
              <a:t>Можна вказати інший файл, звук з якого буде відтворюватися. </a:t>
            </a:r>
          </a:p>
          <a:p>
            <a:pPr marL="0" indent="361950">
              <a:buNone/>
            </a:pPr>
            <a:r>
              <a:rPr lang="uk-UA" dirty="0" smtClean="0"/>
              <a:t>При цьому користувач може встановити </a:t>
            </a:r>
            <a:r>
              <a:rPr lang="uk-UA" b="1" dirty="0" smtClean="0"/>
              <a:t>безперервне відтворення звукового супроводу </a:t>
            </a:r>
            <a:r>
              <a:rPr lang="uk-UA" dirty="0" smtClean="0"/>
              <a:t>на час зміни слайдів, установивши позначку відповідного прапорця в кінці списку</a:t>
            </a:r>
            <a:r>
              <a:rPr lang="uk-UA" b="1" dirty="0" smtClean="0"/>
              <a:t> Звук переходу.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7408" y="1535797"/>
            <a:ext cx="2949368" cy="48221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>
            <a:off x="5357818" y="5715016"/>
            <a:ext cx="1785950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Швидкість переходу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F99F-C7E3-42E0-A966-CAC58A5E49D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14920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dirty="0" smtClean="0"/>
              <a:t>У списку</a:t>
            </a:r>
            <a:r>
              <a:rPr lang="uk-UA" b="1" dirty="0" smtClean="0"/>
              <a:t> Швидкість переходу</a:t>
            </a:r>
            <a:r>
              <a:rPr lang="uk-UA" dirty="0" smtClean="0"/>
              <a:t> користувач може обрати одне з трьох значень швидкості зміни слайдів:</a:t>
            </a:r>
            <a:r>
              <a:rPr lang="uk-UA" i="1" dirty="0" smtClean="0"/>
              <a:t> </a:t>
            </a:r>
          </a:p>
          <a:p>
            <a:pPr marL="180975" indent="361950"/>
            <a:r>
              <a:rPr lang="uk-UA" i="1" dirty="0" smtClean="0"/>
              <a:t>Повільно, </a:t>
            </a:r>
          </a:p>
          <a:p>
            <a:pPr marL="180975" indent="361950"/>
            <a:r>
              <a:rPr lang="uk-UA" i="1" dirty="0" smtClean="0"/>
              <a:t>Середньо</a:t>
            </a:r>
            <a:r>
              <a:rPr lang="uk-UA" dirty="0" smtClean="0"/>
              <a:t> </a:t>
            </a:r>
          </a:p>
          <a:p>
            <a:pPr marL="180975" indent="361950"/>
            <a:r>
              <a:rPr lang="uk-UA" i="1" dirty="0" smtClean="0"/>
              <a:t>Швидко.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За замовчуванням встановлюється значення</a:t>
            </a:r>
            <a:r>
              <a:rPr lang="uk-UA" i="1" dirty="0" smtClean="0"/>
              <a:t> Швидко.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3783924" cy="12723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Зміна слайдів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AF4-4D10-4508-B2A1-06EDC14903B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sz="2700" dirty="0" smtClean="0"/>
              <a:t>Зміна слайдів може відбуватися після натиснення лівої кнопки миші або автоматично через певний інтервал часу після завершення останнього ефекту анімації на попередньому слайді. </a:t>
            </a:r>
          </a:p>
          <a:p>
            <a:pPr marL="0" indent="361950">
              <a:buNone/>
            </a:pPr>
            <a:r>
              <a:rPr lang="uk-UA" sz="2700" dirty="0" smtClean="0"/>
              <a:t>За замовчуванням встановлюється зміна слайдів після натиснення лівої кнопки миші. </a:t>
            </a:r>
          </a:p>
          <a:p>
            <a:pPr marL="0" indent="361950">
              <a:buNone/>
            </a:pPr>
            <a:r>
              <a:rPr lang="uk-UA" sz="2700" dirty="0" smtClean="0"/>
              <a:t>Для вибору автоматичної зміни слайдів потрібно встановити позначку відповідного прапорця в групі елементів керування</a:t>
            </a:r>
            <a:r>
              <a:rPr lang="uk-UA" sz="2700" b="1" dirty="0" smtClean="0"/>
              <a:t> Перехід до цього слайда</a:t>
            </a:r>
            <a:r>
              <a:rPr lang="uk-UA" sz="2700" dirty="0" smtClean="0"/>
              <a:t> та встановити на лічильнику інтервал часу від останньої дії на попередньому слайді до появи нового слайда. </a:t>
            </a:r>
          </a:p>
          <a:p>
            <a:pPr marL="0" indent="361950">
              <a:buNone/>
            </a:pPr>
            <a:r>
              <a:rPr lang="uk-UA" sz="2700" dirty="0" smtClean="0"/>
              <a:t>Якщо користувач передбачає можливість переходу до закінчення встановленого на лічильнику часу, то слід залишити позначку прапорця</a:t>
            </a:r>
            <a:r>
              <a:rPr lang="uk-UA" sz="2700" b="1" dirty="0" smtClean="0"/>
              <a:t> Клацання кнопки миші.</a:t>
            </a:r>
            <a:r>
              <a:rPr lang="uk-UA" sz="2700" dirty="0" smtClean="0"/>
              <a:t> У цьому випадку перехід між слайдами може розпочатися або після закінчення інтервалу часу, заздалегідь визначеного користувачем, або після натиснення лівої кнопки миші, що дає змогу більш гнучко керувати показом презентації.</a:t>
            </a:r>
            <a:endParaRPr lang="ru-RU" sz="2700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3116"/>
            <a:ext cx="2730159" cy="10666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1701800" cy="292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2000" y="4643446"/>
            <a:ext cx="44291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>
                <a:solidFill>
                  <a:srgbClr val="FF0000"/>
                </a:solidFill>
              </a:rPr>
              <a:t>Для застосування встановлених значень параметрів зміни слайдів до всіх слайдів презентації слід виконати</a:t>
            </a:r>
            <a:r>
              <a:rPr lang="uk-UA" b="1" i="1" dirty="0" smtClean="0">
                <a:solidFill>
                  <a:srgbClr val="FF0000"/>
                </a:solidFill>
              </a:rPr>
              <a:t> Анімація, Перехід до цього слайда, Застосувати до всіх.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</TotalTime>
  <Words>2193</Words>
  <Application>Microsoft Office PowerPoint</Application>
  <PresentationFormat>Экран (4:3)</PresentationFormat>
  <Paragraphs>207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  <vt:variant>
        <vt:lpstr>Произвольные показы</vt:lpstr>
      </vt:variant>
      <vt:variant>
        <vt:i4>1</vt:i4>
      </vt:variant>
    </vt:vector>
  </HeadingPairs>
  <TitlesOfParts>
    <vt:vector size="28" baseType="lpstr">
      <vt:lpstr>Официальная</vt:lpstr>
      <vt:lpstr>Вивчаємо інформатику</vt:lpstr>
      <vt:lpstr>Розділ 2 Комп'ютерні  презентації та публікації</vt:lpstr>
      <vt:lpstr>2.5. Налаштування демонстрації презентації</vt:lpstr>
      <vt:lpstr>Налаштування зміни слайдів</vt:lpstr>
      <vt:lpstr>Анімаційні ефекти зміни слайдів</vt:lpstr>
      <vt:lpstr>Параметри анімаційного ефекту</vt:lpstr>
      <vt:lpstr>Налаштування звуку</vt:lpstr>
      <vt:lpstr>Швидкість переходу</vt:lpstr>
      <vt:lpstr>Зміна слайдів</vt:lpstr>
      <vt:lpstr>Видалення всіх ефектів зміни слайдів з презентації</vt:lpstr>
      <vt:lpstr>Налаштування часових параметрів показу презентації</vt:lpstr>
      <vt:lpstr>Налаштування часових параметрів показу презентації</vt:lpstr>
      <vt:lpstr>Налаштування часових параметрів показу презентації</vt:lpstr>
      <vt:lpstr>Налаштування показу презентації</vt:lpstr>
      <vt:lpstr>Налаштування показу презентації</vt:lpstr>
      <vt:lpstr>Параметри показу</vt:lpstr>
      <vt:lpstr>Параметри показу</vt:lpstr>
      <vt:lpstr>Параметри показу</vt:lpstr>
      <vt:lpstr>Елементи керування групи Продуктивність</vt:lpstr>
      <vt:lpstr>Настроюваний показ слайдів</vt:lpstr>
      <vt:lpstr>Використання різних варіантів демонстрації</vt:lpstr>
      <vt:lpstr>Приховування слайдів</vt:lpstr>
      <vt:lpstr>Додавання позначок до слайдів під час демонстрації</vt:lpstr>
      <vt:lpstr>Кнопки керування презентацією</vt:lpstr>
      <vt:lpstr>Демонстрація презентації, збереженої в різних форматах</vt:lpstr>
      <vt:lpstr>Збереження презентації в різних форматах</vt:lpstr>
      <vt:lpstr>Произвольный показ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39</cp:revision>
  <dcterms:created xsi:type="dcterms:W3CDTF">2011-06-30T05:49:19Z</dcterms:created>
  <dcterms:modified xsi:type="dcterms:W3CDTF">2013-01-13T17:08:37Z</dcterms:modified>
</cp:coreProperties>
</file>