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01" r:id="rId10"/>
    <p:sldId id="304" r:id="rId11"/>
    <p:sldId id="265" r:id="rId12"/>
    <p:sldId id="303" r:id="rId13"/>
    <p:sldId id="302" r:id="rId14"/>
    <p:sldId id="266" r:id="rId15"/>
    <p:sldId id="267" r:id="rId16"/>
    <p:sldId id="305" r:id="rId17"/>
    <p:sldId id="268" r:id="rId18"/>
    <p:sldId id="306" r:id="rId19"/>
    <p:sldId id="269" r:id="rId20"/>
    <p:sldId id="270" r:id="rId21"/>
    <p:sldId id="271" r:id="rId22"/>
    <p:sldId id="273" r:id="rId23"/>
    <p:sldId id="274" r:id="rId24"/>
    <p:sldId id="307" r:id="rId25"/>
    <p:sldId id="275" r:id="rId26"/>
    <p:sldId id="276" r:id="rId27"/>
    <p:sldId id="277" r:id="rId28"/>
    <p:sldId id="278" r:id="rId29"/>
    <p:sldId id="279" r:id="rId30"/>
    <p:sldId id="286" r:id="rId31"/>
    <p:sldId id="30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88C78-C0DC-4893-977B-4D729785D8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D1B7A1-9453-4D52-826A-610593F675AF}">
      <dgm:prSet phldrT="[Текст]"/>
      <dgm:spPr/>
      <dgm:t>
        <a:bodyPr/>
        <a:lstStyle/>
        <a:p>
          <a:r>
            <a:rPr lang="uk-UA" dirty="0" smtClean="0"/>
            <a:t>Інформатика, 10 клас</a:t>
          </a:r>
          <a:endParaRPr lang="ru-RU" dirty="0"/>
        </a:p>
      </dgm:t>
    </dgm:pt>
    <dgm:pt modelId="{9FCC5AEA-5630-40A2-BBEB-6F9B6782CDD6}" type="parTrans" cxnId="{32AD4B24-FC37-4460-B4CD-09A12F9EE37A}">
      <dgm:prSet/>
      <dgm:spPr/>
      <dgm:t>
        <a:bodyPr/>
        <a:lstStyle/>
        <a:p>
          <a:endParaRPr lang="ru-RU"/>
        </a:p>
      </dgm:t>
    </dgm:pt>
    <dgm:pt modelId="{5531057D-7D84-4FA4-BEF6-227DBC2F746E}" type="sibTrans" cxnId="{32AD4B24-FC37-4460-B4CD-09A12F9EE37A}">
      <dgm:prSet/>
      <dgm:spPr/>
      <dgm:t>
        <a:bodyPr/>
        <a:lstStyle/>
        <a:p>
          <a:endParaRPr lang="ru-RU"/>
        </a:p>
      </dgm:t>
    </dgm:pt>
    <dgm:pt modelId="{31DFD35A-202A-4B83-835D-4AC3EDC0856A}">
      <dgm:prSet phldrT="[Текст]"/>
      <dgm:spPr/>
      <dgm:t>
        <a:bodyPr/>
        <a:lstStyle/>
        <a:p>
          <a:r>
            <a:rPr lang="uk-UA" dirty="0" smtClean="0"/>
            <a:t>Розділ І</a:t>
          </a:r>
          <a:endParaRPr lang="ru-RU" dirty="0"/>
        </a:p>
      </dgm:t>
    </dgm:pt>
    <dgm:pt modelId="{E6C5CABD-55CE-4BD6-81A1-28A39BD01D2C}" type="parTrans" cxnId="{CA620907-0103-4EAC-A876-58BA6FE0DDA7}">
      <dgm:prSet/>
      <dgm:spPr/>
      <dgm:t>
        <a:bodyPr/>
        <a:lstStyle/>
        <a:p>
          <a:endParaRPr lang="ru-RU"/>
        </a:p>
      </dgm:t>
    </dgm:pt>
    <dgm:pt modelId="{83719CEC-412D-40C5-88BA-58EF0A60280D}" type="sibTrans" cxnId="{CA620907-0103-4EAC-A876-58BA6FE0DDA7}">
      <dgm:prSet/>
      <dgm:spPr/>
      <dgm:t>
        <a:bodyPr/>
        <a:lstStyle/>
        <a:p>
          <a:endParaRPr lang="ru-RU"/>
        </a:p>
      </dgm:t>
    </dgm:pt>
    <dgm:pt modelId="{3764694A-3504-457F-ACE2-29C924A05D20}">
      <dgm:prSet phldrT="[Текст]"/>
      <dgm:spPr/>
      <dgm:t>
        <a:bodyPr/>
        <a:lstStyle/>
        <a:p>
          <a:r>
            <a:rPr lang="uk-UA" dirty="0" smtClean="0"/>
            <a:t>1.1</a:t>
          </a:r>
          <a:endParaRPr lang="ru-RU" dirty="0"/>
        </a:p>
      </dgm:t>
    </dgm:pt>
    <dgm:pt modelId="{D68695C3-04C4-474E-B779-438A61324CB1}" type="parTrans" cxnId="{88A52572-E42E-43B6-8842-334362AC02F2}">
      <dgm:prSet/>
      <dgm:spPr/>
      <dgm:t>
        <a:bodyPr/>
        <a:lstStyle/>
        <a:p>
          <a:endParaRPr lang="ru-RU"/>
        </a:p>
      </dgm:t>
    </dgm:pt>
    <dgm:pt modelId="{FC169C06-7158-4402-ACE9-2C97D146FD46}" type="sibTrans" cxnId="{88A52572-E42E-43B6-8842-334362AC02F2}">
      <dgm:prSet/>
      <dgm:spPr/>
      <dgm:t>
        <a:bodyPr/>
        <a:lstStyle/>
        <a:p>
          <a:endParaRPr lang="ru-RU"/>
        </a:p>
      </dgm:t>
    </dgm:pt>
    <dgm:pt modelId="{B64EF237-CB02-4FA4-85BB-01D9C249C952}">
      <dgm:prSet phldrT="[Текст]"/>
      <dgm:spPr/>
      <dgm:t>
        <a:bodyPr/>
        <a:lstStyle/>
        <a:p>
          <a:r>
            <a:rPr lang="uk-UA" dirty="0" smtClean="0"/>
            <a:t>1.2</a:t>
          </a:r>
          <a:endParaRPr lang="ru-RU" dirty="0"/>
        </a:p>
      </dgm:t>
    </dgm:pt>
    <dgm:pt modelId="{D1C507F1-BE06-44C2-8217-E041E0F4F826}" type="parTrans" cxnId="{35E6F027-879A-4F82-B402-1A4E6F04C809}">
      <dgm:prSet/>
      <dgm:spPr/>
      <dgm:t>
        <a:bodyPr/>
        <a:lstStyle/>
        <a:p>
          <a:endParaRPr lang="ru-RU"/>
        </a:p>
      </dgm:t>
    </dgm:pt>
    <dgm:pt modelId="{7B84EDBE-C02A-4593-9CC8-F7E847BC4334}" type="sibTrans" cxnId="{35E6F027-879A-4F82-B402-1A4E6F04C809}">
      <dgm:prSet/>
      <dgm:spPr/>
      <dgm:t>
        <a:bodyPr/>
        <a:lstStyle/>
        <a:p>
          <a:endParaRPr lang="ru-RU"/>
        </a:p>
      </dgm:t>
    </dgm:pt>
    <dgm:pt modelId="{AF4AFB44-E345-48FC-B368-BA7B1D28C739}">
      <dgm:prSet phldrT="[Текст]"/>
      <dgm:spPr/>
      <dgm:t>
        <a:bodyPr/>
        <a:lstStyle/>
        <a:p>
          <a:r>
            <a:rPr lang="uk-UA" dirty="0" smtClean="0"/>
            <a:t>Розділ ІІ</a:t>
          </a:r>
          <a:endParaRPr lang="ru-RU" dirty="0"/>
        </a:p>
      </dgm:t>
    </dgm:pt>
    <dgm:pt modelId="{C6A6EA12-5741-4135-945D-2425C769AE9C}" type="parTrans" cxnId="{7586C5E9-BBA5-4ADD-8C20-AE508F3BF6F1}">
      <dgm:prSet/>
      <dgm:spPr/>
      <dgm:t>
        <a:bodyPr/>
        <a:lstStyle/>
        <a:p>
          <a:endParaRPr lang="ru-RU"/>
        </a:p>
      </dgm:t>
    </dgm:pt>
    <dgm:pt modelId="{20FF47C3-3729-48C5-884E-261D42CE5EC5}" type="sibTrans" cxnId="{7586C5E9-BBA5-4ADD-8C20-AE508F3BF6F1}">
      <dgm:prSet/>
      <dgm:spPr/>
      <dgm:t>
        <a:bodyPr/>
        <a:lstStyle/>
        <a:p>
          <a:endParaRPr lang="ru-RU"/>
        </a:p>
      </dgm:t>
    </dgm:pt>
    <dgm:pt modelId="{AFE0854C-BDC8-4FF3-9D1E-99CC38580F58}">
      <dgm:prSet phldrT="[Текст]"/>
      <dgm:spPr/>
      <dgm:t>
        <a:bodyPr/>
        <a:lstStyle/>
        <a:p>
          <a:r>
            <a:rPr lang="uk-UA" dirty="0" smtClean="0"/>
            <a:t>2.1</a:t>
          </a:r>
          <a:endParaRPr lang="ru-RU" dirty="0"/>
        </a:p>
      </dgm:t>
    </dgm:pt>
    <dgm:pt modelId="{01E411E5-322F-48E0-8154-1EFFB230D3C2}" type="parTrans" cxnId="{A0445C96-F19C-4D17-A9FB-CEFAAE4720C6}">
      <dgm:prSet/>
      <dgm:spPr/>
      <dgm:t>
        <a:bodyPr/>
        <a:lstStyle/>
        <a:p>
          <a:endParaRPr lang="ru-RU"/>
        </a:p>
      </dgm:t>
    </dgm:pt>
    <dgm:pt modelId="{B7DBE3BF-F292-42FF-B69A-6C5E5ED0B477}" type="sibTrans" cxnId="{A0445C96-F19C-4D17-A9FB-CEFAAE4720C6}">
      <dgm:prSet/>
      <dgm:spPr/>
      <dgm:t>
        <a:bodyPr/>
        <a:lstStyle/>
        <a:p>
          <a:endParaRPr lang="ru-RU"/>
        </a:p>
      </dgm:t>
    </dgm:pt>
    <dgm:pt modelId="{154FC36A-FC2E-4871-8C4D-42570ACBE1AC}">
      <dgm:prSet phldrT="[Текст]"/>
      <dgm:spPr/>
      <dgm:t>
        <a:bodyPr/>
        <a:lstStyle/>
        <a:p>
          <a:r>
            <a:rPr lang="uk-UA" dirty="0" smtClean="0"/>
            <a:t>Розділ ІІІ</a:t>
          </a:r>
          <a:endParaRPr lang="ru-RU" dirty="0"/>
        </a:p>
      </dgm:t>
    </dgm:pt>
    <dgm:pt modelId="{6CB1D90E-1C85-472B-A0A1-88E94545EA44}" type="parTrans" cxnId="{77FDAF65-3364-4F9C-BD85-7A5B4EBD2208}">
      <dgm:prSet/>
      <dgm:spPr/>
      <dgm:t>
        <a:bodyPr/>
        <a:lstStyle/>
        <a:p>
          <a:endParaRPr lang="ru-RU"/>
        </a:p>
      </dgm:t>
    </dgm:pt>
    <dgm:pt modelId="{57F53480-2421-4742-949B-94877B8AE3C2}" type="sibTrans" cxnId="{77FDAF65-3364-4F9C-BD85-7A5B4EBD2208}">
      <dgm:prSet/>
      <dgm:spPr/>
      <dgm:t>
        <a:bodyPr/>
        <a:lstStyle/>
        <a:p>
          <a:endParaRPr lang="ru-RU"/>
        </a:p>
      </dgm:t>
    </dgm:pt>
    <dgm:pt modelId="{859FDC68-95ED-4B0C-893E-168642F4A36C}">
      <dgm:prSet phldrT="[Текст]"/>
      <dgm:spPr/>
      <dgm:t>
        <a:bodyPr/>
        <a:lstStyle/>
        <a:p>
          <a:r>
            <a:rPr lang="uk-UA" dirty="0" smtClean="0"/>
            <a:t>Розділ </a:t>
          </a:r>
          <a:r>
            <a:rPr lang="en-US" dirty="0" smtClean="0"/>
            <a:t>IV</a:t>
          </a:r>
          <a:endParaRPr lang="ru-RU" dirty="0"/>
        </a:p>
      </dgm:t>
    </dgm:pt>
    <dgm:pt modelId="{4D886C2E-C468-4A70-BB11-BA24C496CA15}" type="parTrans" cxnId="{6BED4B94-93C1-4CCD-9DB0-3130276503FE}">
      <dgm:prSet/>
      <dgm:spPr/>
      <dgm:t>
        <a:bodyPr/>
        <a:lstStyle/>
        <a:p>
          <a:endParaRPr lang="ru-RU"/>
        </a:p>
      </dgm:t>
    </dgm:pt>
    <dgm:pt modelId="{63F083EB-CDEF-4F09-8727-88FE446E6C76}" type="sibTrans" cxnId="{6BED4B94-93C1-4CCD-9DB0-3130276503FE}">
      <dgm:prSet/>
      <dgm:spPr/>
      <dgm:t>
        <a:bodyPr/>
        <a:lstStyle/>
        <a:p>
          <a:endParaRPr lang="ru-RU"/>
        </a:p>
      </dgm:t>
    </dgm:pt>
    <dgm:pt modelId="{25A68C82-2CC0-4FC3-A710-24406956303B}">
      <dgm:prSet phldrT="[Текст]"/>
      <dgm:spPr/>
      <dgm:t>
        <a:bodyPr/>
        <a:lstStyle/>
        <a:p>
          <a:r>
            <a:rPr lang="uk-UA" dirty="0" smtClean="0"/>
            <a:t>4.2</a:t>
          </a:r>
          <a:endParaRPr lang="ru-RU" dirty="0"/>
        </a:p>
      </dgm:t>
    </dgm:pt>
    <dgm:pt modelId="{F8B04EA6-3CDE-4FB7-9E53-F051D2DE9B62}" type="parTrans" cxnId="{38CC079C-99B6-476E-B054-0AE6CDA07E22}">
      <dgm:prSet/>
      <dgm:spPr/>
      <dgm:t>
        <a:bodyPr/>
        <a:lstStyle/>
        <a:p>
          <a:endParaRPr lang="ru-RU"/>
        </a:p>
      </dgm:t>
    </dgm:pt>
    <dgm:pt modelId="{C2971C32-58A5-4FD9-9684-180C9C07B873}" type="sibTrans" cxnId="{38CC079C-99B6-476E-B054-0AE6CDA07E22}">
      <dgm:prSet/>
      <dgm:spPr/>
      <dgm:t>
        <a:bodyPr/>
        <a:lstStyle/>
        <a:p>
          <a:endParaRPr lang="ru-RU"/>
        </a:p>
      </dgm:t>
    </dgm:pt>
    <dgm:pt modelId="{E625ABE2-0F22-4BEF-97CF-1D03075FEAE2}">
      <dgm:prSet phldrT="[Текст]"/>
      <dgm:spPr/>
      <dgm:t>
        <a:bodyPr/>
        <a:lstStyle/>
        <a:p>
          <a:r>
            <a:rPr lang="uk-UA" dirty="0" smtClean="0"/>
            <a:t>4.1</a:t>
          </a:r>
          <a:endParaRPr lang="ru-RU" dirty="0"/>
        </a:p>
      </dgm:t>
    </dgm:pt>
    <dgm:pt modelId="{EEDC4596-D598-4CC7-B6AE-F2ACAC509782}" type="parTrans" cxnId="{1D5117C3-CDD3-4155-A832-76A20CA3DD85}">
      <dgm:prSet/>
      <dgm:spPr/>
      <dgm:t>
        <a:bodyPr/>
        <a:lstStyle/>
        <a:p>
          <a:endParaRPr lang="ru-RU"/>
        </a:p>
      </dgm:t>
    </dgm:pt>
    <dgm:pt modelId="{E5A3F31F-6431-4FC1-B86C-DD4DB6232FE8}" type="sibTrans" cxnId="{1D5117C3-CDD3-4155-A832-76A20CA3DD85}">
      <dgm:prSet/>
      <dgm:spPr/>
      <dgm:t>
        <a:bodyPr/>
        <a:lstStyle/>
        <a:p>
          <a:endParaRPr lang="ru-RU"/>
        </a:p>
      </dgm:t>
    </dgm:pt>
    <dgm:pt modelId="{7BF3065C-224D-4235-A5D9-B10D7ED70B39}">
      <dgm:prSet phldrT="[Текст]"/>
      <dgm:spPr/>
      <dgm:t>
        <a:bodyPr/>
        <a:lstStyle/>
        <a:p>
          <a:r>
            <a:rPr lang="uk-UA" dirty="0" smtClean="0"/>
            <a:t>Списки та їхні властивості</a:t>
          </a:r>
          <a:endParaRPr lang="ru-RU" dirty="0"/>
        </a:p>
      </dgm:t>
    </dgm:pt>
    <dgm:pt modelId="{4872F59F-8501-41EF-94C8-F210E4493667}" type="parTrans" cxnId="{26594503-0F5D-4CEF-B17B-F1BD22495E36}">
      <dgm:prSet/>
      <dgm:spPr/>
      <dgm:t>
        <a:bodyPr/>
        <a:lstStyle/>
        <a:p>
          <a:endParaRPr lang="ru-RU"/>
        </a:p>
      </dgm:t>
    </dgm:pt>
    <dgm:pt modelId="{5DF36FB1-56C9-4E16-8B01-F2D5FA7A057A}" type="sibTrans" cxnId="{26594503-0F5D-4CEF-B17B-F1BD22495E36}">
      <dgm:prSet/>
      <dgm:spPr/>
      <dgm:t>
        <a:bodyPr/>
        <a:lstStyle/>
        <a:p>
          <a:endParaRPr lang="ru-RU"/>
        </a:p>
      </dgm:t>
    </dgm:pt>
    <dgm:pt modelId="{1D8F2AF1-1038-49F5-B51E-44AE6C408F1D}">
      <dgm:prSet phldrT="[Текст]"/>
      <dgm:spPr/>
      <dgm:t>
        <a:bodyPr/>
        <a:lstStyle/>
        <a:p>
          <a:r>
            <a:rPr lang="uk-UA" dirty="0" smtClean="0"/>
            <a:t>Створення списків</a:t>
          </a:r>
          <a:endParaRPr lang="ru-RU" dirty="0"/>
        </a:p>
      </dgm:t>
    </dgm:pt>
    <dgm:pt modelId="{CAEE4AC2-C9AA-49B7-8EAD-20CC4552832A}" type="parTrans" cxnId="{21C94FA6-4559-42AF-9B53-CF610EEC5814}">
      <dgm:prSet/>
      <dgm:spPr/>
      <dgm:t>
        <a:bodyPr/>
        <a:lstStyle/>
        <a:p>
          <a:endParaRPr lang="ru-RU"/>
        </a:p>
      </dgm:t>
    </dgm:pt>
    <dgm:pt modelId="{895D1CA3-B872-481C-9380-AB8D17DDC6DE}" type="sibTrans" cxnId="{21C94FA6-4559-42AF-9B53-CF610EEC5814}">
      <dgm:prSet/>
      <dgm:spPr/>
      <dgm:t>
        <a:bodyPr/>
        <a:lstStyle/>
        <a:p>
          <a:endParaRPr lang="ru-RU"/>
        </a:p>
      </dgm:t>
    </dgm:pt>
    <dgm:pt modelId="{1A8D8C95-87E4-43DD-A226-5239E8A4CE3B}">
      <dgm:prSet phldrT="[Текст]"/>
      <dgm:spPr/>
      <dgm:t>
        <a:bodyPr/>
        <a:lstStyle/>
        <a:p>
          <a:r>
            <a:rPr lang="uk-UA" dirty="0" smtClean="0"/>
            <a:t>Редагування і форматування списків</a:t>
          </a:r>
          <a:endParaRPr lang="ru-RU" dirty="0"/>
        </a:p>
      </dgm:t>
    </dgm:pt>
    <dgm:pt modelId="{9B850460-3271-4E17-9EB1-C70EB3C22F1C}" type="parTrans" cxnId="{B9C92EE5-E2F0-44E0-88F3-AE8FB4EAEFB5}">
      <dgm:prSet/>
      <dgm:spPr/>
      <dgm:t>
        <a:bodyPr/>
        <a:lstStyle/>
        <a:p>
          <a:endParaRPr lang="ru-RU"/>
        </a:p>
      </dgm:t>
    </dgm:pt>
    <dgm:pt modelId="{86AA1119-1C68-4A8C-983B-80DC05E10FCF}" type="sibTrans" cxnId="{B9C92EE5-E2F0-44E0-88F3-AE8FB4EAEFB5}">
      <dgm:prSet/>
      <dgm:spPr/>
      <dgm:t>
        <a:bodyPr/>
        <a:lstStyle/>
        <a:p>
          <a:endParaRPr lang="ru-RU"/>
        </a:p>
      </dgm:t>
    </dgm:pt>
    <dgm:pt modelId="{5EBC4680-4477-4C00-89C3-F0A96BB4A829}">
      <dgm:prSet phldrT="[Текст]"/>
      <dgm:spPr/>
      <dgm:t>
        <a:bodyPr/>
        <a:lstStyle/>
        <a:p>
          <a:r>
            <a:rPr lang="uk-UA" dirty="0" smtClean="0"/>
            <a:t>Багаторівневі списки</a:t>
          </a:r>
          <a:endParaRPr lang="ru-RU" dirty="0"/>
        </a:p>
      </dgm:t>
    </dgm:pt>
    <dgm:pt modelId="{F9DB7D80-7883-4D04-83C3-49E806463223}" type="parTrans" cxnId="{99DC6BEE-7099-4810-8927-0B2CB4CE9F07}">
      <dgm:prSet/>
      <dgm:spPr/>
      <dgm:t>
        <a:bodyPr/>
        <a:lstStyle/>
        <a:p>
          <a:endParaRPr lang="ru-RU"/>
        </a:p>
      </dgm:t>
    </dgm:pt>
    <dgm:pt modelId="{666BF0C4-5B01-47C4-A853-75649650BB79}" type="sibTrans" cxnId="{99DC6BEE-7099-4810-8927-0B2CB4CE9F07}">
      <dgm:prSet/>
      <dgm:spPr/>
      <dgm:t>
        <a:bodyPr/>
        <a:lstStyle/>
        <a:p>
          <a:endParaRPr lang="ru-RU"/>
        </a:p>
      </dgm:t>
    </dgm:pt>
    <dgm:pt modelId="{9170DAE5-2938-4A85-BF6A-0484B8DEC1B9}" type="pres">
      <dgm:prSet presAssocID="{D6D88C78-C0DC-4893-977B-4D729785D8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A60F15-D9B5-4670-9D33-19A9BAA5AF4D}" type="pres">
      <dgm:prSet presAssocID="{19D1B7A1-9453-4D52-826A-610593F675AF}" presName="hierRoot1" presStyleCnt="0"/>
      <dgm:spPr/>
    </dgm:pt>
    <dgm:pt modelId="{C06FCDD1-1CD3-4085-8251-564B95679D53}" type="pres">
      <dgm:prSet presAssocID="{19D1B7A1-9453-4D52-826A-610593F675AF}" presName="composite" presStyleCnt="0"/>
      <dgm:spPr/>
    </dgm:pt>
    <dgm:pt modelId="{503CC7E8-704B-43C9-A180-4ED34D4A40D8}" type="pres">
      <dgm:prSet presAssocID="{19D1B7A1-9453-4D52-826A-610593F675AF}" presName="background" presStyleLbl="node0" presStyleIdx="0" presStyleCnt="1"/>
      <dgm:spPr/>
    </dgm:pt>
    <dgm:pt modelId="{6B68813C-31E4-47D1-BE70-E26AC06A609D}" type="pres">
      <dgm:prSet presAssocID="{19D1B7A1-9453-4D52-826A-610593F675A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E6C79B-CFDA-4BE5-8878-EAD7B37F7C32}" type="pres">
      <dgm:prSet presAssocID="{19D1B7A1-9453-4D52-826A-610593F675AF}" presName="hierChild2" presStyleCnt="0"/>
      <dgm:spPr/>
    </dgm:pt>
    <dgm:pt modelId="{C2313D5F-3543-4D37-9457-81A9B4C310A3}" type="pres">
      <dgm:prSet presAssocID="{E6C5CABD-55CE-4BD6-81A1-28A39BD01D2C}" presName="Name10" presStyleLbl="parChTrans1D2" presStyleIdx="0" presStyleCnt="4"/>
      <dgm:spPr/>
      <dgm:t>
        <a:bodyPr/>
        <a:lstStyle/>
        <a:p>
          <a:endParaRPr lang="ru-RU"/>
        </a:p>
      </dgm:t>
    </dgm:pt>
    <dgm:pt modelId="{B3E2CDE6-68B1-4910-B27B-F04981AF58DB}" type="pres">
      <dgm:prSet presAssocID="{31DFD35A-202A-4B83-835D-4AC3EDC0856A}" presName="hierRoot2" presStyleCnt="0"/>
      <dgm:spPr/>
    </dgm:pt>
    <dgm:pt modelId="{5DC44BB0-1949-4D66-AC00-43B0A174F354}" type="pres">
      <dgm:prSet presAssocID="{31DFD35A-202A-4B83-835D-4AC3EDC0856A}" presName="composite2" presStyleCnt="0"/>
      <dgm:spPr/>
    </dgm:pt>
    <dgm:pt modelId="{A9BD050E-69A4-4B57-A85A-951A7A8A6A3F}" type="pres">
      <dgm:prSet presAssocID="{31DFD35A-202A-4B83-835D-4AC3EDC0856A}" presName="background2" presStyleLbl="node2" presStyleIdx="0" presStyleCnt="4"/>
      <dgm:spPr/>
    </dgm:pt>
    <dgm:pt modelId="{3E2883BD-F2CA-4FE6-B68E-FE94EE48E3AA}" type="pres">
      <dgm:prSet presAssocID="{31DFD35A-202A-4B83-835D-4AC3EDC0856A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FE6274-67CA-4782-AF8E-DB48ECA0A613}" type="pres">
      <dgm:prSet presAssocID="{31DFD35A-202A-4B83-835D-4AC3EDC0856A}" presName="hierChild3" presStyleCnt="0"/>
      <dgm:spPr/>
    </dgm:pt>
    <dgm:pt modelId="{FF762D04-6F8A-4D3A-A607-FBFFA502BB5E}" type="pres">
      <dgm:prSet presAssocID="{D68695C3-04C4-474E-B779-438A61324CB1}" presName="Name17" presStyleLbl="parChTrans1D3" presStyleIdx="0" presStyleCnt="5"/>
      <dgm:spPr/>
      <dgm:t>
        <a:bodyPr/>
        <a:lstStyle/>
        <a:p>
          <a:endParaRPr lang="ru-RU"/>
        </a:p>
      </dgm:t>
    </dgm:pt>
    <dgm:pt modelId="{BF5909B2-116B-47F5-8FFE-F142A68623B0}" type="pres">
      <dgm:prSet presAssocID="{3764694A-3504-457F-ACE2-29C924A05D20}" presName="hierRoot3" presStyleCnt="0"/>
      <dgm:spPr/>
    </dgm:pt>
    <dgm:pt modelId="{0A9B2072-29BD-4E02-9C3F-C67DDE6DF911}" type="pres">
      <dgm:prSet presAssocID="{3764694A-3504-457F-ACE2-29C924A05D20}" presName="composite3" presStyleCnt="0"/>
      <dgm:spPr/>
    </dgm:pt>
    <dgm:pt modelId="{A6E5E755-AE24-45E0-93EA-F8B31003FA33}" type="pres">
      <dgm:prSet presAssocID="{3764694A-3504-457F-ACE2-29C924A05D20}" presName="background3" presStyleLbl="node3" presStyleIdx="0" presStyleCnt="5"/>
      <dgm:spPr/>
    </dgm:pt>
    <dgm:pt modelId="{E5D52C32-8414-45EE-AB2F-B465D8FA8B24}" type="pres">
      <dgm:prSet presAssocID="{3764694A-3504-457F-ACE2-29C924A05D20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E1B120-591E-4F92-890A-566D16BBCC33}" type="pres">
      <dgm:prSet presAssocID="{3764694A-3504-457F-ACE2-29C924A05D20}" presName="hierChild4" presStyleCnt="0"/>
      <dgm:spPr/>
    </dgm:pt>
    <dgm:pt modelId="{E66DD734-9F6F-48FC-AC02-1CDB97759005}" type="pres">
      <dgm:prSet presAssocID="{D1C507F1-BE06-44C2-8217-E041E0F4F826}" presName="Name17" presStyleLbl="parChTrans1D3" presStyleIdx="1" presStyleCnt="5"/>
      <dgm:spPr/>
      <dgm:t>
        <a:bodyPr/>
        <a:lstStyle/>
        <a:p>
          <a:endParaRPr lang="ru-RU"/>
        </a:p>
      </dgm:t>
    </dgm:pt>
    <dgm:pt modelId="{D2CD9531-097B-4D5D-9301-62CE8A094B65}" type="pres">
      <dgm:prSet presAssocID="{B64EF237-CB02-4FA4-85BB-01D9C249C952}" presName="hierRoot3" presStyleCnt="0"/>
      <dgm:spPr/>
    </dgm:pt>
    <dgm:pt modelId="{0EA06D24-D4DD-4EEA-98DC-64CE014F5869}" type="pres">
      <dgm:prSet presAssocID="{B64EF237-CB02-4FA4-85BB-01D9C249C952}" presName="composite3" presStyleCnt="0"/>
      <dgm:spPr/>
    </dgm:pt>
    <dgm:pt modelId="{669701E8-8A4F-493A-9137-ECBFA151403E}" type="pres">
      <dgm:prSet presAssocID="{B64EF237-CB02-4FA4-85BB-01D9C249C952}" presName="background3" presStyleLbl="node3" presStyleIdx="1" presStyleCnt="5"/>
      <dgm:spPr/>
    </dgm:pt>
    <dgm:pt modelId="{9532B63E-523B-4B60-BB22-CF842AC5E3AF}" type="pres">
      <dgm:prSet presAssocID="{B64EF237-CB02-4FA4-85BB-01D9C249C952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07E48F-CB42-420B-9366-7D1D737885A0}" type="pres">
      <dgm:prSet presAssocID="{B64EF237-CB02-4FA4-85BB-01D9C249C952}" presName="hierChild4" presStyleCnt="0"/>
      <dgm:spPr/>
    </dgm:pt>
    <dgm:pt modelId="{520F081F-9FB4-44CF-A2EC-16F19D580759}" type="pres">
      <dgm:prSet presAssocID="{4872F59F-8501-41EF-94C8-F210E4493667}" presName="Name23" presStyleLbl="parChTrans1D4" presStyleIdx="0" presStyleCnt="4"/>
      <dgm:spPr/>
      <dgm:t>
        <a:bodyPr/>
        <a:lstStyle/>
        <a:p>
          <a:endParaRPr lang="ru-RU"/>
        </a:p>
      </dgm:t>
    </dgm:pt>
    <dgm:pt modelId="{6083B47F-93E2-4BF3-B47B-6F8FCBD07F5E}" type="pres">
      <dgm:prSet presAssocID="{7BF3065C-224D-4235-A5D9-B10D7ED70B39}" presName="hierRoot4" presStyleCnt="0"/>
      <dgm:spPr/>
    </dgm:pt>
    <dgm:pt modelId="{494E3A2B-79DF-441C-A64B-C89F938A98E6}" type="pres">
      <dgm:prSet presAssocID="{7BF3065C-224D-4235-A5D9-B10D7ED70B39}" presName="composite4" presStyleCnt="0"/>
      <dgm:spPr/>
    </dgm:pt>
    <dgm:pt modelId="{E761306F-BC0A-465A-B947-E1DA95E9AF16}" type="pres">
      <dgm:prSet presAssocID="{7BF3065C-224D-4235-A5D9-B10D7ED70B39}" presName="background4" presStyleLbl="node4" presStyleIdx="0" presStyleCnt="4"/>
      <dgm:spPr/>
    </dgm:pt>
    <dgm:pt modelId="{4C8EEB98-C34D-4294-814E-0052F85310E0}" type="pres">
      <dgm:prSet presAssocID="{7BF3065C-224D-4235-A5D9-B10D7ED70B39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D51D5-6462-4630-9839-DC9257E5FBD1}" type="pres">
      <dgm:prSet presAssocID="{7BF3065C-224D-4235-A5D9-B10D7ED70B39}" presName="hierChild5" presStyleCnt="0"/>
      <dgm:spPr/>
    </dgm:pt>
    <dgm:pt modelId="{CE927E8E-C183-4968-9F71-A55EBDDC1CEF}" type="pres">
      <dgm:prSet presAssocID="{CAEE4AC2-C9AA-49B7-8EAD-20CC4552832A}" presName="Name23" presStyleLbl="parChTrans1D4" presStyleIdx="1" presStyleCnt="4"/>
      <dgm:spPr/>
      <dgm:t>
        <a:bodyPr/>
        <a:lstStyle/>
        <a:p>
          <a:endParaRPr lang="ru-RU"/>
        </a:p>
      </dgm:t>
    </dgm:pt>
    <dgm:pt modelId="{46B88217-26C8-41F0-BA9F-B85CBF5EDD51}" type="pres">
      <dgm:prSet presAssocID="{1D8F2AF1-1038-49F5-B51E-44AE6C408F1D}" presName="hierRoot4" presStyleCnt="0"/>
      <dgm:spPr/>
    </dgm:pt>
    <dgm:pt modelId="{E00BE589-3758-466C-925C-E4E179A991EF}" type="pres">
      <dgm:prSet presAssocID="{1D8F2AF1-1038-49F5-B51E-44AE6C408F1D}" presName="composite4" presStyleCnt="0"/>
      <dgm:spPr/>
    </dgm:pt>
    <dgm:pt modelId="{06784635-D736-4466-8F68-1DD62E08422C}" type="pres">
      <dgm:prSet presAssocID="{1D8F2AF1-1038-49F5-B51E-44AE6C408F1D}" presName="background4" presStyleLbl="node4" presStyleIdx="1" presStyleCnt="4"/>
      <dgm:spPr/>
    </dgm:pt>
    <dgm:pt modelId="{3EB9B721-D4B1-43A7-99BA-35E115567204}" type="pres">
      <dgm:prSet presAssocID="{1D8F2AF1-1038-49F5-B51E-44AE6C408F1D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D7D0CA-6BCE-4E6B-9C84-F2F7B2BC9D08}" type="pres">
      <dgm:prSet presAssocID="{1D8F2AF1-1038-49F5-B51E-44AE6C408F1D}" presName="hierChild5" presStyleCnt="0"/>
      <dgm:spPr/>
    </dgm:pt>
    <dgm:pt modelId="{5B92A6DA-C602-4779-B211-26513AC76182}" type="pres">
      <dgm:prSet presAssocID="{9B850460-3271-4E17-9EB1-C70EB3C22F1C}" presName="Name23" presStyleLbl="parChTrans1D4" presStyleIdx="2" presStyleCnt="4"/>
      <dgm:spPr/>
      <dgm:t>
        <a:bodyPr/>
        <a:lstStyle/>
        <a:p>
          <a:endParaRPr lang="ru-RU"/>
        </a:p>
      </dgm:t>
    </dgm:pt>
    <dgm:pt modelId="{5402A1B9-289B-4D0C-911E-1858CA95CE96}" type="pres">
      <dgm:prSet presAssocID="{1A8D8C95-87E4-43DD-A226-5239E8A4CE3B}" presName="hierRoot4" presStyleCnt="0"/>
      <dgm:spPr/>
    </dgm:pt>
    <dgm:pt modelId="{2D74DA89-6FFD-40AC-B912-6D4E80C674B3}" type="pres">
      <dgm:prSet presAssocID="{1A8D8C95-87E4-43DD-A226-5239E8A4CE3B}" presName="composite4" presStyleCnt="0"/>
      <dgm:spPr/>
    </dgm:pt>
    <dgm:pt modelId="{BD728976-5491-4F70-B536-123864867FF6}" type="pres">
      <dgm:prSet presAssocID="{1A8D8C95-87E4-43DD-A226-5239E8A4CE3B}" presName="background4" presStyleLbl="node4" presStyleIdx="2" presStyleCnt="4"/>
      <dgm:spPr/>
    </dgm:pt>
    <dgm:pt modelId="{7FE96B2C-FD01-4463-8D56-16E7B9A23779}" type="pres">
      <dgm:prSet presAssocID="{1A8D8C95-87E4-43DD-A226-5239E8A4CE3B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4803FB-5476-478B-B2A9-6A2EA41ED5A7}" type="pres">
      <dgm:prSet presAssocID="{1A8D8C95-87E4-43DD-A226-5239E8A4CE3B}" presName="hierChild5" presStyleCnt="0"/>
      <dgm:spPr/>
    </dgm:pt>
    <dgm:pt modelId="{D286670A-E90B-4ABF-8F14-F299E83B8EAD}" type="pres">
      <dgm:prSet presAssocID="{F9DB7D80-7883-4D04-83C3-49E806463223}" presName="Name23" presStyleLbl="parChTrans1D4" presStyleIdx="3" presStyleCnt="4"/>
      <dgm:spPr/>
      <dgm:t>
        <a:bodyPr/>
        <a:lstStyle/>
        <a:p>
          <a:endParaRPr lang="ru-RU"/>
        </a:p>
      </dgm:t>
    </dgm:pt>
    <dgm:pt modelId="{8DA7B47A-D967-42CE-9042-F8D904823A5C}" type="pres">
      <dgm:prSet presAssocID="{5EBC4680-4477-4C00-89C3-F0A96BB4A829}" presName="hierRoot4" presStyleCnt="0"/>
      <dgm:spPr/>
    </dgm:pt>
    <dgm:pt modelId="{951670C7-95A8-47D3-80B6-26EF6FC067B2}" type="pres">
      <dgm:prSet presAssocID="{5EBC4680-4477-4C00-89C3-F0A96BB4A829}" presName="composite4" presStyleCnt="0"/>
      <dgm:spPr/>
    </dgm:pt>
    <dgm:pt modelId="{D9629550-1BE8-4D4E-9446-45BA90FA5A60}" type="pres">
      <dgm:prSet presAssocID="{5EBC4680-4477-4C00-89C3-F0A96BB4A829}" presName="background4" presStyleLbl="node4" presStyleIdx="3" presStyleCnt="4"/>
      <dgm:spPr/>
    </dgm:pt>
    <dgm:pt modelId="{2EAADD92-DC97-4759-A004-7C88CF5364EF}" type="pres">
      <dgm:prSet presAssocID="{5EBC4680-4477-4C00-89C3-F0A96BB4A829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79BC42-75D2-475C-BD65-6CAE12F195F5}" type="pres">
      <dgm:prSet presAssocID="{5EBC4680-4477-4C00-89C3-F0A96BB4A829}" presName="hierChild5" presStyleCnt="0"/>
      <dgm:spPr/>
    </dgm:pt>
    <dgm:pt modelId="{6A2EBEBA-0C2C-46E5-969F-F4F67C15A804}" type="pres">
      <dgm:prSet presAssocID="{C6A6EA12-5741-4135-945D-2425C769AE9C}" presName="Name10" presStyleLbl="parChTrans1D2" presStyleIdx="1" presStyleCnt="4"/>
      <dgm:spPr/>
      <dgm:t>
        <a:bodyPr/>
        <a:lstStyle/>
        <a:p>
          <a:endParaRPr lang="ru-RU"/>
        </a:p>
      </dgm:t>
    </dgm:pt>
    <dgm:pt modelId="{6D34D286-542C-47AB-9BC3-D51DB2128D00}" type="pres">
      <dgm:prSet presAssocID="{AF4AFB44-E345-48FC-B368-BA7B1D28C739}" presName="hierRoot2" presStyleCnt="0"/>
      <dgm:spPr/>
    </dgm:pt>
    <dgm:pt modelId="{057327FC-C3CB-4C4C-B821-1F0FC39B661A}" type="pres">
      <dgm:prSet presAssocID="{AF4AFB44-E345-48FC-B368-BA7B1D28C739}" presName="composite2" presStyleCnt="0"/>
      <dgm:spPr/>
    </dgm:pt>
    <dgm:pt modelId="{4EE35A13-2028-4B97-8683-47EF24996C9C}" type="pres">
      <dgm:prSet presAssocID="{AF4AFB44-E345-48FC-B368-BA7B1D28C739}" presName="background2" presStyleLbl="node2" presStyleIdx="1" presStyleCnt="4"/>
      <dgm:spPr/>
    </dgm:pt>
    <dgm:pt modelId="{0EF384C9-B8FC-4839-8D4D-4FF5F6EA0208}" type="pres">
      <dgm:prSet presAssocID="{AF4AFB44-E345-48FC-B368-BA7B1D28C73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480CBC-7EF8-4781-A517-8B6303CF6AD1}" type="pres">
      <dgm:prSet presAssocID="{AF4AFB44-E345-48FC-B368-BA7B1D28C739}" presName="hierChild3" presStyleCnt="0"/>
      <dgm:spPr/>
    </dgm:pt>
    <dgm:pt modelId="{1D97CFA5-085F-43A0-9A69-3ECD943D91C2}" type="pres">
      <dgm:prSet presAssocID="{01E411E5-322F-48E0-8154-1EFFB230D3C2}" presName="Name17" presStyleLbl="parChTrans1D3" presStyleIdx="2" presStyleCnt="5"/>
      <dgm:spPr/>
      <dgm:t>
        <a:bodyPr/>
        <a:lstStyle/>
        <a:p>
          <a:endParaRPr lang="ru-RU"/>
        </a:p>
      </dgm:t>
    </dgm:pt>
    <dgm:pt modelId="{E61B3276-8F2B-4E14-8593-1FE824C3E0BA}" type="pres">
      <dgm:prSet presAssocID="{AFE0854C-BDC8-4FF3-9D1E-99CC38580F58}" presName="hierRoot3" presStyleCnt="0"/>
      <dgm:spPr/>
    </dgm:pt>
    <dgm:pt modelId="{AE165CCE-9AA2-4755-84C7-60F6F688955A}" type="pres">
      <dgm:prSet presAssocID="{AFE0854C-BDC8-4FF3-9D1E-99CC38580F58}" presName="composite3" presStyleCnt="0"/>
      <dgm:spPr/>
    </dgm:pt>
    <dgm:pt modelId="{B5212225-2671-4BC7-999B-213804117C05}" type="pres">
      <dgm:prSet presAssocID="{AFE0854C-BDC8-4FF3-9D1E-99CC38580F58}" presName="background3" presStyleLbl="node3" presStyleIdx="2" presStyleCnt="5"/>
      <dgm:spPr/>
    </dgm:pt>
    <dgm:pt modelId="{FB6FF26C-CB80-4CFF-8904-D28B37402CF7}" type="pres">
      <dgm:prSet presAssocID="{AFE0854C-BDC8-4FF3-9D1E-99CC38580F58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A6C37A-13BF-42AF-9668-8F08FA4FE51D}" type="pres">
      <dgm:prSet presAssocID="{AFE0854C-BDC8-4FF3-9D1E-99CC38580F58}" presName="hierChild4" presStyleCnt="0"/>
      <dgm:spPr/>
    </dgm:pt>
    <dgm:pt modelId="{7CECDBC3-FEBE-4AD5-9F93-B945541B9DDD}" type="pres">
      <dgm:prSet presAssocID="{6CB1D90E-1C85-472B-A0A1-88E94545EA44}" presName="Name10" presStyleLbl="parChTrans1D2" presStyleIdx="2" presStyleCnt="4"/>
      <dgm:spPr/>
      <dgm:t>
        <a:bodyPr/>
        <a:lstStyle/>
        <a:p>
          <a:endParaRPr lang="ru-RU"/>
        </a:p>
      </dgm:t>
    </dgm:pt>
    <dgm:pt modelId="{93357F92-EF62-4604-B7E1-EBDA8408A90A}" type="pres">
      <dgm:prSet presAssocID="{154FC36A-FC2E-4871-8C4D-42570ACBE1AC}" presName="hierRoot2" presStyleCnt="0"/>
      <dgm:spPr/>
    </dgm:pt>
    <dgm:pt modelId="{DB7826DD-9443-4D0B-B6E0-7CAC26A714A4}" type="pres">
      <dgm:prSet presAssocID="{154FC36A-FC2E-4871-8C4D-42570ACBE1AC}" presName="composite2" presStyleCnt="0"/>
      <dgm:spPr/>
    </dgm:pt>
    <dgm:pt modelId="{07728CC9-0B14-4AC9-86FA-18EABDC502DA}" type="pres">
      <dgm:prSet presAssocID="{154FC36A-FC2E-4871-8C4D-42570ACBE1AC}" presName="background2" presStyleLbl="node2" presStyleIdx="2" presStyleCnt="4"/>
      <dgm:spPr/>
    </dgm:pt>
    <dgm:pt modelId="{331C1EAB-A5EE-485D-AADE-40A908E3743A}" type="pres">
      <dgm:prSet presAssocID="{154FC36A-FC2E-4871-8C4D-42570ACBE1A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28861-E57C-4479-AFD8-0F1D0102401F}" type="pres">
      <dgm:prSet presAssocID="{154FC36A-FC2E-4871-8C4D-42570ACBE1AC}" presName="hierChild3" presStyleCnt="0"/>
      <dgm:spPr/>
    </dgm:pt>
    <dgm:pt modelId="{F768B1DF-4A58-4C52-B4DE-4B457EEC11D5}" type="pres">
      <dgm:prSet presAssocID="{4D886C2E-C468-4A70-BB11-BA24C496CA15}" presName="Name10" presStyleLbl="parChTrans1D2" presStyleIdx="3" presStyleCnt="4"/>
      <dgm:spPr/>
      <dgm:t>
        <a:bodyPr/>
        <a:lstStyle/>
        <a:p>
          <a:endParaRPr lang="ru-RU"/>
        </a:p>
      </dgm:t>
    </dgm:pt>
    <dgm:pt modelId="{E3AA6DAD-5C2A-466B-92E0-FEA547914F33}" type="pres">
      <dgm:prSet presAssocID="{859FDC68-95ED-4B0C-893E-168642F4A36C}" presName="hierRoot2" presStyleCnt="0"/>
      <dgm:spPr/>
    </dgm:pt>
    <dgm:pt modelId="{31F84273-727D-4A46-87D3-2A239C6F8FEA}" type="pres">
      <dgm:prSet presAssocID="{859FDC68-95ED-4B0C-893E-168642F4A36C}" presName="composite2" presStyleCnt="0"/>
      <dgm:spPr/>
    </dgm:pt>
    <dgm:pt modelId="{6152A206-D8C5-4E1B-A159-AEE253FED10E}" type="pres">
      <dgm:prSet presAssocID="{859FDC68-95ED-4B0C-893E-168642F4A36C}" presName="background2" presStyleLbl="node2" presStyleIdx="3" presStyleCnt="4"/>
      <dgm:spPr/>
    </dgm:pt>
    <dgm:pt modelId="{61A54F35-FE7A-4B9C-89CA-4A7C54A86BDF}" type="pres">
      <dgm:prSet presAssocID="{859FDC68-95ED-4B0C-893E-168642F4A3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E5EE64-C1EF-4E10-A471-A17FA1412F36}" type="pres">
      <dgm:prSet presAssocID="{859FDC68-95ED-4B0C-893E-168642F4A36C}" presName="hierChild3" presStyleCnt="0"/>
      <dgm:spPr/>
    </dgm:pt>
    <dgm:pt modelId="{B5BE9ED9-3FF2-4350-A61B-23688258734C}" type="pres">
      <dgm:prSet presAssocID="{EEDC4596-D598-4CC7-B6AE-F2ACAC509782}" presName="Name17" presStyleLbl="parChTrans1D3" presStyleIdx="3" presStyleCnt="5"/>
      <dgm:spPr/>
      <dgm:t>
        <a:bodyPr/>
        <a:lstStyle/>
        <a:p>
          <a:endParaRPr lang="ru-RU"/>
        </a:p>
      </dgm:t>
    </dgm:pt>
    <dgm:pt modelId="{3AAB9028-F97C-4167-BA62-CA178F8D5F3F}" type="pres">
      <dgm:prSet presAssocID="{E625ABE2-0F22-4BEF-97CF-1D03075FEAE2}" presName="hierRoot3" presStyleCnt="0"/>
      <dgm:spPr/>
    </dgm:pt>
    <dgm:pt modelId="{3079D77E-BEB9-45E7-B99E-84D42EDB941E}" type="pres">
      <dgm:prSet presAssocID="{E625ABE2-0F22-4BEF-97CF-1D03075FEAE2}" presName="composite3" presStyleCnt="0"/>
      <dgm:spPr/>
    </dgm:pt>
    <dgm:pt modelId="{FE3B469A-479F-4931-8089-E7FF326782C8}" type="pres">
      <dgm:prSet presAssocID="{E625ABE2-0F22-4BEF-97CF-1D03075FEAE2}" presName="background3" presStyleLbl="node3" presStyleIdx="3" presStyleCnt="5"/>
      <dgm:spPr/>
    </dgm:pt>
    <dgm:pt modelId="{4CD8020B-B430-4022-A6A5-DF6E15C850A9}" type="pres">
      <dgm:prSet presAssocID="{E625ABE2-0F22-4BEF-97CF-1D03075FEAE2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4161CB-467A-4E9E-83B1-6406F406F6BF}" type="pres">
      <dgm:prSet presAssocID="{E625ABE2-0F22-4BEF-97CF-1D03075FEAE2}" presName="hierChild4" presStyleCnt="0"/>
      <dgm:spPr/>
    </dgm:pt>
    <dgm:pt modelId="{4E22A52F-5E4F-4C10-83FC-9447DD693368}" type="pres">
      <dgm:prSet presAssocID="{F8B04EA6-3CDE-4FB7-9E53-F051D2DE9B62}" presName="Name17" presStyleLbl="parChTrans1D3" presStyleIdx="4" presStyleCnt="5"/>
      <dgm:spPr/>
      <dgm:t>
        <a:bodyPr/>
        <a:lstStyle/>
        <a:p>
          <a:endParaRPr lang="ru-RU"/>
        </a:p>
      </dgm:t>
    </dgm:pt>
    <dgm:pt modelId="{962E5DEA-076B-4803-A944-7D3614872FCD}" type="pres">
      <dgm:prSet presAssocID="{25A68C82-2CC0-4FC3-A710-24406956303B}" presName="hierRoot3" presStyleCnt="0"/>
      <dgm:spPr/>
    </dgm:pt>
    <dgm:pt modelId="{27FDD6FE-D415-43FA-B24C-6EFB54BFB9DB}" type="pres">
      <dgm:prSet presAssocID="{25A68C82-2CC0-4FC3-A710-24406956303B}" presName="composite3" presStyleCnt="0"/>
      <dgm:spPr/>
    </dgm:pt>
    <dgm:pt modelId="{C2378FE8-01AD-4339-9D46-B2F6F4B7E2B4}" type="pres">
      <dgm:prSet presAssocID="{25A68C82-2CC0-4FC3-A710-24406956303B}" presName="background3" presStyleLbl="node3" presStyleIdx="4" presStyleCnt="5"/>
      <dgm:spPr/>
    </dgm:pt>
    <dgm:pt modelId="{AB39B0AE-674B-4F0F-9848-D7DEF0C83C57}" type="pres">
      <dgm:prSet presAssocID="{25A68C82-2CC0-4FC3-A710-24406956303B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70D4D-A03C-4001-B75A-F26C22B65717}" type="pres">
      <dgm:prSet presAssocID="{25A68C82-2CC0-4FC3-A710-24406956303B}" presName="hierChild4" presStyleCnt="0"/>
      <dgm:spPr/>
    </dgm:pt>
  </dgm:ptLst>
  <dgm:cxnLst>
    <dgm:cxn modelId="{CA620907-0103-4EAC-A876-58BA6FE0DDA7}" srcId="{19D1B7A1-9453-4D52-826A-610593F675AF}" destId="{31DFD35A-202A-4B83-835D-4AC3EDC0856A}" srcOrd="0" destOrd="0" parTransId="{E6C5CABD-55CE-4BD6-81A1-28A39BD01D2C}" sibTransId="{83719CEC-412D-40C5-88BA-58EF0A60280D}"/>
    <dgm:cxn modelId="{77FDAF65-3364-4F9C-BD85-7A5B4EBD2208}" srcId="{19D1B7A1-9453-4D52-826A-610593F675AF}" destId="{154FC36A-FC2E-4871-8C4D-42570ACBE1AC}" srcOrd="2" destOrd="0" parTransId="{6CB1D90E-1C85-472B-A0A1-88E94545EA44}" sibTransId="{57F53480-2421-4742-949B-94877B8AE3C2}"/>
    <dgm:cxn modelId="{BE0CF26F-3593-4D8D-8036-2BE99FD266E7}" type="presOf" srcId="{01E411E5-322F-48E0-8154-1EFFB230D3C2}" destId="{1D97CFA5-085F-43A0-9A69-3ECD943D91C2}" srcOrd="0" destOrd="0" presId="urn:microsoft.com/office/officeart/2005/8/layout/hierarchy1"/>
    <dgm:cxn modelId="{32AD4B24-FC37-4460-B4CD-09A12F9EE37A}" srcId="{D6D88C78-C0DC-4893-977B-4D729785D8E4}" destId="{19D1B7A1-9453-4D52-826A-610593F675AF}" srcOrd="0" destOrd="0" parTransId="{9FCC5AEA-5630-40A2-BBEB-6F9B6782CDD6}" sibTransId="{5531057D-7D84-4FA4-BEF6-227DBC2F746E}"/>
    <dgm:cxn modelId="{4E3489B0-D56E-4593-ADC6-F2B2A3A61482}" type="presOf" srcId="{1A8D8C95-87E4-43DD-A226-5239E8A4CE3B}" destId="{7FE96B2C-FD01-4463-8D56-16E7B9A23779}" srcOrd="0" destOrd="0" presId="urn:microsoft.com/office/officeart/2005/8/layout/hierarchy1"/>
    <dgm:cxn modelId="{99DC6BEE-7099-4810-8927-0B2CB4CE9F07}" srcId="{B64EF237-CB02-4FA4-85BB-01D9C249C952}" destId="{5EBC4680-4477-4C00-89C3-F0A96BB4A829}" srcOrd="3" destOrd="0" parTransId="{F9DB7D80-7883-4D04-83C3-49E806463223}" sibTransId="{666BF0C4-5B01-47C4-A853-75649650BB79}"/>
    <dgm:cxn modelId="{6E6C40E4-63FB-4238-8A9D-32DBD363A7A0}" type="presOf" srcId="{4872F59F-8501-41EF-94C8-F210E4493667}" destId="{520F081F-9FB4-44CF-A2EC-16F19D580759}" srcOrd="0" destOrd="0" presId="urn:microsoft.com/office/officeart/2005/8/layout/hierarchy1"/>
    <dgm:cxn modelId="{6DC0DF5D-CC1B-46DC-A505-111EE4FF8D64}" type="presOf" srcId="{7BF3065C-224D-4235-A5D9-B10D7ED70B39}" destId="{4C8EEB98-C34D-4294-814E-0052F85310E0}" srcOrd="0" destOrd="0" presId="urn:microsoft.com/office/officeart/2005/8/layout/hierarchy1"/>
    <dgm:cxn modelId="{8ED8D805-0CEB-462E-B799-5FEA724A7A26}" type="presOf" srcId="{31DFD35A-202A-4B83-835D-4AC3EDC0856A}" destId="{3E2883BD-F2CA-4FE6-B68E-FE94EE48E3AA}" srcOrd="0" destOrd="0" presId="urn:microsoft.com/office/officeart/2005/8/layout/hierarchy1"/>
    <dgm:cxn modelId="{6BC0D506-7450-4845-9B0D-4408501DDA52}" type="presOf" srcId="{F9DB7D80-7883-4D04-83C3-49E806463223}" destId="{D286670A-E90B-4ABF-8F14-F299E83B8EAD}" srcOrd="0" destOrd="0" presId="urn:microsoft.com/office/officeart/2005/8/layout/hierarchy1"/>
    <dgm:cxn modelId="{88A52572-E42E-43B6-8842-334362AC02F2}" srcId="{31DFD35A-202A-4B83-835D-4AC3EDC0856A}" destId="{3764694A-3504-457F-ACE2-29C924A05D20}" srcOrd="0" destOrd="0" parTransId="{D68695C3-04C4-474E-B779-438A61324CB1}" sibTransId="{FC169C06-7158-4402-ACE9-2C97D146FD46}"/>
    <dgm:cxn modelId="{C2CCA207-F4B5-4641-89FA-01E2E1376EB7}" type="presOf" srcId="{3764694A-3504-457F-ACE2-29C924A05D20}" destId="{E5D52C32-8414-45EE-AB2F-B465D8FA8B24}" srcOrd="0" destOrd="0" presId="urn:microsoft.com/office/officeart/2005/8/layout/hierarchy1"/>
    <dgm:cxn modelId="{A8530D6E-968F-42B7-815A-A9409249800B}" type="presOf" srcId="{859FDC68-95ED-4B0C-893E-168642F4A36C}" destId="{61A54F35-FE7A-4B9C-89CA-4A7C54A86BDF}" srcOrd="0" destOrd="0" presId="urn:microsoft.com/office/officeart/2005/8/layout/hierarchy1"/>
    <dgm:cxn modelId="{1D5117C3-CDD3-4155-A832-76A20CA3DD85}" srcId="{859FDC68-95ED-4B0C-893E-168642F4A36C}" destId="{E625ABE2-0F22-4BEF-97CF-1D03075FEAE2}" srcOrd="0" destOrd="0" parTransId="{EEDC4596-D598-4CC7-B6AE-F2ACAC509782}" sibTransId="{E5A3F31F-6431-4FC1-B86C-DD4DB6232FE8}"/>
    <dgm:cxn modelId="{11C0A8C1-4413-47A6-A102-F58107F6C9D6}" type="presOf" srcId="{F8B04EA6-3CDE-4FB7-9E53-F051D2DE9B62}" destId="{4E22A52F-5E4F-4C10-83FC-9447DD693368}" srcOrd="0" destOrd="0" presId="urn:microsoft.com/office/officeart/2005/8/layout/hierarchy1"/>
    <dgm:cxn modelId="{38CC079C-99B6-476E-B054-0AE6CDA07E22}" srcId="{859FDC68-95ED-4B0C-893E-168642F4A36C}" destId="{25A68C82-2CC0-4FC3-A710-24406956303B}" srcOrd="1" destOrd="0" parTransId="{F8B04EA6-3CDE-4FB7-9E53-F051D2DE9B62}" sibTransId="{C2971C32-58A5-4FD9-9684-180C9C07B873}"/>
    <dgm:cxn modelId="{26594503-0F5D-4CEF-B17B-F1BD22495E36}" srcId="{B64EF237-CB02-4FA4-85BB-01D9C249C952}" destId="{7BF3065C-224D-4235-A5D9-B10D7ED70B39}" srcOrd="0" destOrd="0" parTransId="{4872F59F-8501-41EF-94C8-F210E4493667}" sibTransId="{5DF36FB1-56C9-4E16-8B01-F2D5FA7A057A}"/>
    <dgm:cxn modelId="{52894D52-F32E-4BC5-B5B6-E628121C85B0}" type="presOf" srcId="{4D886C2E-C468-4A70-BB11-BA24C496CA15}" destId="{F768B1DF-4A58-4C52-B4DE-4B457EEC11D5}" srcOrd="0" destOrd="0" presId="urn:microsoft.com/office/officeart/2005/8/layout/hierarchy1"/>
    <dgm:cxn modelId="{ED445083-9EE7-4FC5-B742-C4BB0F9B132E}" type="presOf" srcId="{B64EF237-CB02-4FA4-85BB-01D9C249C952}" destId="{9532B63E-523B-4B60-BB22-CF842AC5E3AF}" srcOrd="0" destOrd="0" presId="urn:microsoft.com/office/officeart/2005/8/layout/hierarchy1"/>
    <dgm:cxn modelId="{908F4268-F5DC-4538-B21E-A012A21C0A35}" type="presOf" srcId="{E6C5CABD-55CE-4BD6-81A1-28A39BD01D2C}" destId="{C2313D5F-3543-4D37-9457-81A9B4C310A3}" srcOrd="0" destOrd="0" presId="urn:microsoft.com/office/officeart/2005/8/layout/hierarchy1"/>
    <dgm:cxn modelId="{6FB16C18-195B-4943-8F0D-ADCF89B668AA}" type="presOf" srcId="{19D1B7A1-9453-4D52-826A-610593F675AF}" destId="{6B68813C-31E4-47D1-BE70-E26AC06A609D}" srcOrd="0" destOrd="0" presId="urn:microsoft.com/office/officeart/2005/8/layout/hierarchy1"/>
    <dgm:cxn modelId="{B9C92EE5-E2F0-44E0-88F3-AE8FB4EAEFB5}" srcId="{B64EF237-CB02-4FA4-85BB-01D9C249C952}" destId="{1A8D8C95-87E4-43DD-A226-5239E8A4CE3B}" srcOrd="2" destOrd="0" parTransId="{9B850460-3271-4E17-9EB1-C70EB3C22F1C}" sibTransId="{86AA1119-1C68-4A8C-983B-80DC05E10FCF}"/>
    <dgm:cxn modelId="{7586C5E9-BBA5-4ADD-8C20-AE508F3BF6F1}" srcId="{19D1B7A1-9453-4D52-826A-610593F675AF}" destId="{AF4AFB44-E345-48FC-B368-BA7B1D28C739}" srcOrd="1" destOrd="0" parTransId="{C6A6EA12-5741-4135-945D-2425C769AE9C}" sibTransId="{20FF47C3-3729-48C5-884E-261D42CE5EC5}"/>
    <dgm:cxn modelId="{D06EE6AA-74A8-474A-A16F-3B5A47279DD4}" type="presOf" srcId="{1D8F2AF1-1038-49F5-B51E-44AE6C408F1D}" destId="{3EB9B721-D4B1-43A7-99BA-35E115567204}" srcOrd="0" destOrd="0" presId="urn:microsoft.com/office/officeart/2005/8/layout/hierarchy1"/>
    <dgm:cxn modelId="{6BED4B94-93C1-4CCD-9DB0-3130276503FE}" srcId="{19D1B7A1-9453-4D52-826A-610593F675AF}" destId="{859FDC68-95ED-4B0C-893E-168642F4A36C}" srcOrd="3" destOrd="0" parTransId="{4D886C2E-C468-4A70-BB11-BA24C496CA15}" sibTransId="{63F083EB-CDEF-4F09-8727-88FE446E6C76}"/>
    <dgm:cxn modelId="{D36A53D2-A1E2-4609-AA9C-945D920333BB}" type="presOf" srcId="{EEDC4596-D598-4CC7-B6AE-F2ACAC509782}" destId="{B5BE9ED9-3FF2-4350-A61B-23688258734C}" srcOrd="0" destOrd="0" presId="urn:microsoft.com/office/officeart/2005/8/layout/hierarchy1"/>
    <dgm:cxn modelId="{9F468F8F-9E9D-45D8-9E99-4496C25B2679}" type="presOf" srcId="{D68695C3-04C4-474E-B779-438A61324CB1}" destId="{FF762D04-6F8A-4D3A-A607-FBFFA502BB5E}" srcOrd="0" destOrd="0" presId="urn:microsoft.com/office/officeart/2005/8/layout/hierarchy1"/>
    <dgm:cxn modelId="{0C7EB389-48E2-4C27-8563-A6B102B5C007}" type="presOf" srcId="{C6A6EA12-5741-4135-945D-2425C769AE9C}" destId="{6A2EBEBA-0C2C-46E5-969F-F4F67C15A804}" srcOrd="0" destOrd="0" presId="urn:microsoft.com/office/officeart/2005/8/layout/hierarchy1"/>
    <dgm:cxn modelId="{93746412-5E41-458F-BA56-65BEF17CCF58}" type="presOf" srcId="{154FC36A-FC2E-4871-8C4D-42570ACBE1AC}" destId="{331C1EAB-A5EE-485D-AADE-40A908E3743A}" srcOrd="0" destOrd="0" presId="urn:microsoft.com/office/officeart/2005/8/layout/hierarchy1"/>
    <dgm:cxn modelId="{35E6F027-879A-4F82-B402-1A4E6F04C809}" srcId="{31DFD35A-202A-4B83-835D-4AC3EDC0856A}" destId="{B64EF237-CB02-4FA4-85BB-01D9C249C952}" srcOrd="1" destOrd="0" parTransId="{D1C507F1-BE06-44C2-8217-E041E0F4F826}" sibTransId="{7B84EDBE-C02A-4593-9CC8-F7E847BC4334}"/>
    <dgm:cxn modelId="{213E0C3A-F586-471F-B26C-91B420271D9F}" type="presOf" srcId="{E625ABE2-0F22-4BEF-97CF-1D03075FEAE2}" destId="{4CD8020B-B430-4022-A6A5-DF6E15C850A9}" srcOrd="0" destOrd="0" presId="urn:microsoft.com/office/officeart/2005/8/layout/hierarchy1"/>
    <dgm:cxn modelId="{EB23D6B3-FB18-45FA-9848-4C072858546E}" type="presOf" srcId="{D1C507F1-BE06-44C2-8217-E041E0F4F826}" destId="{E66DD734-9F6F-48FC-AC02-1CDB97759005}" srcOrd="0" destOrd="0" presId="urn:microsoft.com/office/officeart/2005/8/layout/hierarchy1"/>
    <dgm:cxn modelId="{C6AB87DC-CB52-401D-AF86-4682FB30433D}" type="presOf" srcId="{CAEE4AC2-C9AA-49B7-8EAD-20CC4552832A}" destId="{CE927E8E-C183-4968-9F71-A55EBDDC1CEF}" srcOrd="0" destOrd="0" presId="urn:microsoft.com/office/officeart/2005/8/layout/hierarchy1"/>
    <dgm:cxn modelId="{6D17F0AC-8972-4CA6-AE9E-91292912F977}" type="presOf" srcId="{25A68C82-2CC0-4FC3-A710-24406956303B}" destId="{AB39B0AE-674B-4F0F-9848-D7DEF0C83C57}" srcOrd="0" destOrd="0" presId="urn:microsoft.com/office/officeart/2005/8/layout/hierarchy1"/>
    <dgm:cxn modelId="{EF146639-B8AB-4D22-8A92-B0CF635F938E}" type="presOf" srcId="{9B850460-3271-4E17-9EB1-C70EB3C22F1C}" destId="{5B92A6DA-C602-4779-B211-26513AC76182}" srcOrd="0" destOrd="0" presId="urn:microsoft.com/office/officeart/2005/8/layout/hierarchy1"/>
    <dgm:cxn modelId="{94478C87-5647-4E30-8E6F-0D8530EEB27C}" type="presOf" srcId="{6CB1D90E-1C85-472B-A0A1-88E94545EA44}" destId="{7CECDBC3-FEBE-4AD5-9F93-B945541B9DDD}" srcOrd="0" destOrd="0" presId="urn:microsoft.com/office/officeart/2005/8/layout/hierarchy1"/>
    <dgm:cxn modelId="{0E6A775E-C5D5-4DE1-90F6-1F858441E0C5}" type="presOf" srcId="{D6D88C78-C0DC-4893-977B-4D729785D8E4}" destId="{9170DAE5-2938-4A85-BF6A-0484B8DEC1B9}" srcOrd="0" destOrd="0" presId="urn:microsoft.com/office/officeart/2005/8/layout/hierarchy1"/>
    <dgm:cxn modelId="{A0445C96-F19C-4D17-A9FB-CEFAAE4720C6}" srcId="{AF4AFB44-E345-48FC-B368-BA7B1D28C739}" destId="{AFE0854C-BDC8-4FF3-9D1E-99CC38580F58}" srcOrd="0" destOrd="0" parTransId="{01E411E5-322F-48E0-8154-1EFFB230D3C2}" sibTransId="{B7DBE3BF-F292-42FF-B69A-6C5E5ED0B477}"/>
    <dgm:cxn modelId="{8137E1BA-18B2-4B92-A7B8-AFA347724892}" type="presOf" srcId="{AFE0854C-BDC8-4FF3-9D1E-99CC38580F58}" destId="{FB6FF26C-CB80-4CFF-8904-D28B37402CF7}" srcOrd="0" destOrd="0" presId="urn:microsoft.com/office/officeart/2005/8/layout/hierarchy1"/>
    <dgm:cxn modelId="{806D6CD5-0CD5-4BE2-AD20-29C882E9433E}" type="presOf" srcId="{5EBC4680-4477-4C00-89C3-F0A96BB4A829}" destId="{2EAADD92-DC97-4759-A004-7C88CF5364EF}" srcOrd="0" destOrd="0" presId="urn:microsoft.com/office/officeart/2005/8/layout/hierarchy1"/>
    <dgm:cxn modelId="{21C94FA6-4559-42AF-9B53-CF610EEC5814}" srcId="{B64EF237-CB02-4FA4-85BB-01D9C249C952}" destId="{1D8F2AF1-1038-49F5-B51E-44AE6C408F1D}" srcOrd="1" destOrd="0" parTransId="{CAEE4AC2-C9AA-49B7-8EAD-20CC4552832A}" sibTransId="{895D1CA3-B872-481C-9380-AB8D17DDC6DE}"/>
    <dgm:cxn modelId="{3794DBB1-6C0F-43CB-A5D5-5C0D6B3A5A95}" type="presOf" srcId="{AF4AFB44-E345-48FC-B368-BA7B1D28C739}" destId="{0EF384C9-B8FC-4839-8D4D-4FF5F6EA0208}" srcOrd="0" destOrd="0" presId="urn:microsoft.com/office/officeart/2005/8/layout/hierarchy1"/>
    <dgm:cxn modelId="{BF922FFE-C780-4D3B-827B-7600D0BDD448}" type="presParOf" srcId="{9170DAE5-2938-4A85-BF6A-0484B8DEC1B9}" destId="{0AA60F15-D9B5-4670-9D33-19A9BAA5AF4D}" srcOrd="0" destOrd="0" presId="urn:microsoft.com/office/officeart/2005/8/layout/hierarchy1"/>
    <dgm:cxn modelId="{EC43C54A-8E46-42E0-81DD-F39B40EA49EA}" type="presParOf" srcId="{0AA60F15-D9B5-4670-9D33-19A9BAA5AF4D}" destId="{C06FCDD1-1CD3-4085-8251-564B95679D53}" srcOrd="0" destOrd="0" presId="urn:microsoft.com/office/officeart/2005/8/layout/hierarchy1"/>
    <dgm:cxn modelId="{7D94F711-97D1-4B97-9FC9-44063385F960}" type="presParOf" srcId="{C06FCDD1-1CD3-4085-8251-564B95679D53}" destId="{503CC7E8-704B-43C9-A180-4ED34D4A40D8}" srcOrd="0" destOrd="0" presId="urn:microsoft.com/office/officeart/2005/8/layout/hierarchy1"/>
    <dgm:cxn modelId="{90B53B31-D90F-45B1-A9F4-D4793C67EEA3}" type="presParOf" srcId="{C06FCDD1-1CD3-4085-8251-564B95679D53}" destId="{6B68813C-31E4-47D1-BE70-E26AC06A609D}" srcOrd="1" destOrd="0" presId="urn:microsoft.com/office/officeart/2005/8/layout/hierarchy1"/>
    <dgm:cxn modelId="{F48AAD4B-3184-4EA7-A129-9E6B2FC3E1A9}" type="presParOf" srcId="{0AA60F15-D9B5-4670-9D33-19A9BAA5AF4D}" destId="{58E6C79B-CFDA-4BE5-8878-EAD7B37F7C32}" srcOrd="1" destOrd="0" presId="urn:microsoft.com/office/officeart/2005/8/layout/hierarchy1"/>
    <dgm:cxn modelId="{95F21BD1-B89D-49B2-8344-9A866D6A0985}" type="presParOf" srcId="{58E6C79B-CFDA-4BE5-8878-EAD7B37F7C32}" destId="{C2313D5F-3543-4D37-9457-81A9B4C310A3}" srcOrd="0" destOrd="0" presId="urn:microsoft.com/office/officeart/2005/8/layout/hierarchy1"/>
    <dgm:cxn modelId="{A790CE7D-52B9-4AED-B773-6434F54F2006}" type="presParOf" srcId="{58E6C79B-CFDA-4BE5-8878-EAD7B37F7C32}" destId="{B3E2CDE6-68B1-4910-B27B-F04981AF58DB}" srcOrd="1" destOrd="0" presId="urn:microsoft.com/office/officeart/2005/8/layout/hierarchy1"/>
    <dgm:cxn modelId="{A764E527-A247-43C1-8564-0FBE8E6212FA}" type="presParOf" srcId="{B3E2CDE6-68B1-4910-B27B-F04981AF58DB}" destId="{5DC44BB0-1949-4D66-AC00-43B0A174F354}" srcOrd="0" destOrd="0" presId="urn:microsoft.com/office/officeart/2005/8/layout/hierarchy1"/>
    <dgm:cxn modelId="{5FE83BF8-82A6-4185-9E99-76F6538A4509}" type="presParOf" srcId="{5DC44BB0-1949-4D66-AC00-43B0A174F354}" destId="{A9BD050E-69A4-4B57-A85A-951A7A8A6A3F}" srcOrd="0" destOrd="0" presId="urn:microsoft.com/office/officeart/2005/8/layout/hierarchy1"/>
    <dgm:cxn modelId="{1B45FE3D-5186-4A81-BC40-B6F0755ED1D3}" type="presParOf" srcId="{5DC44BB0-1949-4D66-AC00-43B0A174F354}" destId="{3E2883BD-F2CA-4FE6-B68E-FE94EE48E3AA}" srcOrd="1" destOrd="0" presId="urn:microsoft.com/office/officeart/2005/8/layout/hierarchy1"/>
    <dgm:cxn modelId="{5F56F391-BCC2-4B44-BE2D-EC1AE52A1B1B}" type="presParOf" srcId="{B3E2CDE6-68B1-4910-B27B-F04981AF58DB}" destId="{47FE6274-67CA-4782-AF8E-DB48ECA0A613}" srcOrd="1" destOrd="0" presId="urn:microsoft.com/office/officeart/2005/8/layout/hierarchy1"/>
    <dgm:cxn modelId="{9FC8DB64-23EF-4E5E-A3FA-FD3654DE14A2}" type="presParOf" srcId="{47FE6274-67CA-4782-AF8E-DB48ECA0A613}" destId="{FF762D04-6F8A-4D3A-A607-FBFFA502BB5E}" srcOrd="0" destOrd="0" presId="urn:microsoft.com/office/officeart/2005/8/layout/hierarchy1"/>
    <dgm:cxn modelId="{8C4BA76A-37A6-4745-A355-D35B45C1E88F}" type="presParOf" srcId="{47FE6274-67CA-4782-AF8E-DB48ECA0A613}" destId="{BF5909B2-116B-47F5-8FFE-F142A68623B0}" srcOrd="1" destOrd="0" presId="urn:microsoft.com/office/officeart/2005/8/layout/hierarchy1"/>
    <dgm:cxn modelId="{6CCE90A3-5F2B-4144-A13D-F1C4AD533B00}" type="presParOf" srcId="{BF5909B2-116B-47F5-8FFE-F142A68623B0}" destId="{0A9B2072-29BD-4E02-9C3F-C67DDE6DF911}" srcOrd="0" destOrd="0" presId="urn:microsoft.com/office/officeart/2005/8/layout/hierarchy1"/>
    <dgm:cxn modelId="{B5580B55-7AC2-4F17-A7B3-7518C3D6487B}" type="presParOf" srcId="{0A9B2072-29BD-4E02-9C3F-C67DDE6DF911}" destId="{A6E5E755-AE24-45E0-93EA-F8B31003FA33}" srcOrd="0" destOrd="0" presId="urn:microsoft.com/office/officeart/2005/8/layout/hierarchy1"/>
    <dgm:cxn modelId="{D6C626FA-03C1-4F0F-8A9B-605E780C8D1D}" type="presParOf" srcId="{0A9B2072-29BD-4E02-9C3F-C67DDE6DF911}" destId="{E5D52C32-8414-45EE-AB2F-B465D8FA8B24}" srcOrd="1" destOrd="0" presId="urn:microsoft.com/office/officeart/2005/8/layout/hierarchy1"/>
    <dgm:cxn modelId="{86ED43FB-E96B-41E5-8EFB-559237101D39}" type="presParOf" srcId="{BF5909B2-116B-47F5-8FFE-F142A68623B0}" destId="{21E1B120-591E-4F92-890A-566D16BBCC33}" srcOrd="1" destOrd="0" presId="urn:microsoft.com/office/officeart/2005/8/layout/hierarchy1"/>
    <dgm:cxn modelId="{12C36E1A-3AA6-4B1C-9BA4-66EC919C848D}" type="presParOf" srcId="{47FE6274-67CA-4782-AF8E-DB48ECA0A613}" destId="{E66DD734-9F6F-48FC-AC02-1CDB97759005}" srcOrd="2" destOrd="0" presId="urn:microsoft.com/office/officeart/2005/8/layout/hierarchy1"/>
    <dgm:cxn modelId="{DF93DDDB-5555-43F2-A352-7D5AD29174ED}" type="presParOf" srcId="{47FE6274-67CA-4782-AF8E-DB48ECA0A613}" destId="{D2CD9531-097B-4D5D-9301-62CE8A094B65}" srcOrd="3" destOrd="0" presId="urn:microsoft.com/office/officeart/2005/8/layout/hierarchy1"/>
    <dgm:cxn modelId="{D545E640-4173-443A-9E38-C7CECF527468}" type="presParOf" srcId="{D2CD9531-097B-4D5D-9301-62CE8A094B65}" destId="{0EA06D24-D4DD-4EEA-98DC-64CE014F5869}" srcOrd="0" destOrd="0" presId="urn:microsoft.com/office/officeart/2005/8/layout/hierarchy1"/>
    <dgm:cxn modelId="{15AD0FBD-424E-4916-8748-BFBA8AD07403}" type="presParOf" srcId="{0EA06D24-D4DD-4EEA-98DC-64CE014F5869}" destId="{669701E8-8A4F-493A-9137-ECBFA151403E}" srcOrd="0" destOrd="0" presId="urn:microsoft.com/office/officeart/2005/8/layout/hierarchy1"/>
    <dgm:cxn modelId="{82B55826-E25F-4ADF-8933-262FB2BCECBC}" type="presParOf" srcId="{0EA06D24-D4DD-4EEA-98DC-64CE014F5869}" destId="{9532B63E-523B-4B60-BB22-CF842AC5E3AF}" srcOrd="1" destOrd="0" presId="urn:microsoft.com/office/officeart/2005/8/layout/hierarchy1"/>
    <dgm:cxn modelId="{F040FB35-B037-429A-8A36-3E9BA72917D1}" type="presParOf" srcId="{D2CD9531-097B-4D5D-9301-62CE8A094B65}" destId="{A807E48F-CB42-420B-9366-7D1D737885A0}" srcOrd="1" destOrd="0" presId="urn:microsoft.com/office/officeart/2005/8/layout/hierarchy1"/>
    <dgm:cxn modelId="{01CD4A12-8575-405D-AA45-E08A5F85A331}" type="presParOf" srcId="{A807E48F-CB42-420B-9366-7D1D737885A0}" destId="{520F081F-9FB4-44CF-A2EC-16F19D580759}" srcOrd="0" destOrd="0" presId="urn:microsoft.com/office/officeart/2005/8/layout/hierarchy1"/>
    <dgm:cxn modelId="{005DF21F-71C9-4ED5-BCED-4144360CB8EE}" type="presParOf" srcId="{A807E48F-CB42-420B-9366-7D1D737885A0}" destId="{6083B47F-93E2-4BF3-B47B-6F8FCBD07F5E}" srcOrd="1" destOrd="0" presId="urn:microsoft.com/office/officeart/2005/8/layout/hierarchy1"/>
    <dgm:cxn modelId="{959C064B-64C0-4031-ABF5-89AAE19A5D5B}" type="presParOf" srcId="{6083B47F-93E2-4BF3-B47B-6F8FCBD07F5E}" destId="{494E3A2B-79DF-441C-A64B-C89F938A98E6}" srcOrd="0" destOrd="0" presId="urn:microsoft.com/office/officeart/2005/8/layout/hierarchy1"/>
    <dgm:cxn modelId="{22ED016B-A314-40CD-A82D-3C14444CDB02}" type="presParOf" srcId="{494E3A2B-79DF-441C-A64B-C89F938A98E6}" destId="{E761306F-BC0A-465A-B947-E1DA95E9AF16}" srcOrd="0" destOrd="0" presId="urn:microsoft.com/office/officeart/2005/8/layout/hierarchy1"/>
    <dgm:cxn modelId="{F8C1DEC2-DEA4-4A89-A687-5BAC1B70D317}" type="presParOf" srcId="{494E3A2B-79DF-441C-A64B-C89F938A98E6}" destId="{4C8EEB98-C34D-4294-814E-0052F85310E0}" srcOrd="1" destOrd="0" presId="urn:microsoft.com/office/officeart/2005/8/layout/hierarchy1"/>
    <dgm:cxn modelId="{1A4B4405-8CB9-49BE-B069-9DFD9DAE8B74}" type="presParOf" srcId="{6083B47F-93E2-4BF3-B47B-6F8FCBD07F5E}" destId="{27ED51D5-6462-4630-9839-DC9257E5FBD1}" srcOrd="1" destOrd="0" presId="urn:microsoft.com/office/officeart/2005/8/layout/hierarchy1"/>
    <dgm:cxn modelId="{8B697348-AE2C-4A08-9672-9F91B1BAA3AE}" type="presParOf" srcId="{A807E48F-CB42-420B-9366-7D1D737885A0}" destId="{CE927E8E-C183-4968-9F71-A55EBDDC1CEF}" srcOrd="2" destOrd="0" presId="urn:microsoft.com/office/officeart/2005/8/layout/hierarchy1"/>
    <dgm:cxn modelId="{5E945138-42BB-40C6-AF28-89015D812E40}" type="presParOf" srcId="{A807E48F-CB42-420B-9366-7D1D737885A0}" destId="{46B88217-26C8-41F0-BA9F-B85CBF5EDD51}" srcOrd="3" destOrd="0" presId="urn:microsoft.com/office/officeart/2005/8/layout/hierarchy1"/>
    <dgm:cxn modelId="{CD54F39A-7D97-408A-965A-099459E4F54E}" type="presParOf" srcId="{46B88217-26C8-41F0-BA9F-B85CBF5EDD51}" destId="{E00BE589-3758-466C-925C-E4E179A991EF}" srcOrd="0" destOrd="0" presId="urn:microsoft.com/office/officeart/2005/8/layout/hierarchy1"/>
    <dgm:cxn modelId="{CEDB981A-D779-4887-9834-74B16FD3D0FD}" type="presParOf" srcId="{E00BE589-3758-466C-925C-E4E179A991EF}" destId="{06784635-D736-4466-8F68-1DD62E08422C}" srcOrd="0" destOrd="0" presId="urn:microsoft.com/office/officeart/2005/8/layout/hierarchy1"/>
    <dgm:cxn modelId="{B580155E-D588-4C7B-9DE1-0FE2CFE08CFD}" type="presParOf" srcId="{E00BE589-3758-466C-925C-E4E179A991EF}" destId="{3EB9B721-D4B1-43A7-99BA-35E115567204}" srcOrd="1" destOrd="0" presId="urn:microsoft.com/office/officeart/2005/8/layout/hierarchy1"/>
    <dgm:cxn modelId="{91733E24-6191-43AF-8A64-D05453446E5B}" type="presParOf" srcId="{46B88217-26C8-41F0-BA9F-B85CBF5EDD51}" destId="{24D7D0CA-6BCE-4E6B-9C84-F2F7B2BC9D08}" srcOrd="1" destOrd="0" presId="urn:microsoft.com/office/officeart/2005/8/layout/hierarchy1"/>
    <dgm:cxn modelId="{DC25FDCB-12CD-4CB8-B5E3-FF6D160BBCE0}" type="presParOf" srcId="{A807E48F-CB42-420B-9366-7D1D737885A0}" destId="{5B92A6DA-C602-4779-B211-26513AC76182}" srcOrd="4" destOrd="0" presId="urn:microsoft.com/office/officeart/2005/8/layout/hierarchy1"/>
    <dgm:cxn modelId="{ED381B05-8E77-49E3-8C52-951EBF9E65A1}" type="presParOf" srcId="{A807E48F-CB42-420B-9366-7D1D737885A0}" destId="{5402A1B9-289B-4D0C-911E-1858CA95CE96}" srcOrd="5" destOrd="0" presId="urn:microsoft.com/office/officeart/2005/8/layout/hierarchy1"/>
    <dgm:cxn modelId="{F821B183-CFAA-4DF8-978E-D2BF4DBC501D}" type="presParOf" srcId="{5402A1B9-289B-4D0C-911E-1858CA95CE96}" destId="{2D74DA89-6FFD-40AC-B912-6D4E80C674B3}" srcOrd="0" destOrd="0" presId="urn:microsoft.com/office/officeart/2005/8/layout/hierarchy1"/>
    <dgm:cxn modelId="{6AF7B4C1-2CC1-4D17-9CB1-95043D561F62}" type="presParOf" srcId="{2D74DA89-6FFD-40AC-B912-6D4E80C674B3}" destId="{BD728976-5491-4F70-B536-123864867FF6}" srcOrd="0" destOrd="0" presId="urn:microsoft.com/office/officeart/2005/8/layout/hierarchy1"/>
    <dgm:cxn modelId="{2D96C1CB-C6FA-42E3-804E-C758DAD1CCD3}" type="presParOf" srcId="{2D74DA89-6FFD-40AC-B912-6D4E80C674B3}" destId="{7FE96B2C-FD01-4463-8D56-16E7B9A23779}" srcOrd="1" destOrd="0" presId="urn:microsoft.com/office/officeart/2005/8/layout/hierarchy1"/>
    <dgm:cxn modelId="{A88CD262-88FE-4E30-A8D6-82E175F8B267}" type="presParOf" srcId="{5402A1B9-289B-4D0C-911E-1858CA95CE96}" destId="{834803FB-5476-478B-B2A9-6A2EA41ED5A7}" srcOrd="1" destOrd="0" presId="urn:microsoft.com/office/officeart/2005/8/layout/hierarchy1"/>
    <dgm:cxn modelId="{5CC4A957-2136-48AF-9DF0-3159AE7DF40D}" type="presParOf" srcId="{A807E48F-CB42-420B-9366-7D1D737885A0}" destId="{D286670A-E90B-4ABF-8F14-F299E83B8EAD}" srcOrd="6" destOrd="0" presId="urn:microsoft.com/office/officeart/2005/8/layout/hierarchy1"/>
    <dgm:cxn modelId="{B6BE7EB2-323B-4B08-8976-8BD6F9E68182}" type="presParOf" srcId="{A807E48F-CB42-420B-9366-7D1D737885A0}" destId="{8DA7B47A-D967-42CE-9042-F8D904823A5C}" srcOrd="7" destOrd="0" presId="urn:microsoft.com/office/officeart/2005/8/layout/hierarchy1"/>
    <dgm:cxn modelId="{61E8242D-184F-4789-B77B-AD1C646AF5CD}" type="presParOf" srcId="{8DA7B47A-D967-42CE-9042-F8D904823A5C}" destId="{951670C7-95A8-47D3-80B6-26EF6FC067B2}" srcOrd="0" destOrd="0" presId="urn:microsoft.com/office/officeart/2005/8/layout/hierarchy1"/>
    <dgm:cxn modelId="{BCAE0864-9ED1-4630-A387-846D01CA29D0}" type="presParOf" srcId="{951670C7-95A8-47D3-80B6-26EF6FC067B2}" destId="{D9629550-1BE8-4D4E-9446-45BA90FA5A60}" srcOrd="0" destOrd="0" presId="urn:microsoft.com/office/officeart/2005/8/layout/hierarchy1"/>
    <dgm:cxn modelId="{6CECCAB2-3654-4334-A471-6F34067E3F3A}" type="presParOf" srcId="{951670C7-95A8-47D3-80B6-26EF6FC067B2}" destId="{2EAADD92-DC97-4759-A004-7C88CF5364EF}" srcOrd="1" destOrd="0" presId="urn:microsoft.com/office/officeart/2005/8/layout/hierarchy1"/>
    <dgm:cxn modelId="{DD304433-BAEB-4B0A-8738-F187CA54277C}" type="presParOf" srcId="{8DA7B47A-D967-42CE-9042-F8D904823A5C}" destId="{A079BC42-75D2-475C-BD65-6CAE12F195F5}" srcOrd="1" destOrd="0" presId="urn:microsoft.com/office/officeart/2005/8/layout/hierarchy1"/>
    <dgm:cxn modelId="{8F89C306-6EE1-4382-AD4D-16F3487F6D3D}" type="presParOf" srcId="{58E6C79B-CFDA-4BE5-8878-EAD7B37F7C32}" destId="{6A2EBEBA-0C2C-46E5-969F-F4F67C15A804}" srcOrd="2" destOrd="0" presId="urn:microsoft.com/office/officeart/2005/8/layout/hierarchy1"/>
    <dgm:cxn modelId="{80785A8F-C48A-4E9E-B3E8-ED42E34E25E4}" type="presParOf" srcId="{58E6C79B-CFDA-4BE5-8878-EAD7B37F7C32}" destId="{6D34D286-542C-47AB-9BC3-D51DB2128D00}" srcOrd="3" destOrd="0" presId="urn:microsoft.com/office/officeart/2005/8/layout/hierarchy1"/>
    <dgm:cxn modelId="{EFE25A5A-DAF6-4794-9E1C-B1C675DB755B}" type="presParOf" srcId="{6D34D286-542C-47AB-9BC3-D51DB2128D00}" destId="{057327FC-C3CB-4C4C-B821-1F0FC39B661A}" srcOrd="0" destOrd="0" presId="urn:microsoft.com/office/officeart/2005/8/layout/hierarchy1"/>
    <dgm:cxn modelId="{D27F8EC3-FF01-428F-B092-4FA8EB9A42BB}" type="presParOf" srcId="{057327FC-C3CB-4C4C-B821-1F0FC39B661A}" destId="{4EE35A13-2028-4B97-8683-47EF24996C9C}" srcOrd="0" destOrd="0" presId="urn:microsoft.com/office/officeart/2005/8/layout/hierarchy1"/>
    <dgm:cxn modelId="{468988B1-3112-4C1F-A5C1-BE8B9D2B06E2}" type="presParOf" srcId="{057327FC-C3CB-4C4C-B821-1F0FC39B661A}" destId="{0EF384C9-B8FC-4839-8D4D-4FF5F6EA0208}" srcOrd="1" destOrd="0" presId="urn:microsoft.com/office/officeart/2005/8/layout/hierarchy1"/>
    <dgm:cxn modelId="{738B31B7-44F0-4993-B042-8FB647EA5D7F}" type="presParOf" srcId="{6D34D286-542C-47AB-9BC3-D51DB2128D00}" destId="{AE480CBC-7EF8-4781-A517-8B6303CF6AD1}" srcOrd="1" destOrd="0" presId="urn:microsoft.com/office/officeart/2005/8/layout/hierarchy1"/>
    <dgm:cxn modelId="{131945B9-853A-4AE1-9B1B-A8A399D0C9E0}" type="presParOf" srcId="{AE480CBC-7EF8-4781-A517-8B6303CF6AD1}" destId="{1D97CFA5-085F-43A0-9A69-3ECD943D91C2}" srcOrd="0" destOrd="0" presId="urn:microsoft.com/office/officeart/2005/8/layout/hierarchy1"/>
    <dgm:cxn modelId="{471971AF-1D0E-4CB5-AFE0-6FFCE2B63B9C}" type="presParOf" srcId="{AE480CBC-7EF8-4781-A517-8B6303CF6AD1}" destId="{E61B3276-8F2B-4E14-8593-1FE824C3E0BA}" srcOrd="1" destOrd="0" presId="urn:microsoft.com/office/officeart/2005/8/layout/hierarchy1"/>
    <dgm:cxn modelId="{720EBC1B-BD27-4535-8F85-E7214D3E8166}" type="presParOf" srcId="{E61B3276-8F2B-4E14-8593-1FE824C3E0BA}" destId="{AE165CCE-9AA2-4755-84C7-60F6F688955A}" srcOrd="0" destOrd="0" presId="urn:microsoft.com/office/officeart/2005/8/layout/hierarchy1"/>
    <dgm:cxn modelId="{4F6B7C38-5B2A-4A14-80E9-5AEC2323CC12}" type="presParOf" srcId="{AE165CCE-9AA2-4755-84C7-60F6F688955A}" destId="{B5212225-2671-4BC7-999B-213804117C05}" srcOrd="0" destOrd="0" presId="urn:microsoft.com/office/officeart/2005/8/layout/hierarchy1"/>
    <dgm:cxn modelId="{9DFD7ACD-DDE8-4BE4-8CEF-EF25C84CF0A2}" type="presParOf" srcId="{AE165CCE-9AA2-4755-84C7-60F6F688955A}" destId="{FB6FF26C-CB80-4CFF-8904-D28B37402CF7}" srcOrd="1" destOrd="0" presId="urn:microsoft.com/office/officeart/2005/8/layout/hierarchy1"/>
    <dgm:cxn modelId="{1BB1C2B7-DDD1-41E7-9FF8-7E043E58E8C1}" type="presParOf" srcId="{E61B3276-8F2B-4E14-8593-1FE824C3E0BA}" destId="{ABA6C37A-13BF-42AF-9668-8F08FA4FE51D}" srcOrd="1" destOrd="0" presId="urn:microsoft.com/office/officeart/2005/8/layout/hierarchy1"/>
    <dgm:cxn modelId="{912C1E92-3B63-4799-96B3-0559C6A7661B}" type="presParOf" srcId="{58E6C79B-CFDA-4BE5-8878-EAD7B37F7C32}" destId="{7CECDBC3-FEBE-4AD5-9F93-B945541B9DDD}" srcOrd="4" destOrd="0" presId="urn:microsoft.com/office/officeart/2005/8/layout/hierarchy1"/>
    <dgm:cxn modelId="{3BAE38DF-FFD7-48AB-AE60-530C577B595D}" type="presParOf" srcId="{58E6C79B-CFDA-4BE5-8878-EAD7B37F7C32}" destId="{93357F92-EF62-4604-B7E1-EBDA8408A90A}" srcOrd="5" destOrd="0" presId="urn:microsoft.com/office/officeart/2005/8/layout/hierarchy1"/>
    <dgm:cxn modelId="{63D273DC-63B3-40DE-9803-A40BBF202DBF}" type="presParOf" srcId="{93357F92-EF62-4604-B7E1-EBDA8408A90A}" destId="{DB7826DD-9443-4D0B-B6E0-7CAC26A714A4}" srcOrd="0" destOrd="0" presId="urn:microsoft.com/office/officeart/2005/8/layout/hierarchy1"/>
    <dgm:cxn modelId="{E247EDFC-FE5E-4F3A-95A9-F603A3BB4D4B}" type="presParOf" srcId="{DB7826DD-9443-4D0B-B6E0-7CAC26A714A4}" destId="{07728CC9-0B14-4AC9-86FA-18EABDC502DA}" srcOrd="0" destOrd="0" presId="urn:microsoft.com/office/officeart/2005/8/layout/hierarchy1"/>
    <dgm:cxn modelId="{4F1AC91B-9308-4FA0-8399-7C683A60B3CD}" type="presParOf" srcId="{DB7826DD-9443-4D0B-B6E0-7CAC26A714A4}" destId="{331C1EAB-A5EE-485D-AADE-40A908E3743A}" srcOrd="1" destOrd="0" presId="urn:microsoft.com/office/officeart/2005/8/layout/hierarchy1"/>
    <dgm:cxn modelId="{621E94CC-63AB-463F-AC97-8F49DA5786D1}" type="presParOf" srcId="{93357F92-EF62-4604-B7E1-EBDA8408A90A}" destId="{F7128861-E57C-4479-AFD8-0F1D0102401F}" srcOrd="1" destOrd="0" presId="urn:microsoft.com/office/officeart/2005/8/layout/hierarchy1"/>
    <dgm:cxn modelId="{30137CD4-5F4B-49F0-9754-37B48014DDB2}" type="presParOf" srcId="{58E6C79B-CFDA-4BE5-8878-EAD7B37F7C32}" destId="{F768B1DF-4A58-4C52-B4DE-4B457EEC11D5}" srcOrd="6" destOrd="0" presId="urn:microsoft.com/office/officeart/2005/8/layout/hierarchy1"/>
    <dgm:cxn modelId="{72BBC3A5-7A06-4701-BF4C-F0C68BF409A0}" type="presParOf" srcId="{58E6C79B-CFDA-4BE5-8878-EAD7B37F7C32}" destId="{E3AA6DAD-5C2A-466B-92E0-FEA547914F33}" srcOrd="7" destOrd="0" presId="urn:microsoft.com/office/officeart/2005/8/layout/hierarchy1"/>
    <dgm:cxn modelId="{B5B118A5-8BCE-4496-8FF0-F2523C2CC3D7}" type="presParOf" srcId="{E3AA6DAD-5C2A-466B-92E0-FEA547914F33}" destId="{31F84273-727D-4A46-87D3-2A239C6F8FEA}" srcOrd="0" destOrd="0" presId="urn:microsoft.com/office/officeart/2005/8/layout/hierarchy1"/>
    <dgm:cxn modelId="{966CE30C-4002-4586-8736-A92F28CADB70}" type="presParOf" srcId="{31F84273-727D-4A46-87D3-2A239C6F8FEA}" destId="{6152A206-D8C5-4E1B-A159-AEE253FED10E}" srcOrd="0" destOrd="0" presId="urn:microsoft.com/office/officeart/2005/8/layout/hierarchy1"/>
    <dgm:cxn modelId="{F28D3249-778B-44EB-BC57-5A3FE4802202}" type="presParOf" srcId="{31F84273-727D-4A46-87D3-2A239C6F8FEA}" destId="{61A54F35-FE7A-4B9C-89CA-4A7C54A86BDF}" srcOrd="1" destOrd="0" presId="urn:microsoft.com/office/officeart/2005/8/layout/hierarchy1"/>
    <dgm:cxn modelId="{87DFFCC8-0F1E-4C1D-863B-9B43D45C81EA}" type="presParOf" srcId="{E3AA6DAD-5C2A-466B-92E0-FEA547914F33}" destId="{AAE5EE64-C1EF-4E10-A471-A17FA1412F36}" srcOrd="1" destOrd="0" presId="urn:microsoft.com/office/officeart/2005/8/layout/hierarchy1"/>
    <dgm:cxn modelId="{6F16EF6F-4970-42D7-B3A9-C025FDF7C669}" type="presParOf" srcId="{AAE5EE64-C1EF-4E10-A471-A17FA1412F36}" destId="{B5BE9ED9-3FF2-4350-A61B-23688258734C}" srcOrd="0" destOrd="0" presId="urn:microsoft.com/office/officeart/2005/8/layout/hierarchy1"/>
    <dgm:cxn modelId="{41AD6676-FE82-4B0D-9060-AC0B5F9290F6}" type="presParOf" srcId="{AAE5EE64-C1EF-4E10-A471-A17FA1412F36}" destId="{3AAB9028-F97C-4167-BA62-CA178F8D5F3F}" srcOrd="1" destOrd="0" presId="urn:microsoft.com/office/officeart/2005/8/layout/hierarchy1"/>
    <dgm:cxn modelId="{A9980BF9-E82B-4B53-BB5D-CCC32BC1B461}" type="presParOf" srcId="{3AAB9028-F97C-4167-BA62-CA178F8D5F3F}" destId="{3079D77E-BEB9-45E7-B99E-84D42EDB941E}" srcOrd="0" destOrd="0" presId="urn:microsoft.com/office/officeart/2005/8/layout/hierarchy1"/>
    <dgm:cxn modelId="{510A5E21-C1D4-4193-9178-5FE2845479F9}" type="presParOf" srcId="{3079D77E-BEB9-45E7-B99E-84D42EDB941E}" destId="{FE3B469A-479F-4931-8089-E7FF326782C8}" srcOrd="0" destOrd="0" presId="urn:microsoft.com/office/officeart/2005/8/layout/hierarchy1"/>
    <dgm:cxn modelId="{31E9C3ED-4288-46FE-A771-6CEBDFD6CB4D}" type="presParOf" srcId="{3079D77E-BEB9-45E7-B99E-84D42EDB941E}" destId="{4CD8020B-B430-4022-A6A5-DF6E15C850A9}" srcOrd="1" destOrd="0" presId="urn:microsoft.com/office/officeart/2005/8/layout/hierarchy1"/>
    <dgm:cxn modelId="{EA274497-45AF-4EA9-97AD-57B64C6905D1}" type="presParOf" srcId="{3AAB9028-F97C-4167-BA62-CA178F8D5F3F}" destId="{554161CB-467A-4E9E-83B1-6406F406F6BF}" srcOrd="1" destOrd="0" presId="urn:microsoft.com/office/officeart/2005/8/layout/hierarchy1"/>
    <dgm:cxn modelId="{514CDEB1-1D28-4CD6-ABD6-31DAFE45D496}" type="presParOf" srcId="{AAE5EE64-C1EF-4E10-A471-A17FA1412F36}" destId="{4E22A52F-5E4F-4C10-83FC-9447DD693368}" srcOrd="2" destOrd="0" presId="urn:microsoft.com/office/officeart/2005/8/layout/hierarchy1"/>
    <dgm:cxn modelId="{C80BAA3C-4E3F-4958-9DA1-EA89B34758FB}" type="presParOf" srcId="{AAE5EE64-C1EF-4E10-A471-A17FA1412F36}" destId="{962E5DEA-076B-4803-A944-7D3614872FCD}" srcOrd="3" destOrd="0" presId="urn:microsoft.com/office/officeart/2005/8/layout/hierarchy1"/>
    <dgm:cxn modelId="{00E98646-2ECF-4E7E-909F-B5BDCF3323D6}" type="presParOf" srcId="{962E5DEA-076B-4803-A944-7D3614872FCD}" destId="{27FDD6FE-D415-43FA-B24C-6EFB54BFB9DB}" srcOrd="0" destOrd="0" presId="urn:microsoft.com/office/officeart/2005/8/layout/hierarchy1"/>
    <dgm:cxn modelId="{1D0EEABF-CD6C-432A-A319-5FE29182F7E0}" type="presParOf" srcId="{27FDD6FE-D415-43FA-B24C-6EFB54BFB9DB}" destId="{C2378FE8-01AD-4339-9D46-B2F6F4B7E2B4}" srcOrd="0" destOrd="0" presId="urn:microsoft.com/office/officeart/2005/8/layout/hierarchy1"/>
    <dgm:cxn modelId="{B4517DF3-920F-4EF6-883F-11DB75F1D755}" type="presParOf" srcId="{27FDD6FE-D415-43FA-B24C-6EFB54BFB9DB}" destId="{AB39B0AE-674B-4F0F-9848-D7DEF0C83C57}" srcOrd="1" destOrd="0" presId="urn:microsoft.com/office/officeart/2005/8/layout/hierarchy1"/>
    <dgm:cxn modelId="{3C79DAF3-555F-4952-A077-D94E6D89C27D}" type="presParOf" srcId="{962E5DEA-076B-4803-A944-7D3614872FCD}" destId="{E2070D4D-A03C-4001-B75A-F26C22B65717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5BE2-0E6F-4FA7-90AB-0938918A23B9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CA5F4-1AE8-48C5-B7E7-05322196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4510AF-6528-4EB8-AABD-31D94B837169}" type="datetime1">
              <a:rPr lang="uk-UA" smtClean="0"/>
              <a:t>13.01.2013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1003A-5302-4AE9-B003-D22F1AF0CD03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6268E-1C1D-4EA3-B3BC-43B19F81C7CA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BF185-2A72-445B-AFCE-FDCF62907B7E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0618B-FC72-4FD2-96BE-6024DD671479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67C71-FE7F-4F94-BA08-EB1E1B720650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1E99D-78AF-4FD1-82F6-B772FF0C8116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2B93E-FB77-48BB-B75C-8DA1B1473A5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49D84-F14C-4F67-BE29-FAA9229BE45F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ACF9CD-9A4A-4084-AC59-67DAD17DA41E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C99335-A071-40CD-8755-076208785B46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080A7AE-733F-41C6-93D4-276D1FBA7CB5}" type="datetime1">
              <a:rPr lang="uk-UA" smtClean="0"/>
              <a:t>13.01.2013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829761"/>
          </a:xfrm>
        </p:spPr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500306"/>
            <a:ext cx="7772400" cy="119970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571876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52"/>
            <a:ext cx="4040188" cy="762000"/>
          </a:xfrm>
        </p:spPr>
        <p:txBody>
          <a:bodyPr/>
          <a:lstStyle/>
          <a:p>
            <a:pPr algn="ctr"/>
            <a:r>
              <a:rPr lang="uk-UA" dirty="0" smtClean="0"/>
              <a:t>Зміна стилю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2928934"/>
            <a:ext cx="4041775" cy="9572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/>
              <a:t>Збереження виділеного фрагменту як новий експрес-стиль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DCC9-9074-461D-88E7-3A58052391E3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3951448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00504"/>
            <a:ext cx="4041775" cy="208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000108"/>
            <a:ext cx="2921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4572000" y="142852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Застосування стилю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err="1" smtClean="0">
                <a:latin typeface="Calibri" pitchFamily="34" charset="0"/>
              </a:rPr>
              <a:t>Користувач</a:t>
            </a:r>
            <a:r>
              <a:rPr lang="ru-RU" sz="2200" dirty="0" smtClean="0">
                <a:latin typeface="Calibri" pitchFamily="34" charset="0"/>
              </a:rPr>
              <a:t>  </a:t>
            </a:r>
            <a:r>
              <a:rPr lang="ru-RU" sz="2200" dirty="0" err="1" smtClean="0">
                <a:latin typeface="Calibri" pitchFamily="34" charset="0"/>
              </a:rPr>
              <a:t>може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розробити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новий</a:t>
            </a:r>
            <a:r>
              <a:rPr lang="ru-RU" sz="2200" dirty="0" smtClean="0">
                <a:latin typeface="Calibri" pitchFamily="34" charset="0"/>
              </a:rPr>
              <a:t> стиль </a:t>
            </a:r>
            <a:r>
              <a:rPr lang="ru-RU" sz="2200" dirty="0" err="1" smtClean="0">
                <a:latin typeface="Calibri" pitchFamily="34" charset="0"/>
              </a:rPr>
              <a:t>об'єктів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кількома</a:t>
            </a:r>
            <a:r>
              <a:rPr lang="ru-RU" sz="2200" dirty="0" smtClean="0">
                <a:latin typeface="Calibri" pitchFamily="34" charset="0"/>
              </a:rPr>
              <a:t> способами. </a:t>
            </a:r>
          </a:p>
          <a:p>
            <a:pPr marL="0" indent="0">
              <a:buNone/>
            </a:pPr>
            <a:r>
              <a:rPr lang="ru-RU" sz="2200" dirty="0" err="1" smtClean="0">
                <a:latin typeface="Calibri" pitchFamily="34" charset="0"/>
              </a:rPr>
              <a:t>Можна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відформатувати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деякий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об'єкт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належним</a:t>
            </a:r>
            <a:r>
              <a:rPr lang="ru-RU" sz="2200" dirty="0" smtClean="0">
                <a:latin typeface="Calibri" pitchFamily="34" charset="0"/>
              </a:rPr>
              <a:t> чином </a:t>
            </a:r>
            <a:r>
              <a:rPr lang="ru-RU" sz="2200" dirty="0" err="1" smtClean="0">
                <a:latin typeface="Calibri" pitchFamily="34" charset="0"/>
              </a:rPr>
              <a:t>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зберегти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цей</a:t>
            </a:r>
            <a:r>
              <a:rPr lang="ru-RU" sz="2200" dirty="0" smtClean="0">
                <a:latin typeface="Calibri" pitchFamily="34" charset="0"/>
              </a:rPr>
              <a:t> «</a:t>
            </a:r>
            <a:r>
              <a:rPr lang="ru-RU" sz="2200" dirty="0" err="1" smtClean="0">
                <a:latin typeface="Calibri" pitchFamily="34" charset="0"/>
              </a:rPr>
              <a:t>зразок</a:t>
            </a:r>
            <a:r>
              <a:rPr lang="ru-RU" sz="2200" dirty="0" smtClean="0">
                <a:latin typeface="Calibri" pitchFamily="34" charset="0"/>
              </a:rPr>
              <a:t>» </a:t>
            </a:r>
            <a:r>
              <a:rPr lang="ru-RU" sz="2200" dirty="0" err="1" smtClean="0">
                <a:latin typeface="Calibri" pitchFamily="34" charset="0"/>
              </a:rPr>
              <a:t>з</a:t>
            </a:r>
            <a:r>
              <a:rPr lang="ru-RU" sz="2200" dirty="0" smtClean="0">
                <a:latin typeface="Calibri" pitchFamily="34" charset="0"/>
              </a:rPr>
              <a:t> набором </a:t>
            </a:r>
            <a:r>
              <a:rPr lang="ru-RU" sz="2200" dirty="0" err="1" smtClean="0">
                <a:latin typeface="Calibri" pitchFamily="34" charset="0"/>
              </a:rPr>
              <a:t>значень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його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властивостей</a:t>
            </a:r>
            <a:r>
              <a:rPr lang="ru-RU" sz="2200" dirty="0" smtClean="0">
                <a:latin typeface="Calibri" pitchFamily="34" charset="0"/>
              </a:rPr>
              <a:t> як </a:t>
            </a:r>
            <a:r>
              <a:rPr lang="ru-RU" sz="2200" dirty="0" err="1" smtClean="0">
                <a:latin typeface="Calibri" pitchFamily="34" charset="0"/>
              </a:rPr>
              <a:t>новий</a:t>
            </a:r>
            <a:r>
              <a:rPr lang="ru-RU" sz="2200" dirty="0" smtClean="0">
                <a:latin typeface="Calibri" pitchFamily="34" charset="0"/>
              </a:rPr>
              <a:t> стиль, </a:t>
            </a:r>
            <a:r>
              <a:rPr lang="ru-RU" sz="2200" dirty="0" err="1" smtClean="0">
                <a:latin typeface="Calibri" pitchFamily="34" charset="0"/>
              </a:rPr>
              <a:t>надавши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йому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ім'я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latin typeface="Calibri" pitchFamily="34" charset="0"/>
              </a:rPr>
              <a:t>В </a:t>
            </a:r>
            <a:r>
              <a:rPr lang="ru-RU" sz="2200" dirty="0" err="1" smtClean="0">
                <a:latin typeface="Calibri" pitchFamily="34" charset="0"/>
              </a:rPr>
              <a:t>іншому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випадку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значення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параметрів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форматування</a:t>
            </a:r>
            <a:r>
              <a:rPr lang="ru-RU" sz="2200" dirty="0" smtClean="0">
                <a:latin typeface="Calibri" pitchFamily="34" charset="0"/>
              </a:rPr>
              <a:t> та </a:t>
            </a:r>
            <a:r>
              <a:rPr lang="ru-RU" sz="2200" dirty="0" err="1" smtClean="0">
                <a:latin typeface="Calibri" pitchFamily="34" charset="0"/>
              </a:rPr>
              <a:t>ім'я</a:t>
            </a:r>
            <a:r>
              <a:rPr lang="ru-RU" sz="2200" dirty="0" smtClean="0">
                <a:latin typeface="Calibri" pitchFamily="34" charset="0"/>
              </a:rPr>
              <a:t> стилю </a:t>
            </a:r>
            <a:r>
              <a:rPr lang="ru-RU" sz="2200" dirty="0" err="1" smtClean="0">
                <a:latin typeface="Calibri" pitchFamily="34" charset="0"/>
              </a:rPr>
              <a:t>задаються</a:t>
            </a:r>
            <a:r>
              <a:rPr lang="ru-RU" sz="2200" dirty="0" smtClean="0">
                <a:latin typeface="Calibri" pitchFamily="34" charset="0"/>
              </a:rPr>
              <a:t> у </a:t>
            </a:r>
            <a:r>
              <a:rPr lang="ru-RU" sz="2200" dirty="0" err="1" smtClean="0">
                <a:latin typeface="Calibri" pitchFamily="34" charset="0"/>
              </a:rPr>
              <a:t>відповідному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діалоговому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вікні</a:t>
            </a:r>
            <a:r>
              <a:rPr lang="ru-RU" sz="2200" dirty="0" smtClean="0">
                <a:latin typeface="Calibri" pitchFamily="34" charset="0"/>
              </a:rPr>
              <a:t>. </a:t>
            </a:r>
            <a:endParaRPr lang="en-US" sz="2200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AB75-D5C8-4A57-B1A6-8B40DE41027A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/>
              <a:t>Створення</a:t>
            </a:r>
            <a:r>
              <a:rPr lang="ru-RU" sz="2800" dirty="0" smtClean="0"/>
              <a:t> нового стилю для </a:t>
            </a:r>
            <a:r>
              <a:rPr lang="ru-RU" sz="2800" dirty="0" err="1" smtClean="0"/>
              <a:t>текстових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об'єктів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Створення стилю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Діалогове вікно </a:t>
            </a:r>
            <a:r>
              <a:rPr lang="uk-UA" dirty="0" err="1" smtClean="0"/>
              <a:t>створеннястилю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142844" y="214290"/>
            <a:ext cx="4214842" cy="51717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200" b="1" dirty="0" err="1" smtClean="0">
                <a:solidFill>
                  <a:srgbClr val="FF0000"/>
                </a:solidFill>
                <a:latin typeface="Calibri" pitchFamily="34" charset="0"/>
              </a:rPr>
              <a:t>Створення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стилю текстового </a:t>
            </a:r>
            <a:r>
              <a:rPr lang="ru-RU" sz="2200" b="1" dirty="0" err="1" smtClean="0">
                <a:solidFill>
                  <a:srgbClr val="FF0000"/>
                </a:solidFill>
                <a:latin typeface="Calibri" pitchFamily="34" charset="0"/>
              </a:rPr>
              <a:t>об'єкта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Calibri" pitchFamily="34" charset="0"/>
              </a:rPr>
              <a:t>можна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Calibri" pitchFamily="34" charset="0"/>
              </a:rPr>
              <a:t>здійснити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 в </a:t>
            </a:r>
            <a:r>
              <a:rPr lang="ru-RU" sz="2200" b="1" dirty="0" err="1" smtClean="0">
                <a:solidFill>
                  <a:srgbClr val="FF0000"/>
                </a:solidFill>
                <a:latin typeface="Calibri" pitchFamily="34" charset="0"/>
              </a:rPr>
              <a:t>такий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Calibri" pitchFamily="34" charset="0"/>
              </a:rPr>
              <a:t>спосіб</a:t>
            </a:r>
            <a:r>
              <a:rPr lang="ru-RU" sz="2200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 marL="0" lvl="0" indent="0">
              <a:buNone/>
            </a:pPr>
            <a:r>
              <a:rPr lang="ru-RU" sz="2200" dirty="0" smtClean="0">
                <a:latin typeface="Calibri" pitchFamily="34" charset="0"/>
              </a:rPr>
              <a:t>1. </a:t>
            </a:r>
            <a:r>
              <a:rPr lang="ru-RU" sz="2200" dirty="0" err="1" smtClean="0">
                <a:latin typeface="Calibri" pitchFamily="34" charset="0"/>
              </a:rPr>
              <a:t>Відкрити</a:t>
            </a:r>
            <a:r>
              <a:rPr lang="ru-RU" sz="2200" dirty="0" smtClean="0">
                <a:latin typeface="Calibri" pitchFamily="34" charset="0"/>
              </a:rPr>
              <a:t>  </a:t>
            </a:r>
            <a:r>
              <a:rPr lang="ru-RU" sz="2200" dirty="0" err="1" smtClean="0">
                <a:latin typeface="Calibri" pitchFamily="34" charset="0"/>
              </a:rPr>
              <a:t>вікно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Стилі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вибором</a:t>
            </a:r>
            <a:r>
              <a:rPr lang="ru-RU" sz="2200" dirty="0" smtClean="0">
                <a:latin typeface="Calibri" pitchFamily="34" charset="0"/>
              </a:rPr>
              <a:t> кнопки </a:t>
            </a:r>
            <a:r>
              <a:rPr lang="ru-RU" sz="2200" dirty="0" err="1" smtClean="0">
                <a:latin typeface="Calibri" pitchFamily="34" charset="0"/>
              </a:rPr>
              <a:t>відкриття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діалогового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вікна</a:t>
            </a:r>
            <a:r>
              <a:rPr lang="ru-RU" sz="2200" dirty="0" smtClean="0">
                <a:latin typeface="Calibri" pitchFamily="34" charset="0"/>
              </a:rPr>
              <a:t> в </a:t>
            </a:r>
            <a:r>
              <a:rPr lang="ru-RU" sz="2200" dirty="0" err="1" smtClean="0">
                <a:latin typeface="Calibri" pitchFamily="34" charset="0"/>
              </a:rPr>
              <a:t>групі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Стилі</a:t>
            </a:r>
            <a:r>
              <a:rPr lang="ru-RU" sz="2200" dirty="0" smtClean="0">
                <a:latin typeface="Calibri" pitchFamily="34" charset="0"/>
              </a:rPr>
              <a:t> на </a:t>
            </a:r>
            <a:r>
              <a:rPr lang="ru-RU" sz="2200" dirty="0" err="1" smtClean="0">
                <a:latin typeface="Calibri" pitchFamily="34" charset="0"/>
              </a:rPr>
              <a:t>вкладці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Основне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200" dirty="0" smtClean="0">
                <a:latin typeface="Calibri" pitchFamily="34" charset="0"/>
              </a:rPr>
              <a:t>2. </a:t>
            </a:r>
            <a:r>
              <a:rPr lang="ru-RU" sz="2200" dirty="0" err="1" smtClean="0">
                <a:latin typeface="Calibri" pitchFamily="34" charset="0"/>
              </a:rPr>
              <a:t>Вибрати</a:t>
            </a:r>
            <a:r>
              <a:rPr lang="ru-RU" sz="2200" dirty="0" smtClean="0">
                <a:latin typeface="Calibri" pitchFamily="34" charset="0"/>
              </a:rPr>
              <a:t> у </a:t>
            </a:r>
            <a:r>
              <a:rPr lang="ru-RU" sz="2200" dirty="0" err="1" smtClean="0">
                <a:latin typeface="Calibri" pitchFamily="34" charset="0"/>
              </a:rPr>
              <a:t>нижній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частині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вікна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Стилі</a:t>
            </a:r>
            <a:r>
              <a:rPr lang="ru-RU" sz="2200" dirty="0" smtClean="0">
                <a:latin typeface="Calibri" pitchFamily="34" charset="0"/>
              </a:rPr>
              <a:t> кнопку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Створити</a:t>
            </a:r>
            <a:r>
              <a:rPr lang="ru-RU" sz="2200" b="1" dirty="0" smtClean="0">
                <a:latin typeface="Calibri" pitchFamily="34" charset="0"/>
              </a:rPr>
              <a:t> стиль       .</a:t>
            </a:r>
            <a:endParaRPr lang="ru-RU" sz="22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n-US" sz="2200" dirty="0" smtClean="0">
                <a:latin typeface="Calibri" pitchFamily="34" charset="0"/>
              </a:rPr>
              <a:t>3</a:t>
            </a:r>
            <a:r>
              <a:rPr lang="uk-UA" sz="2200" dirty="0" smtClean="0">
                <a:latin typeface="Calibri" pitchFamily="34" charset="0"/>
              </a:rPr>
              <a:t>.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</a:rPr>
              <a:t>У</a:t>
            </a:r>
            <a:r>
              <a:rPr lang="ru-RU" sz="2200" dirty="0" err="1" smtClean="0">
                <a:latin typeface="Calibri" pitchFamily="34" charset="0"/>
              </a:rPr>
              <a:t>становити</a:t>
            </a:r>
            <a:r>
              <a:rPr lang="ru-RU" sz="2200" dirty="0" smtClean="0">
                <a:latin typeface="Calibri" pitchFamily="34" charset="0"/>
              </a:rPr>
              <a:t> в </a:t>
            </a:r>
            <a:r>
              <a:rPr lang="ru-RU" sz="2200" dirty="0" err="1" smtClean="0">
                <a:latin typeface="Calibri" pitchFamily="34" charset="0"/>
              </a:rPr>
              <a:t>вікні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Створення</a:t>
            </a:r>
            <a:r>
              <a:rPr lang="ru-RU" sz="2200" b="1" dirty="0" smtClean="0">
                <a:latin typeface="Calibri" pitchFamily="34" charset="0"/>
              </a:rPr>
              <a:t> стилю за </a:t>
            </a:r>
            <a:r>
              <a:rPr lang="ru-RU" sz="2200" b="1" dirty="0" err="1" smtClean="0">
                <a:latin typeface="Calibri" pitchFamily="34" charset="0"/>
              </a:rPr>
              <a:t>допомогою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форматування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потрібні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значення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властивостей</a:t>
            </a:r>
            <a:r>
              <a:rPr lang="ru-RU" sz="2200" dirty="0" smtClean="0">
                <a:latin typeface="Calibri" pitchFamily="34" charset="0"/>
              </a:rPr>
              <a:t> стилю: </a:t>
            </a:r>
            <a:r>
              <a:rPr lang="ru-RU" sz="2200" dirty="0" err="1" smtClean="0">
                <a:latin typeface="Calibri" pitchFamily="34" charset="0"/>
              </a:rPr>
              <a:t>ім'я</a:t>
            </a:r>
            <a:r>
              <a:rPr lang="ru-RU" sz="2200" dirty="0" smtClean="0">
                <a:latin typeface="Calibri" pitchFamily="34" charset="0"/>
              </a:rPr>
              <a:t>, тип стилю, до </a:t>
            </a:r>
            <a:r>
              <a:rPr lang="ru-RU" sz="2200" dirty="0" err="1" smtClean="0">
                <a:latin typeface="Calibri" pitchFamily="34" charset="0"/>
              </a:rPr>
              <a:t>якого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він</a:t>
            </a:r>
            <a:r>
              <a:rPr lang="ru-RU" sz="2200" dirty="0" smtClean="0">
                <a:latin typeface="Calibri" pitchFamily="34" charset="0"/>
              </a:rPr>
              <a:t> буде </a:t>
            </a:r>
            <a:r>
              <a:rPr lang="ru-RU" sz="2200" dirty="0" err="1" smtClean="0">
                <a:latin typeface="Calibri" pitchFamily="34" charset="0"/>
              </a:rPr>
              <a:t>застосовуватися</a:t>
            </a:r>
            <a:r>
              <a:rPr lang="ru-RU" sz="2200" dirty="0" smtClean="0">
                <a:latin typeface="Calibri" pitchFamily="34" charset="0"/>
              </a:rPr>
              <a:t>, шрифт, </a:t>
            </a:r>
            <a:r>
              <a:rPr lang="ru-RU" sz="2200" dirty="0" err="1" smtClean="0">
                <a:latin typeface="Calibri" pitchFamily="34" charset="0"/>
              </a:rPr>
              <a:t>колір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символів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спосіб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вирівнювання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міжрядковий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інтервал</a:t>
            </a:r>
            <a:r>
              <a:rPr lang="ru-RU" sz="2200" dirty="0" smtClean="0">
                <a:latin typeface="Calibri" pitchFamily="34" charset="0"/>
              </a:rPr>
              <a:t> та </a:t>
            </a:r>
            <a:r>
              <a:rPr lang="ru-RU" sz="2200" dirty="0" err="1" smtClean="0">
                <a:latin typeface="Calibri" pitchFamily="34" charset="0"/>
              </a:rPr>
              <a:t>ін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0" lvl="1" indent="0">
              <a:buNone/>
            </a:pPr>
            <a:r>
              <a:rPr lang="ru-RU" sz="2200" dirty="0" smtClean="0">
                <a:latin typeface="Calibri" pitchFamily="34" charset="0"/>
              </a:rPr>
              <a:t>4. </a:t>
            </a:r>
            <a:r>
              <a:rPr lang="ru-RU" sz="2200" dirty="0" err="1" smtClean="0">
                <a:latin typeface="Calibri" pitchFamily="34" charset="0"/>
              </a:rPr>
              <a:t>Якщо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встановити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перемикач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Нові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документи</a:t>
            </a:r>
            <a:r>
              <a:rPr lang="ru-RU" sz="2200" b="1" dirty="0" smtClean="0">
                <a:latin typeface="Calibri" pitchFamily="34" charset="0"/>
              </a:rPr>
              <a:t> на </a:t>
            </a:r>
            <a:r>
              <a:rPr lang="ru-RU" sz="2200" b="1" dirty="0" err="1" smtClean="0">
                <a:latin typeface="Calibri" pitchFamily="34" charset="0"/>
              </a:rPr>
              <a:t>основі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цього</a:t>
            </a:r>
            <a:r>
              <a:rPr lang="ru-RU" sz="2200" b="1" dirty="0" smtClean="0">
                <a:latin typeface="Calibri" pitchFamily="34" charset="0"/>
              </a:rPr>
              <a:t> шаблону, </a:t>
            </a:r>
            <a:r>
              <a:rPr lang="ru-RU" sz="2200" dirty="0" smtClean="0">
                <a:latin typeface="Calibri" pitchFamily="34" charset="0"/>
              </a:rPr>
              <a:t>то </a:t>
            </a:r>
            <a:r>
              <a:rPr lang="ru-RU" sz="2200" dirty="0" err="1" smtClean="0">
                <a:latin typeface="Calibri" pitchFamily="34" charset="0"/>
              </a:rPr>
              <a:t>новий</a:t>
            </a:r>
            <a:r>
              <a:rPr lang="ru-RU" sz="2200" dirty="0" smtClean="0">
                <a:latin typeface="Calibri" pitchFamily="34" charset="0"/>
              </a:rPr>
              <a:t> стиль </a:t>
            </a:r>
            <a:r>
              <a:rPr lang="ru-RU" sz="2200" dirty="0" err="1" smtClean="0">
                <a:latin typeface="Calibri" pitchFamily="34" charset="0"/>
              </a:rPr>
              <a:t>застосовуватиметься</a:t>
            </a:r>
            <a:r>
              <a:rPr lang="ru-RU" sz="2200" dirty="0" smtClean="0">
                <a:latin typeface="Calibri" pitchFamily="34" charset="0"/>
              </a:rPr>
              <a:t> не </a:t>
            </a:r>
            <a:r>
              <a:rPr lang="ru-RU" sz="2200" dirty="0" err="1" smtClean="0">
                <a:latin typeface="Calibri" pitchFamily="34" charset="0"/>
              </a:rPr>
              <a:t>тільки</a:t>
            </a:r>
            <a:r>
              <a:rPr lang="ru-RU" sz="2200" dirty="0" smtClean="0">
                <a:latin typeface="Calibri" pitchFamily="34" charset="0"/>
              </a:rPr>
              <a:t> в поточному </a:t>
            </a:r>
            <a:r>
              <a:rPr lang="ru-RU" sz="2200" dirty="0" err="1" smtClean="0">
                <a:latin typeface="Calibri" pitchFamily="34" charset="0"/>
              </a:rPr>
              <a:t>документі</a:t>
            </a:r>
            <a:r>
              <a:rPr lang="ru-RU" sz="2200" dirty="0" smtClean="0">
                <a:latin typeface="Calibri" pitchFamily="34" charset="0"/>
              </a:rPr>
              <a:t>, а </a:t>
            </a:r>
            <a:r>
              <a:rPr lang="ru-RU" sz="2200" dirty="0" err="1" smtClean="0">
                <a:latin typeface="Calibri" pitchFamily="34" charset="0"/>
              </a:rPr>
              <a:t>й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інших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які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створюватимуться</a:t>
            </a:r>
            <a:r>
              <a:rPr lang="ru-RU" sz="2200" dirty="0" smtClean="0">
                <a:latin typeface="Calibri" pitchFamily="34" charset="0"/>
              </a:rPr>
              <a:t> на </a:t>
            </a:r>
            <a:r>
              <a:rPr lang="ru-RU" sz="2200" dirty="0" err="1" smtClean="0">
                <a:latin typeface="Calibri" pitchFamily="34" charset="0"/>
              </a:rPr>
              <a:t>основі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цього</a:t>
            </a:r>
            <a:r>
              <a:rPr lang="ru-RU" sz="2200" dirty="0" smtClean="0">
                <a:latin typeface="Calibri" pitchFamily="34" charset="0"/>
              </a:rPr>
              <a:t> шаблону.</a:t>
            </a:r>
          </a:p>
          <a:p>
            <a:pPr marL="0" lvl="1" indent="0">
              <a:buNone/>
            </a:pPr>
            <a:r>
              <a:rPr lang="ru-RU" sz="2200" dirty="0" smtClean="0">
                <a:latin typeface="Calibri" pitchFamily="34" charset="0"/>
              </a:rPr>
              <a:t>5. </a:t>
            </a:r>
            <a:r>
              <a:rPr lang="ru-RU" sz="2200" dirty="0" err="1" smtClean="0">
                <a:latin typeface="Calibri" pitchFamily="34" charset="0"/>
              </a:rPr>
              <a:t>Установити</a:t>
            </a:r>
            <a:r>
              <a:rPr lang="ru-RU" sz="2200" dirty="0" smtClean="0">
                <a:latin typeface="Calibri" pitchFamily="34" charset="0"/>
              </a:rPr>
              <a:t> за потреби </a:t>
            </a:r>
            <a:r>
              <a:rPr lang="ru-RU" sz="2200" dirty="0" err="1" smtClean="0">
                <a:latin typeface="Calibri" pitchFamily="34" charset="0"/>
              </a:rPr>
              <a:t>значення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інших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властивостей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вибравши</a:t>
            </a:r>
            <a:r>
              <a:rPr lang="ru-RU" sz="2200" dirty="0" smtClean="0">
                <a:latin typeface="Calibri" pitchFamily="34" charset="0"/>
              </a:rPr>
              <a:t> кнопку </a:t>
            </a:r>
            <a:r>
              <a:rPr lang="ru-RU" sz="2200" b="1" dirty="0" smtClean="0">
                <a:latin typeface="Calibri" pitchFamily="34" charset="0"/>
              </a:rPr>
              <a:t>Формат</a:t>
            </a:r>
            <a:r>
              <a:rPr lang="ru-RU" sz="2200" dirty="0" smtClean="0">
                <a:latin typeface="Calibri" pitchFamily="34" charset="0"/>
              </a:rPr>
              <a:t> у </a:t>
            </a:r>
            <a:r>
              <a:rPr lang="ru-RU" sz="2200" dirty="0" err="1" smtClean="0">
                <a:latin typeface="Calibri" pitchFamily="34" charset="0"/>
              </a:rPr>
              <a:t>нижній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частині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вікна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0" lvl="1" indent="0">
              <a:buNone/>
            </a:pPr>
            <a:r>
              <a:rPr lang="uk-UA" sz="2200" dirty="0" smtClean="0">
                <a:latin typeface="Calibri" pitchFamily="34" charset="0"/>
              </a:rPr>
              <a:t>6. </a:t>
            </a:r>
            <a:r>
              <a:rPr lang="ru-RU" sz="2200" dirty="0" err="1" smtClean="0">
                <a:latin typeface="Calibri" pitchFamily="34" charset="0"/>
              </a:rPr>
              <a:t>Вибрати</a:t>
            </a:r>
            <a:r>
              <a:rPr lang="ru-RU" sz="2200" dirty="0" smtClean="0">
                <a:latin typeface="Calibri" pitchFamily="34" charset="0"/>
              </a:rPr>
              <a:t> кнопку</a:t>
            </a:r>
            <a:r>
              <a:rPr lang="ru-RU" sz="2200" b="1" dirty="0" smtClean="0">
                <a:latin typeface="Calibri" pitchFamily="34" charset="0"/>
              </a:rPr>
              <a:t> ОК.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3335-FE5A-4324-A4E5-B678112BC16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0774" y="1624012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85860"/>
            <a:ext cx="4786314" cy="338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Інспектор стилів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Параметри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214282" y="285728"/>
            <a:ext cx="3071834" cy="51003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latin typeface="Calibri" pitchFamily="34" charset="0"/>
              </a:rPr>
              <a:t>Для </a:t>
            </a:r>
            <a:r>
              <a:rPr lang="ru-RU" sz="2800" dirty="0" err="1" smtClean="0">
                <a:latin typeface="Calibri" pitchFamily="34" charset="0"/>
              </a:rPr>
              <a:t>полегшення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роботи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зі</a:t>
            </a:r>
            <a:r>
              <a:rPr lang="ru-RU" sz="2800" dirty="0" smtClean="0">
                <a:latin typeface="Calibri" pitchFamily="34" charset="0"/>
              </a:rPr>
              <a:t> стилями </a:t>
            </a:r>
            <a:r>
              <a:rPr lang="ru-RU" sz="2800" dirty="0" err="1" smtClean="0">
                <a:latin typeface="Calibri" pitchFamily="34" charset="0"/>
              </a:rPr>
              <a:t>текстових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об'єктів</a:t>
            </a:r>
            <a:r>
              <a:rPr lang="ru-RU" sz="2800" dirty="0" smtClean="0">
                <a:latin typeface="Calibri" pitchFamily="34" charset="0"/>
              </a:rPr>
              <a:t> у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Word</a:t>
            </a:r>
            <a:r>
              <a:rPr lang="ru-RU" sz="2800" b="1" dirty="0" smtClean="0">
                <a:latin typeface="Calibri" pitchFamily="34" charset="0"/>
              </a:rPr>
              <a:t> 2007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існує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спеціальний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засіб</a:t>
            </a:r>
            <a:r>
              <a:rPr lang="ru-RU" sz="2800" dirty="0" smtClean="0">
                <a:latin typeface="Calibri" pitchFamily="34" charset="0"/>
              </a:rPr>
              <a:t> -</a:t>
            </a:r>
            <a:r>
              <a:rPr lang="ru-RU" sz="2800" b="1" i="1" dirty="0" smtClean="0">
                <a:latin typeface="Calibri" pitchFamily="34" charset="0"/>
              </a:rPr>
              <a:t> </a:t>
            </a:r>
            <a:r>
              <a:rPr lang="ru-RU" sz="2800" b="1" i="1" dirty="0" err="1" smtClean="0">
                <a:latin typeface="Calibri" pitchFamily="34" charset="0"/>
              </a:rPr>
              <a:t>інспектор</a:t>
            </a:r>
            <a:r>
              <a:rPr lang="ru-RU" sz="2800" b="1" i="1" dirty="0" smtClean="0">
                <a:latin typeface="Calibri" pitchFamily="34" charset="0"/>
              </a:rPr>
              <a:t> </a:t>
            </a:r>
            <a:r>
              <a:rPr lang="ru-RU" sz="2800" b="1" i="1" dirty="0" err="1" smtClean="0">
                <a:latin typeface="Calibri" pitchFamily="34" charset="0"/>
              </a:rPr>
              <a:t>стилів</a:t>
            </a:r>
            <a:r>
              <a:rPr lang="ru-RU" sz="2800" b="1" i="1" dirty="0" smtClean="0">
                <a:latin typeface="Calibri" pitchFamily="34" charset="0"/>
              </a:rPr>
              <a:t>,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який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дає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змогу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відстежувати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стилі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абзаців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символів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які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використовувалися</a:t>
            </a:r>
            <a:r>
              <a:rPr lang="ru-RU" sz="2800" dirty="0" smtClean="0">
                <a:latin typeface="Calibri" pitchFamily="34" charset="0"/>
              </a:rPr>
              <a:t> в </a:t>
            </a:r>
            <a:r>
              <a:rPr lang="ru-RU" sz="2800" dirty="0" err="1" smtClean="0">
                <a:latin typeface="Calibri" pitchFamily="34" charset="0"/>
              </a:rPr>
              <a:t>означеному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документі</a:t>
            </a:r>
            <a:r>
              <a:rPr lang="ru-RU" sz="2800" dirty="0" smtClean="0">
                <a:latin typeface="Calibri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800" dirty="0" smtClean="0">
                <a:latin typeface="Calibri" pitchFamily="34" charset="0"/>
              </a:rPr>
              <a:t>Для </a:t>
            </a:r>
            <a:r>
              <a:rPr lang="ru-RU" sz="2800" dirty="0" err="1" smtClean="0">
                <a:latin typeface="Calibri" pitchFamily="34" charset="0"/>
              </a:rPr>
              <a:t>відкриття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його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вікна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потрібно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кнопку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Інспектор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стилів</a:t>
            </a:r>
            <a:r>
              <a:rPr lang="ru-RU" sz="2800" dirty="0" smtClean="0">
                <a:latin typeface="Calibri" pitchFamily="34" charset="0"/>
              </a:rPr>
              <a:t>        у </a:t>
            </a:r>
            <a:r>
              <a:rPr lang="ru-RU" sz="2800" dirty="0" err="1" smtClean="0">
                <a:latin typeface="Calibri" pitchFamily="34" charset="0"/>
              </a:rPr>
              <a:t>нижній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частині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вікна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Стилі</a:t>
            </a:r>
            <a:r>
              <a:rPr lang="ru-RU" sz="2800" b="1" dirty="0" smtClean="0">
                <a:latin typeface="Calibri" pitchFamily="34" charset="0"/>
              </a:rPr>
              <a:t>. </a:t>
            </a:r>
            <a:r>
              <a:rPr lang="ru-RU" sz="2800" dirty="0" err="1" smtClean="0">
                <a:latin typeface="Calibri" pitchFamily="34" charset="0"/>
              </a:rPr>
              <a:t>Використовуючи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засоби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інспектора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стилів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можна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встановити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або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відмінити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певні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стилі</a:t>
            </a:r>
            <a:r>
              <a:rPr lang="ru-RU" sz="28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49FA-053A-4C99-88A0-CFB397909A5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49" y="3057524"/>
            <a:ext cx="238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42852"/>
            <a:ext cx="2071702" cy="52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142984"/>
            <a:ext cx="3979870" cy="27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Теми документа та </a:t>
            </a:r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Бібліотека вбудованих тем документа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785794"/>
            <a:ext cx="4354544" cy="4600263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Стильове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</a:rPr>
              <a:t>застосовано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тільки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об</a:t>
            </a:r>
            <a:r>
              <a:rPr lang="en-US" dirty="0" smtClean="0">
                <a:latin typeface="Calibri" pitchFamily="34" charset="0"/>
              </a:rPr>
              <a:t>’</a:t>
            </a:r>
            <a:r>
              <a:rPr lang="ru-RU" dirty="0" err="1" smtClean="0">
                <a:latin typeface="Calibri" pitchFamily="34" charset="0"/>
              </a:rPr>
              <a:t>єктів</a:t>
            </a:r>
            <a:r>
              <a:rPr lang="ru-RU" dirty="0" smtClean="0">
                <a:latin typeface="Calibri" pitchFamily="34" charset="0"/>
              </a:rPr>
              <a:t>,  а </a:t>
            </a:r>
            <a:r>
              <a:rPr lang="ru-RU" dirty="0" err="1" smtClean="0">
                <a:latin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всього</a:t>
            </a:r>
            <a:r>
              <a:rPr lang="ru-RU" dirty="0" smtClean="0">
                <a:latin typeface="Calibri" pitchFamily="34" charset="0"/>
              </a:rPr>
              <a:t> текстового документа як </a:t>
            </a:r>
            <a:r>
              <a:rPr lang="ru-RU" dirty="0" err="1" smtClean="0">
                <a:latin typeface="Calibri" pitchFamily="34" charset="0"/>
              </a:rPr>
              <a:t>єдиного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цілого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цього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системі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Microsoft Office</a:t>
            </a:r>
            <a:r>
              <a:rPr lang="ru-RU" dirty="0" smtClean="0">
                <a:latin typeface="Calibri" pitchFamily="34" charset="0"/>
              </a:rPr>
              <a:t> 2007 </a:t>
            </a:r>
            <a:r>
              <a:rPr lang="ru-RU" dirty="0" err="1" smtClean="0">
                <a:latin typeface="Calibri" pitchFamily="34" charset="0"/>
              </a:rPr>
              <a:t>використовується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такий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засіб</a:t>
            </a:r>
            <a:r>
              <a:rPr lang="ru-RU" dirty="0" smtClean="0">
                <a:latin typeface="Calibri" pitchFamily="34" charset="0"/>
              </a:rPr>
              <a:t> як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теми документа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Раніше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однакового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було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всіх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документа (тексту, заголовка</a:t>
            </a:r>
            <a:r>
              <a:rPr lang="ru-RU" baseline="30000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графіків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фігур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), на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затрачали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чимало</a:t>
            </a:r>
            <a:r>
              <a:rPr lang="ru-RU" dirty="0" smtClean="0">
                <a:latin typeface="Calibri" pitchFamily="34" charset="0"/>
              </a:rPr>
              <a:t> часу.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Використання</a:t>
            </a:r>
            <a:r>
              <a:rPr lang="ru-RU" dirty="0" smtClean="0">
                <a:latin typeface="Calibri" pitchFamily="34" charset="0"/>
              </a:rPr>
              <a:t> тем </a:t>
            </a:r>
            <a:r>
              <a:rPr lang="ru-RU" dirty="0" err="1" smtClean="0">
                <a:latin typeface="Calibri" pitchFamily="34" charset="0"/>
              </a:rPr>
              <a:t>спрощує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єдиному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aseline="-25000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зробити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однаковий</a:t>
            </a:r>
            <a:r>
              <a:rPr lang="ru-RU" dirty="0" smtClean="0">
                <a:latin typeface="Calibri" pitchFamily="34" charset="0"/>
              </a:rPr>
              <a:t> стиль не </a:t>
            </a:r>
            <a:r>
              <a:rPr lang="ru-RU" dirty="0" err="1" smtClean="0">
                <a:latin typeface="Calibri" pitchFamily="34" charset="0"/>
              </a:rPr>
              <a:t>тільки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, а </a:t>
            </a:r>
            <a:r>
              <a:rPr lang="ru-RU" dirty="0" err="1" smtClean="0">
                <a:latin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Microsoft Office</a:t>
            </a:r>
            <a:r>
              <a:rPr lang="ru-RU" dirty="0" smtClean="0">
                <a:latin typeface="Calibri" pitchFamily="34" charset="0"/>
              </a:rPr>
              <a:t> 2007.	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0FF3-08BD-4E15-84E5-EDFA8770E8B5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636297"/>
            <a:ext cx="3286148" cy="475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6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i="1" dirty="0" smtClean="0"/>
              <a:t>Тема документа -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набір</a:t>
            </a:r>
            <a:r>
              <a:rPr lang="ru-RU" sz="2800" dirty="0" smtClean="0"/>
              <a:t> </a:t>
            </a:r>
            <a:r>
              <a:rPr lang="ru-RU" sz="2800" dirty="0" err="1" smtClean="0"/>
              <a:t>узгоджених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собою </a:t>
            </a:r>
            <a:r>
              <a:rPr lang="ru-RU" sz="2800" dirty="0" err="1" smtClean="0"/>
              <a:t>стилів</a:t>
            </a:r>
            <a:r>
              <a:rPr lang="ru-RU" sz="2800" dirty="0" smtClean="0"/>
              <a:t> </a:t>
            </a:r>
            <a:r>
              <a:rPr lang="ru-RU" sz="2800" dirty="0" err="1" smtClean="0"/>
              <a:t>оформлення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об'єктів</a:t>
            </a:r>
            <a:r>
              <a:rPr lang="ru-RU" sz="2800" dirty="0" smtClean="0"/>
              <a:t> текстового документа,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ім'я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14546" y="4572008"/>
            <a:ext cx="4040188" cy="762000"/>
          </a:xfrm>
        </p:spPr>
        <p:txBody>
          <a:bodyPr/>
          <a:lstStyle/>
          <a:p>
            <a:pPr algn="ctr"/>
            <a:r>
              <a:rPr lang="uk-UA" dirty="0" smtClean="0"/>
              <a:t>Застосування 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500174"/>
            <a:ext cx="8072494" cy="3814445"/>
          </a:xfrm>
        </p:spPr>
        <p:txBody>
          <a:bodyPr>
            <a:normAutofit/>
          </a:bodyPr>
          <a:lstStyle/>
          <a:p>
            <a:pPr marL="0" indent="174625">
              <a:buNone/>
            </a:pPr>
            <a:r>
              <a:rPr lang="ru-RU" dirty="0" err="1" smtClean="0">
                <a:latin typeface="Calibri" pitchFamily="34" charset="0"/>
              </a:rPr>
              <a:t>Кожна</a:t>
            </a:r>
            <a:r>
              <a:rPr lang="ru-RU" dirty="0" smtClean="0">
                <a:latin typeface="Calibri" pitchFamily="34" charset="0"/>
              </a:rPr>
              <a:t> тема </a:t>
            </a:r>
            <a:r>
              <a:rPr lang="ru-RU" dirty="0" err="1" smtClean="0">
                <a:latin typeface="Calibri" pitchFamily="34" charset="0"/>
              </a:rPr>
              <a:t>визначає</a:t>
            </a:r>
            <a:r>
              <a:rPr lang="ru-RU" dirty="0" smtClean="0">
                <a:latin typeface="Calibri" pitchFamily="34" charset="0"/>
              </a:rPr>
              <a:t> стиль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тексту, </a:t>
            </a:r>
            <a:r>
              <a:rPr lang="ru-RU" dirty="0" err="1" smtClean="0">
                <a:latin typeface="Calibri" pitchFamily="34" charset="0"/>
              </a:rPr>
              <a:t>таблиць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графічних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зображень</a:t>
            </a:r>
            <a:r>
              <a:rPr lang="ru-RU" dirty="0" smtClean="0">
                <a:latin typeface="Calibri" pitchFamily="34" charset="0"/>
              </a:rPr>
              <a:t>  у </a:t>
            </a:r>
            <a:r>
              <a:rPr lang="ru-RU" dirty="0" err="1" smtClean="0">
                <a:latin typeface="Calibri" pitchFamily="34" charset="0"/>
              </a:rPr>
              <a:t>документі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встановлюючи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значення</a:t>
            </a:r>
            <a:r>
              <a:rPr lang="ru-RU" dirty="0" smtClean="0">
                <a:latin typeface="Calibri" pitchFamily="34" charset="0"/>
              </a:rPr>
              <a:t> таких </a:t>
            </a:r>
            <a:r>
              <a:rPr lang="ru-RU" dirty="0" err="1" smtClean="0">
                <a:latin typeface="Calibri" pitchFamily="34" charset="0"/>
              </a:rPr>
              <a:t>властивостей</a:t>
            </a:r>
            <a:r>
              <a:rPr lang="ru-RU" dirty="0" smtClean="0">
                <a:latin typeface="Calibri" pitchFamily="34" charset="0"/>
              </a:rPr>
              <a:t>: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колір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і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шрифт для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тексто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вих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об'єктів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ефекти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для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ліній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і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заливок та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блиць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та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графічних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зображень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174625">
              <a:buNone/>
            </a:pPr>
            <a:r>
              <a:rPr lang="ru-RU" dirty="0" smtClean="0">
                <a:latin typeface="Calibri" pitchFamily="34" charset="0"/>
              </a:rPr>
              <a:t>У </a:t>
            </a:r>
            <a:r>
              <a:rPr lang="en-US" dirty="0" smtClean="0">
                <a:latin typeface="Calibri" pitchFamily="34" charset="0"/>
              </a:rPr>
              <a:t>Word</a:t>
            </a:r>
            <a:r>
              <a:rPr lang="ru-RU" dirty="0" smtClean="0">
                <a:latin typeface="Calibri" pitchFamily="34" charset="0"/>
              </a:rPr>
              <a:t> 2007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колекція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вбудованих</a:t>
            </a:r>
            <a:r>
              <a:rPr lang="ru-RU" dirty="0" smtClean="0">
                <a:latin typeface="Calibri" pitchFamily="34" charset="0"/>
              </a:rPr>
              <a:t> тем, список </a:t>
            </a:r>
            <a:r>
              <a:rPr lang="ru-RU" dirty="0" err="1" smtClean="0">
                <a:latin typeface="Calibri" pitchFamily="34" charset="0"/>
              </a:rPr>
              <a:t>яких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виконавши</a:t>
            </a:r>
            <a:r>
              <a:rPr lang="ru-RU" dirty="0" smtClean="0">
                <a:latin typeface="Calibri" pitchFamily="34" charset="0"/>
              </a:rPr>
              <a:t>:</a:t>
            </a:r>
          </a:p>
          <a:p>
            <a:pPr marL="0" indent="174625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Розмітка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сторінки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=&gt; Теми =&gt; Теми        </a:t>
            </a:r>
            <a:endParaRPr lang="ru-RU" dirty="0" smtClean="0">
              <a:latin typeface="Calibri" pitchFamily="34" charset="0"/>
            </a:endParaRPr>
          </a:p>
          <a:p>
            <a:pPr marL="0" indent="174625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10F9-0341-4EE8-BA2D-6EDA80EB4908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929066"/>
            <a:ext cx="36739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Приклад </a:t>
            </a:r>
            <a:r>
              <a:rPr lang="ru-RU" sz="2400" dirty="0" err="1" smtClean="0">
                <a:latin typeface="Calibri" pitchFamily="34" charset="0"/>
              </a:rPr>
              <a:t>оформлення</a:t>
            </a:r>
            <a:r>
              <a:rPr lang="ru-RU" sz="2400" dirty="0" smtClean="0">
                <a:latin typeface="Calibri" pitchFamily="34" charset="0"/>
              </a:rPr>
              <a:t> одного </a:t>
            </a:r>
            <a:r>
              <a:rPr lang="ru-RU" sz="2400" dirty="0" err="1" smtClean="0">
                <a:latin typeface="Calibri" pitchFamily="34" charset="0"/>
              </a:rPr>
              <a:t>й</a:t>
            </a:r>
            <a:r>
              <a:rPr lang="ru-RU" sz="2400" dirty="0" smtClean="0">
                <a:latin typeface="Calibri" pitchFamily="34" charset="0"/>
              </a:rPr>
              <a:t> того самого фрагмента текстового документа </a:t>
            </a:r>
            <a:r>
              <a:rPr lang="ru-RU" sz="2400" dirty="0" err="1" smtClean="0">
                <a:latin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використанням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різних</a:t>
            </a:r>
            <a:r>
              <a:rPr lang="ru-RU" sz="2400" dirty="0" smtClean="0">
                <a:latin typeface="Calibri" pitchFamily="34" charset="0"/>
              </a:rPr>
              <a:t> тем</a:t>
            </a:r>
            <a:br>
              <a:rPr lang="ru-RU" sz="2400" dirty="0" smtClean="0">
                <a:latin typeface="Calibri" pitchFamily="34" charset="0"/>
              </a:rPr>
            </a:br>
            <a:endParaRPr lang="ru-RU" sz="2400" dirty="0"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Тема: Вишукана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Тема: Потік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4226-0FF7-4F42-9D3E-4022A78D3D03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3424452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400625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pPr algn="ctr"/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 теми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Кольорові гами тем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857232"/>
            <a:ext cx="4500594" cy="4528825"/>
          </a:xfrm>
        </p:spPr>
        <p:txBody>
          <a:bodyPr>
            <a:normAutofit fontScale="62500" lnSpcReduction="20000"/>
          </a:bodyPr>
          <a:lstStyle/>
          <a:p>
            <a:pPr marL="0" indent="266700">
              <a:buNone/>
            </a:pPr>
            <a:r>
              <a:rPr lang="ru-RU" sz="2500" dirty="0" err="1" smtClean="0">
                <a:latin typeface="Calibri" pitchFamily="34" charset="0"/>
              </a:rPr>
              <a:t>Набір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кольорів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кожної</a:t>
            </a:r>
            <a:r>
              <a:rPr lang="ru-RU" sz="2500" dirty="0" smtClean="0">
                <a:latin typeface="Calibri" pitchFamily="34" charset="0"/>
              </a:rPr>
              <a:t> теми, </a:t>
            </a:r>
            <a:r>
              <a:rPr lang="ru-RU" sz="2500" dirty="0" err="1" smtClean="0">
                <a:latin typeface="Calibri" pitchFamily="34" charset="0"/>
              </a:rPr>
              <a:t>який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можна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переглянути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виконавши</a:t>
            </a:r>
            <a:r>
              <a:rPr lang="ru-RU" sz="2500" b="1" dirty="0" smtClean="0">
                <a:latin typeface="Calibri" pitchFamily="34" charset="0"/>
              </a:rPr>
              <a:t> </a:t>
            </a:r>
            <a:endParaRPr lang="en-US" sz="2500" b="1" dirty="0" smtClean="0">
              <a:latin typeface="Calibri" pitchFamily="34" charset="0"/>
            </a:endParaRPr>
          </a:p>
          <a:p>
            <a:pPr marL="0" indent="266700">
              <a:buNone/>
            </a:pPr>
            <a:r>
              <a:rPr lang="ru-RU" sz="2500" b="1" dirty="0" err="1" smtClean="0">
                <a:solidFill>
                  <a:srgbClr val="FF0000"/>
                </a:solidFill>
                <a:latin typeface="Calibri" pitchFamily="34" charset="0"/>
              </a:rPr>
              <a:t>Розмітка</a:t>
            </a:r>
            <a:r>
              <a:rPr lang="ru-RU" sz="2500" b="1" dirty="0" smtClean="0">
                <a:solidFill>
                  <a:srgbClr val="FF0000"/>
                </a:solidFill>
                <a:latin typeface="Calibri" pitchFamily="34" charset="0"/>
              </a:rPr>
              <a:t> =&gt; </a:t>
            </a:r>
            <a:r>
              <a:rPr lang="ru-RU" sz="2500" b="1" dirty="0" err="1" smtClean="0">
                <a:solidFill>
                  <a:srgbClr val="FF0000"/>
                </a:solidFill>
                <a:latin typeface="Calibri" pitchFamily="34" charset="0"/>
              </a:rPr>
              <a:t>сторінки</a:t>
            </a:r>
            <a:r>
              <a:rPr lang="ru-RU" sz="2500" b="1" dirty="0" smtClean="0">
                <a:solidFill>
                  <a:srgbClr val="FF0000"/>
                </a:solidFill>
                <a:latin typeface="Calibri" pitchFamily="34" charset="0"/>
              </a:rPr>
              <a:t> =&gt; Теми =&gt; </a:t>
            </a:r>
            <a:r>
              <a:rPr lang="ru-RU" sz="2500" b="1" dirty="0" err="1" smtClean="0">
                <a:solidFill>
                  <a:srgbClr val="FF0000"/>
                </a:solidFill>
                <a:latin typeface="Calibri" pitchFamily="34" charset="0"/>
              </a:rPr>
              <a:t>Кольори</a:t>
            </a:r>
            <a:r>
              <a:rPr lang="ru-RU" sz="2500" b="1" dirty="0" smtClean="0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ru-RU" sz="25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складається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</a:t>
            </a:r>
            <a:r>
              <a:rPr lang="ru-RU" sz="2500" dirty="0" smtClean="0">
                <a:latin typeface="Calibri" pitchFamily="34" charset="0"/>
              </a:rPr>
              <a:t> восьми </a:t>
            </a:r>
            <a:r>
              <a:rPr lang="ru-RU" sz="2500" dirty="0" err="1" smtClean="0">
                <a:latin typeface="Calibri" pitchFamily="34" charset="0"/>
              </a:rPr>
              <a:t>кольорів</a:t>
            </a:r>
            <a:r>
              <a:rPr lang="ru-RU" sz="2500" dirty="0" smtClean="0">
                <a:latin typeface="Calibri" pitchFamily="34" charset="0"/>
              </a:rPr>
              <a:t>.</a:t>
            </a:r>
          </a:p>
          <a:p>
            <a:pPr marL="0" indent="266700">
              <a:buNone/>
            </a:pPr>
            <a:r>
              <a:rPr lang="ru-RU" sz="2500" dirty="0" err="1" smtClean="0">
                <a:latin typeface="Calibri" pitchFamily="34" charset="0"/>
              </a:rPr>
              <a:t>Кожен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</a:t>
            </a:r>
            <a:r>
              <a:rPr lang="ru-RU" sz="2500" dirty="0" smtClean="0">
                <a:latin typeface="Calibri" pitchFamily="34" charset="0"/>
              </a:rPr>
              <a:t> них </a:t>
            </a:r>
            <a:r>
              <a:rPr lang="ru-RU" sz="2500" dirty="0" err="1" smtClean="0">
                <a:latin typeface="Calibri" pitchFamily="34" charset="0"/>
              </a:rPr>
              <a:t>має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своє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призначення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і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застосовується</a:t>
            </a:r>
            <a:r>
              <a:rPr lang="ru-RU" sz="2500" dirty="0" smtClean="0">
                <a:latin typeface="Calibri" pitchFamily="34" charset="0"/>
              </a:rPr>
              <a:t> для </a:t>
            </a:r>
            <a:r>
              <a:rPr lang="ru-RU" sz="2500" dirty="0" err="1" smtClean="0">
                <a:latin typeface="Calibri" pitchFamily="34" charset="0"/>
              </a:rPr>
              <a:t>об'єктів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певних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типів</a:t>
            </a:r>
            <a:r>
              <a:rPr lang="ru-RU" sz="2500" dirty="0" smtClean="0">
                <a:latin typeface="Calibri" pitchFamily="34" charset="0"/>
              </a:rPr>
              <a:t>. </a:t>
            </a:r>
            <a:r>
              <a:rPr lang="ru-RU" sz="2500" dirty="0" err="1" smtClean="0">
                <a:latin typeface="Calibri" pitchFamily="34" charset="0"/>
              </a:rPr>
              <a:t>Наприклад</a:t>
            </a:r>
            <a:r>
              <a:rPr lang="ru-RU" sz="2500" dirty="0" smtClean="0">
                <a:latin typeface="Calibri" pitchFamily="34" charset="0"/>
              </a:rPr>
              <a:t>, у </a:t>
            </a:r>
            <a:r>
              <a:rPr lang="ru-RU" sz="2500" dirty="0" err="1" smtClean="0">
                <a:latin typeface="Calibri" pitchFamily="34" charset="0"/>
              </a:rPr>
              <a:t>наборі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smtClean="0">
                <a:solidFill>
                  <a:srgbClr val="FF0000"/>
                </a:solidFill>
                <a:latin typeface="Calibri" pitchFamily="34" charset="0"/>
              </a:rPr>
              <a:t>Метро</a:t>
            </a:r>
            <a:r>
              <a:rPr lang="ru-RU" sz="25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використовуються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такі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кольори</a:t>
            </a:r>
            <a:r>
              <a:rPr lang="ru-RU" sz="2500" dirty="0" smtClean="0">
                <a:latin typeface="Calibri" pitchFamily="34" charset="0"/>
              </a:rPr>
              <a:t> (</a:t>
            </a:r>
            <a:r>
              <a:rPr lang="ru-RU" sz="2500" dirty="0" err="1" smtClean="0">
                <a:latin typeface="Calibri" pitchFamily="34" charset="0"/>
              </a:rPr>
              <a:t>зліва</a:t>
            </a:r>
            <a:r>
              <a:rPr lang="ru-RU" sz="2500" dirty="0" smtClean="0">
                <a:latin typeface="Calibri" pitchFamily="34" charset="0"/>
              </a:rPr>
              <a:t> направо):</a:t>
            </a:r>
          </a:p>
          <a:p>
            <a:pPr marL="0" indent="266700"/>
            <a:r>
              <a:rPr lang="ru-RU" sz="2500" dirty="0" smtClean="0">
                <a:latin typeface="Calibri" pitchFamily="34" charset="0"/>
              </a:rPr>
              <a:t>Для основного </a:t>
            </a:r>
            <a:r>
              <a:rPr lang="ru-RU" sz="2500" dirty="0" err="1" smtClean="0">
                <a:latin typeface="Calibri" pitchFamily="34" charset="0"/>
              </a:rPr>
              <a:t>кольору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символів</a:t>
            </a:r>
            <a:r>
              <a:rPr lang="ru-RU" sz="2500" dirty="0" smtClean="0">
                <a:latin typeface="Calibri" pitchFamily="34" charset="0"/>
              </a:rPr>
              <a:t> - </a:t>
            </a:r>
            <a:r>
              <a:rPr lang="ru-RU" sz="2500" dirty="0" err="1" smtClean="0">
                <a:latin typeface="Calibri" pitchFamily="34" charset="0"/>
              </a:rPr>
              <a:t>сіро-синій</a:t>
            </a:r>
            <a:endParaRPr lang="ru-RU" sz="2500" dirty="0" smtClean="0">
              <a:latin typeface="Calibri" pitchFamily="34" charset="0"/>
            </a:endParaRPr>
          </a:p>
          <a:p>
            <a:pPr marL="0" indent="266700"/>
            <a:r>
              <a:rPr lang="ru-RU" sz="2500" dirty="0" smtClean="0">
                <a:latin typeface="Calibri" pitchFamily="34" charset="0"/>
              </a:rPr>
              <a:t>Для </a:t>
            </a:r>
            <a:r>
              <a:rPr lang="ru-RU" sz="2500" dirty="0" err="1" smtClean="0">
                <a:latin typeface="Calibri" pitchFamily="34" charset="0"/>
              </a:rPr>
              <a:t>кольору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тла</a:t>
            </a:r>
            <a:r>
              <a:rPr lang="ru-RU" sz="2500" dirty="0" smtClean="0">
                <a:latin typeface="Calibri" pitchFamily="34" charset="0"/>
              </a:rPr>
              <a:t> - </a:t>
            </a:r>
            <a:r>
              <a:rPr lang="ru-RU" sz="2500" dirty="0" err="1" smtClean="0">
                <a:latin typeface="Calibri" pitchFamily="34" charset="0"/>
              </a:rPr>
              <a:t>блідо-блакитний</a:t>
            </a:r>
            <a:endParaRPr lang="ru-RU" sz="2500" dirty="0" smtClean="0">
              <a:latin typeface="Calibri" pitchFamily="34" charset="0"/>
            </a:endParaRPr>
          </a:p>
          <a:p>
            <a:pPr marL="266700" indent="-266700"/>
            <a:r>
              <a:rPr lang="ru-RU" sz="2500" dirty="0" smtClean="0">
                <a:latin typeface="Calibri" pitchFamily="34" charset="0"/>
              </a:rPr>
              <a:t>Для об</a:t>
            </a:r>
            <a:r>
              <a:rPr lang="en-US" sz="2500" dirty="0" smtClean="0">
                <a:latin typeface="Calibri" pitchFamily="34" charset="0"/>
              </a:rPr>
              <a:t>’</a:t>
            </a:r>
            <a:r>
              <a:rPr lang="ru-RU" sz="2500" dirty="0" err="1" smtClean="0">
                <a:latin typeface="Calibri" pitchFamily="34" charset="0"/>
              </a:rPr>
              <a:t>єктів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які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доповнюють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основну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кольорову</a:t>
            </a:r>
            <a:r>
              <a:rPr lang="ru-RU" sz="2500" dirty="0" smtClean="0">
                <a:latin typeface="Calibri" pitchFamily="34" charset="0"/>
              </a:rPr>
              <a:t> гаму, - </a:t>
            </a:r>
            <a:r>
              <a:rPr lang="ru-RU" sz="2500" dirty="0" err="1" smtClean="0">
                <a:latin typeface="Calibri" pitchFamily="34" charset="0"/>
              </a:rPr>
              <a:t>зелений</a:t>
            </a:r>
            <a:endParaRPr lang="ru-RU" sz="2500" dirty="0" smtClean="0">
              <a:latin typeface="Calibri" pitchFamily="34" charset="0"/>
            </a:endParaRPr>
          </a:p>
          <a:p>
            <a:pPr marL="266700" indent="-266700"/>
            <a:r>
              <a:rPr lang="ru-RU" sz="2500" dirty="0" smtClean="0">
                <a:latin typeface="Calibri" pitchFamily="34" charset="0"/>
              </a:rPr>
              <a:t>Для контрастного </a:t>
            </a:r>
            <a:r>
              <a:rPr lang="ru-RU" sz="2500" dirty="0" err="1" smtClean="0">
                <a:latin typeface="Calibri" pitchFamily="34" charset="0"/>
              </a:rPr>
              <a:t>виділення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об'єктів</a:t>
            </a:r>
            <a:r>
              <a:rPr lang="ru-RU" sz="2500" dirty="0" smtClean="0">
                <a:latin typeface="Calibri" pitchFamily="34" charset="0"/>
              </a:rPr>
              <a:t> - </a:t>
            </a:r>
            <a:r>
              <a:rPr lang="ru-RU" sz="2500" dirty="0" err="1" smtClean="0">
                <a:latin typeface="Calibri" pitchFamily="34" charset="0"/>
              </a:rPr>
              <a:t>малиновий</a:t>
            </a:r>
            <a:r>
              <a:rPr lang="ru-RU" sz="2500" dirty="0" smtClean="0">
                <a:latin typeface="Calibri" pitchFamily="34" charset="0"/>
              </a:rPr>
              <a:t> (</a:t>
            </a:r>
            <a:r>
              <a:rPr lang="ru-RU" sz="2500" dirty="0" err="1" smtClean="0">
                <a:latin typeface="Calibri" pitchFamily="34" charset="0"/>
              </a:rPr>
              <a:t>протилежний</a:t>
            </a:r>
            <a:r>
              <a:rPr lang="ru-RU" sz="2500" dirty="0" smtClean="0">
                <a:latin typeface="Calibri" pitchFamily="34" charset="0"/>
              </a:rPr>
              <a:t> до зеленого)</a:t>
            </a:r>
          </a:p>
          <a:p>
            <a:pPr marL="266700" indent="-266700"/>
            <a:r>
              <a:rPr lang="ru-RU" sz="2500" dirty="0" smtClean="0">
                <a:latin typeface="Calibri" pitchFamily="34" charset="0"/>
              </a:rPr>
              <a:t>Для контрастного </a:t>
            </a:r>
            <a:r>
              <a:rPr lang="ru-RU" sz="2500" dirty="0" err="1" smtClean="0">
                <a:latin typeface="Calibri" pitchFamily="34" charset="0"/>
              </a:rPr>
              <a:t>виділення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об'єктів</a:t>
            </a:r>
            <a:r>
              <a:rPr lang="ru-RU" sz="2500" dirty="0" smtClean="0">
                <a:latin typeface="Calibri" pitchFamily="34" charset="0"/>
              </a:rPr>
              <a:t> (</a:t>
            </a:r>
            <a:r>
              <a:rPr lang="ru-RU" sz="2500" dirty="0" err="1" smtClean="0">
                <a:latin typeface="Calibri" pitchFamily="34" charset="0"/>
              </a:rPr>
              <a:t>додатковий</a:t>
            </a:r>
            <a:r>
              <a:rPr lang="ru-RU" sz="2500" dirty="0" smtClean="0">
                <a:latin typeface="Calibri" pitchFamily="34" charset="0"/>
              </a:rPr>
              <a:t>) - </a:t>
            </a:r>
            <a:r>
              <a:rPr lang="ru-RU" sz="2500" dirty="0" err="1" smtClean="0">
                <a:latin typeface="Calibri" pitchFamily="34" charset="0"/>
              </a:rPr>
              <a:t>темно-жовтий</a:t>
            </a:r>
            <a:endParaRPr lang="ru-RU" sz="2500" dirty="0" smtClean="0">
              <a:latin typeface="Calibri" pitchFamily="34" charset="0"/>
            </a:endParaRPr>
          </a:p>
          <a:p>
            <a:pPr marL="266700" indent="-266700"/>
            <a:r>
              <a:rPr lang="ru-RU" sz="2500" dirty="0" smtClean="0">
                <a:latin typeface="Calibri" pitchFamily="34" charset="0"/>
              </a:rPr>
              <a:t>Для </a:t>
            </a:r>
            <a:r>
              <a:rPr lang="ru-RU" sz="2500" dirty="0" err="1" smtClean="0">
                <a:latin typeface="Calibri" pitchFamily="34" charset="0"/>
              </a:rPr>
              <a:t>підкреслення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основних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кольорів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і</a:t>
            </a:r>
            <a:r>
              <a:rPr lang="ru-RU" sz="2500" dirty="0" smtClean="0">
                <a:latin typeface="Calibri" pitchFamily="34" charset="0"/>
              </a:rPr>
              <a:t> для </a:t>
            </a:r>
            <a:r>
              <a:rPr lang="ru-RU" sz="2500" dirty="0" err="1" smtClean="0">
                <a:latin typeface="Calibri" pitchFamily="34" charset="0"/>
              </a:rPr>
              <a:t>виділення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об'єктів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що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розвивають</a:t>
            </a:r>
            <a:r>
              <a:rPr lang="ru-RU" sz="2500" dirty="0" smtClean="0">
                <a:latin typeface="Calibri" pitchFamily="34" charset="0"/>
              </a:rPr>
              <a:t>  </a:t>
            </a:r>
            <a:r>
              <a:rPr lang="ru-RU" sz="2500" dirty="0" err="1" smtClean="0">
                <a:latin typeface="Calibri" pitchFamily="34" charset="0"/>
              </a:rPr>
              <a:t>основну</a:t>
            </a:r>
            <a:r>
              <a:rPr lang="ru-RU" sz="2500" dirty="0" smtClean="0">
                <a:latin typeface="Calibri" pitchFamily="34" charset="0"/>
              </a:rPr>
              <a:t> думку, - </a:t>
            </a:r>
            <a:r>
              <a:rPr lang="ru-RU" sz="2500" dirty="0" err="1" smtClean="0">
                <a:latin typeface="Calibri" pitchFamily="34" charset="0"/>
              </a:rPr>
              <a:t>синій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фіолетовий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і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синьо-зелений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кольори</a:t>
            </a:r>
            <a:r>
              <a:rPr lang="ru-RU" sz="2500" dirty="0" smtClean="0">
                <a:latin typeface="Calibri" pitchFamily="34" charset="0"/>
              </a:rPr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B042-5AEF-4504-802D-D7033A173FA3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644121"/>
            <a:ext cx="2238350" cy="474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pPr algn="ctr"/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 теми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Стиль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 теми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Calibri" pitchFamily="34" charset="0"/>
              </a:rPr>
              <a:t>Ефекти</a:t>
            </a:r>
            <a:r>
              <a:rPr lang="ru-RU" dirty="0" smtClean="0">
                <a:latin typeface="Calibri" pitchFamily="34" charset="0"/>
              </a:rPr>
              <a:t> 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857232"/>
            <a:ext cx="2786082" cy="4528825"/>
          </a:xfrm>
        </p:spPr>
        <p:txBody>
          <a:bodyPr>
            <a:normAutofit fontScale="92500"/>
          </a:bodyPr>
          <a:lstStyle/>
          <a:p>
            <a:pPr marL="0" indent="266700">
              <a:buNone/>
            </a:pPr>
            <a:r>
              <a:rPr lang="uk-UA" sz="2500" dirty="0" smtClean="0">
                <a:latin typeface="Calibri" pitchFamily="34" charset="0"/>
              </a:rPr>
              <a:t>У</a:t>
            </a:r>
            <a:r>
              <a:rPr lang="ru-RU" sz="2500" dirty="0" smtClean="0">
                <a:latin typeface="Calibri" pitchFamily="34" charset="0"/>
              </a:rPr>
              <a:t> списку </a:t>
            </a:r>
            <a:r>
              <a:rPr lang="ru-RU" sz="2500" dirty="0" err="1" smtClean="0">
                <a:latin typeface="Calibri" pitchFamily="34" charset="0"/>
              </a:rPr>
              <a:t>шрифтів</a:t>
            </a:r>
            <a:r>
              <a:rPr lang="ru-RU" sz="2500" dirty="0" smtClean="0">
                <a:latin typeface="Calibri" pitchFamily="34" charset="0"/>
              </a:rPr>
              <a:t> теми, </a:t>
            </a:r>
            <a:r>
              <a:rPr lang="ru-RU" sz="2500" dirty="0" err="1" smtClean="0">
                <a:latin typeface="Calibri" pitchFamily="34" charset="0"/>
              </a:rPr>
              <a:t>який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відкривається</a:t>
            </a:r>
            <a:r>
              <a:rPr lang="ru-RU" sz="2500" b="1" i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solidFill>
                  <a:srgbClr val="FF0000"/>
                </a:solidFill>
                <a:latin typeface="Calibri" pitchFamily="34" charset="0"/>
              </a:rPr>
              <a:t>Розмітка</a:t>
            </a:r>
            <a:r>
              <a:rPr lang="ru-RU" sz="25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500" b="1" dirty="0" err="1" smtClean="0">
                <a:solidFill>
                  <a:srgbClr val="FF0000"/>
                </a:solidFill>
                <a:latin typeface="Calibri" pitchFamily="34" charset="0"/>
              </a:rPr>
              <a:t>сторінки</a:t>
            </a:r>
            <a:r>
              <a:rPr lang="ru-RU" sz="2500" b="1" dirty="0" smtClean="0">
                <a:solidFill>
                  <a:srgbClr val="FF0000"/>
                </a:solidFill>
                <a:latin typeface="Calibri" pitchFamily="34" charset="0"/>
              </a:rPr>
              <a:t> =&gt; Теми =&gt; </a:t>
            </a:r>
            <a:r>
              <a:rPr lang="ru-RU" sz="2500" b="1" dirty="0" err="1" smtClean="0">
                <a:solidFill>
                  <a:srgbClr val="FF0000"/>
                </a:solidFill>
                <a:latin typeface="Calibri" pitchFamily="34" charset="0"/>
              </a:rPr>
              <a:t>Шрифти</a:t>
            </a:r>
            <a:r>
              <a:rPr lang="ru-RU" sz="2500" b="1" dirty="0" smtClean="0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під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назвою</a:t>
            </a:r>
            <a:r>
              <a:rPr lang="ru-RU" sz="2500" dirty="0" smtClean="0">
                <a:latin typeface="Calibri" pitchFamily="34" charset="0"/>
              </a:rPr>
              <a:t> стилю </a:t>
            </a:r>
            <a:r>
              <a:rPr lang="ru-RU" sz="2500" dirty="0" err="1" smtClean="0">
                <a:latin typeface="Calibri" pitchFamily="34" charset="0"/>
              </a:rPr>
              <a:t>вказано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дві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назви</a:t>
            </a:r>
            <a:r>
              <a:rPr lang="ru-RU" sz="2500" dirty="0" smtClean="0">
                <a:latin typeface="Calibri" pitchFamily="34" charset="0"/>
              </a:rPr>
              <a:t> шрифту. </a:t>
            </a:r>
          </a:p>
          <a:p>
            <a:pPr marL="0" indent="266700">
              <a:buNone/>
            </a:pPr>
            <a:r>
              <a:rPr lang="ru-RU" sz="2500" dirty="0" err="1" smtClean="0">
                <a:latin typeface="Calibri" pitchFamily="34" charset="0"/>
              </a:rPr>
              <a:t>Верхній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напис</a:t>
            </a:r>
            <a:r>
              <a:rPr lang="en-US" sz="2500" dirty="0" smtClean="0">
                <a:latin typeface="Calibri" pitchFamily="34" charset="0"/>
              </a:rPr>
              <a:t> -</a:t>
            </a:r>
            <a:r>
              <a:rPr lang="ru-RU" sz="2500" dirty="0" smtClean="0">
                <a:latin typeface="Calibri" pitchFamily="34" charset="0"/>
              </a:rPr>
              <a:t> шрифт </a:t>
            </a:r>
            <a:r>
              <a:rPr lang="ru-RU" sz="2500" dirty="0" err="1" smtClean="0">
                <a:latin typeface="Calibri" pitchFamily="34" charset="0"/>
              </a:rPr>
              <a:t>заголовків</a:t>
            </a:r>
            <a:r>
              <a:rPr lang="ru-RU" sz="2500" dirty="0" smtClean="0">
                <a:latin typeface="Calibri" pitchFamily="34" charset="0"/>
              </a:rPr>
              <a:t>, а </a:t>
            </a:r>
            <a:r>
              <a:rPr lang="ru-RU" sz="2500" dirty="0" err="1" smtClean="0">
                <a:latin typeface="Calibri" pitchFamily="34" charset="0"/>
              </a:rPr>
              <a:t>нижній</a:t>
            </a:r>
            <a:r>
              <a:rPr lang="ru-RU" sz="2500" dirty="0" smtClean="0">
                <a:latin typeface="Calibri" pitchFamily="34" charset="0"/>
              </a:rPr>
              <a:t> - шрифт основного тексту.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6AB1-C866-48ED-A44F-5368C7CB74F4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00108"/>
            <a:ext cx="1500198" cy="424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786282" y="1000108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ru-RU" dirty="0" err="1" smtClean="0">
                <a:latin typeface="Calibri" pitchFamily="34" charset="0"/>
              </a:rPr>
              <a:t>Переглянути</a:t>
            </a:r>
            <a:r>
              <a:rPr lang="ru-RU" dirty="0" smtClean="0">
                <a:latin typeface="Calibri" pitchFamily="34" charset="0"/>
              </a:rPr>
              <a:t> список </a:t>
            </a:r>
            <a:r>
              <a:rPr lang="ru-RU" dirty="0" err="1" smtClean="0">
                <a:latin typeface="Calibri" pitchFamily="34" charset="0"/>
              </a:rPr>
              <a:t>ефектів</a:t>
            </a:r>
            <a:r>
              <a:rPr lang="ru-RU" dirty="0" smtClean="0">
                <a:latin typeface="Calibri" pitchFamily="34" charset="0"/>
              </a:rPr>
              <a:t> теми для </a:t>
            </a:r>
            <a:r>
              <a:rPr lang="ru-RU" dirty="0" err="1" smtClean="0">
                <a:latin typeface="Calibri" pitchFamily="34" charset="0"/>
              </a:rPr>
              <a:t>графічних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виконавши</a:t>
            </a:r>
            <a:r>
              <a:rPr lang="ru-RU" b="1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Розмітка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сторінки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=&gt; Теми =&gt;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Ефекти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теми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ru-RU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071678"/>
            <a:ext cx="271464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pPr algn="ctr"/>
            <a:r>
              <a:rPr lang="uk-UA" dirty="0" smtClean="0"/>
              <a:t>Тема документа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04775" y="714356"/>
            <a:ext cx="3538531" cy="6000792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400" dirty="0" smtClean="0">
                <a:latin typeface="Calibri" pitchFamily="34" charset="0"/>
              </a:rPr>
              <a:t>Тему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на початку </a:t>
            </a:r>
            <a:r>
              <a:rPr lang="ru-RU" sz="1400" dirty="0" err="1" smtClean="0">
                <a:latin typeface="Calibri" pitchFamily="34" charset="0"/>
              </a:rPr>
              <a:t>створення</a:t>
            </a:r>
            <a:r>
              <a:rPr lang="ru-RU" sz="1400" dirty="0" smtClean="0">
                <a:latin typeface="Calibri" pitchFamily="34" charset="0"/>
              </a:rPr>
              <a:t> документа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в </a:t>
            </a:r>
            <a:r>
              <a:rPr lang="ru-RU" sz="1400" dirty="0" err="1" smtClean="0">
                <a:latin typeface="Calibri" pitchFamily="34" charset="0"/>
              </a:rPr>
              <a:t>процесі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його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підготовки</a:t>
            </a:r>
            <a:r>
              <a:rPr lang="ru-RU" sz="1400" dirty="0" smtClean="0">
                <a:latin typeface="Calibri" pitchFamily="34" charset="0"/>
              </a:rPr>
              <a:t>. </a:t>
            </a:r>
            <a:r>
              <a:rPr lang="ru-RU" sz="1400" dirty="0" err="1" smtClean="0">
                <a:latin typeface="Calibri" pitchFamily="34" charset="0"/>
              </a:rPr>
              <a:t>Під</a:t>
            </a:r>
            <a:r>
              <a:rPr lang="ru-RU" sz="1400" dirty="0" smtClean="0">
                <a:latin typeface="Calibri" pitchFamily="34" charset="0"/>
              </a:rPr>
              <a:t> час перегляду тем </a:t>
            </a:r>
            <a:r>
              <a:rPr lang="ru-RU" sz="1400" dirty="0" err="1" smtClean="0">
                <a:latin typeface="Calibri" pitchFamily="34" charset="0"/>
              </a:rPr>
              <a:t>застосовується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функція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динамічного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попереднього</a:t>
            </a:r>
            <a:r>
              <a:rPr lang="ru-RU" sz="1400" dirty="0" smtClean="0">
                <a:latin typeface="Calibri" pitchFamily="34" charset="0"/>
              </a:rPr>
              <a:t> перегляду.</a:t>
            </a:r>
          </a:p>
          <a:p>
            <a:pPr marL="0" indent="361950">
              <a:buNone/>
            </a:pPr>
            <a:r>
              <a:rPr lang="ru-RU" sz="1400" dirty="0" err="1" smtClean="0">
                <a:latin typeface="Calibri" pitchFamily="34" charset="0"/>
              </a:rPr>
              <a:t>Зміна</a:t>
            </a:r>
            <a:r>
              <a:rPr lang="ru-RU" sz="1400" dirty="0" smtClean="0">
                <a:latin typeface="Calibri" pitchFamily="34" charset="0"/>
              </a:rPr>
              <a:t> теми документа </a:t>
            </a:r>
            <a:r>
              <a:rPr lang="ru-RU" sz="1400" dirty="0" err="1" smtClean="0">
                <a:latin typeface="Calibri" pitchFamily="34" charset="0"/>
              </a:rPr>
              <a:t>впливає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тільки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ті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об'єкти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які</a:t>
            </a:r>
            <a:r>
              <a:rPr lang="ru-RU" sz="1400" dirty="0" smtClean="0">
                <a:latin typeface="Calibri" pitchFamily="34" charset="0"/>
              </a:rPr>
              <a:t> перед </a:t>
            </a:r>
            <a:r>
              <a:rPr lang="ru-RU" sz="1400" dirty="0" err="1" smtClean="0">
                <a:latin typeface="Calibri" pitchFamily="34" charset="0"/>
              </a:rPr>
              <a:t>цим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були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відформатовані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використанням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стилів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400" dirty="0" err="1" smtClean="0">
                <a:latin typeface="Calibri" pitchFamily="34" charset="0"/>
              </a:rPr>
              <a:t>Вибравши</a:t>
            </a:r>
            <a:r>
              <a:rPr lang="ru-RU" sz="1400" dirty="0" smtClean="0">
                <a:latin typeface="Calibri" pitchFamily="34" charset="0"/>
              </a:rPr>
              <a:t> тему в </a:t>
            </a:r>
            <a:r>
              <a:rPr lang="ru-RU" sz="1400" dirty="0" err="1" smtClean="0">
                <a:latin typeface="Calibri" pitchFamily="34" charset="0"/>
              </a:rPr>
              <a:t>колекції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, за </a:t>
            </a:r>
            <a:r>
              <a:rPr lang="ru-RU" sz="1400" dirty="0" err="1" smtClean="0">
                <a:latin typeface="Calibri" pitchFamily="34" charset="0"/>
              </a:rPr>
              <a:t>бажанням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змінити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значення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її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властивостей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використовуючи</a:t>
            </a:r>
            <a:r>
              <a:rPr lang="ru-RU" sz="1400" dirty="0" smtClean="0">
                <a:latin typeface="Calibri" pitchFamily="34" charset="0"/>
              </a:rPr>
              <a:t> списки кнопок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Кольори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теми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Шрифти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теми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Ефекти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теми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1400" dirty="0" smtClean="0">
                <a:latin typeface="Calibri" pitchFamily="34" charset="0"/>
              </a:rPr>
              <a:t>в </a:t>
            </a:r>
            <a:r>
              <a:rPr lang="ru-RU" sz="1400" dirty="0" err="1" smtClean="0">
                <a:latin typeface="Calibri" pitchFamily="34" charset="0"/>
              </a:rPr>
              <a:t>групі</a:t>
            </a:r>
            <a:r>
              <a:rPr lang="ru-RU" sz="1400" dirty="0" smtClean="0">
                <a:latin typeface="Calibri" pitchFamily="34" charset="0"/>
              </a:rPr>
              <a:t> Теми на </a:t>
            </a:r>
            <a:r>
              <a:rPr lang="ru-RU" sz="1400" dirty="0" err="1" smtClean="0">
                <a:latin typeface="Calibri" pitchFamily="34" charset="0"/>
              </a:rPr>
              <a:t>вкладці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Розмітка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сторінки</a:t>
            </a:r>
            <a:r>
              <a:rPr lang="ru-RU" sz="14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endParaRPr lang="ru-RU" sz="14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sz="1400" dirty="0" err="1" smtClean="0">
                <a:latin typeface="Calibri" pitchFamily="34" charset="0"/>
              </a:rPr>
              <a:t>Змінену</a:t>
            </a:r>
            <a:r>
              <a:rPr lang="ru-RU" sz="1400" dirty="0" smtClean="0">
                <a:latin typeface="Calibri" pitchFamily="34" charset="0"/>
              </a:rPr>
              <a:t> тему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зберегти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файлі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вибравши</a:t>
            </a:r>
            <a:r>
              <a:rPr lang="ru-RU" sz="1400" dirty="0" smtClean="0">
                <a:latin typeface="Calibri" pitchFamily="34" charset="0"/>
              </a:rPr>
              <a:t> команду </a:t>
            </a:r>
            <a:r>
              <a:rPr lang="ru-RU" sz="1400" dirty="0" err="1" smtClean="0">
                <a:latin typeface="Calibri" pitchFamily="34" charset="0"/>
              </a:rPr>
              <a:t>Зберегти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поточну</a:t>
            </a:r>
            <a:r>
              <a:rPr lang="ru-RU" sz="1400" dirty="0" smtClean="0">
                <a:latin typeface="Calibri" pitchFamily="34" charset="0"/>
              </a:rPr>
              <a:t> тему в меню кнопки Теми. Нова тема </a:t>
            </a:r>
            <a:r>
              <a:rPr lang="ru-RU" sz="1400" dirty="0" err="1" smtClean="0">
                <a:latin typeface="Calibri" pitchFamily="34" charset="0"/>
              </a:rPr>
              <a:t>з'явиться</a:t>
            </a:r>
            <a:r>
              <a:rPr lang="ru-RU" sz="1400" dirty="0" smtClean="0">
                <a:latin typeface="Calibri" pitchFamily="34" charset="0"/>
              </a:rPr>
              <a:t> в меню кнопки Теми в </a:t>
            </a:r>
            <a:r>
              <a:rPr lang="ru-RU" sz="1400" dirty="0" err="1" smtClean="0">
                <a:latin typeface="Calibri" pitchFamily="34" charset="0"/>
              </a:rPr>
              <a:t>групі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Настроювані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400" dirty="0" err="1" smtClean="0">
                <a:latin typeface="Calibri" pitchFamily="34" charset="0"/>
              </a:rPr>
              <a:t>Якщо</a:t>
            </a:r>
            <a:r>
              <a:rPr lang="ru-RU" sz="1400" dirty="0" smtClean="0">
                <a:latin typeface="Calibri" pitchFamily="34" charset="0"/>
              </a:rPr>
              <a:t> для </a:t>
            </a:r>
            <a:r>
              <a:rPr lang="ru-RU" sz="1400" dirty="0" err="1" smtClean="0">
                <a:latin typeface="Calibri" pitchFamily="34" charset="0"/>
              </a:rPr>
              <a:t>оформлення</a:t>
            </a:r>
            <a:r>
              <a:rPr lang="ru-RU" sz="1400" dirty="0" smtClean="0">
                <a:latin typeface="Calibri" pitchFamily="34" charset="0"/>
              </a:rPr>
              <a:t> документа </a:t>
            </a:r>
            <a:r>
              <a:rPr lang="ru-RU" sz="1400" dirty="0" err="1" smtClean="0">
                <a:latin typeface="Calibri" pitchFamily="34" charset="0"/>
              </a:rPr>
              <a:t>користувач</a:t>
            </a:r>
            <a:r>
              <a:rPr lang="ru-RU" sz="1400" dirty="0" smtClean="0">
                <a:latin typeface="Calibri" pitchFamily="34" charset="0"/>
              </a:rPr>
              <a:t> не </a:t>
            </a:r>
            <a:r>
              <a:rPr lang="ru-RU" sz="1400" dirty="0" err="1" smtClean="0">
                <a:latin typeface="Calibri" pitchFamily="34" charset="0"/>
              </a:rPr>
              <a:t>зміг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підібрати</a:t>
            </a:r>
            <a:r>
              <a:rPr lang="ru-RU" sz="1400" dirty="0" smtClean="0">
                <a:latin typeface="Calibri" pitchFamily="34" charset="0"/>
              </a:rPr>
              <a:t> тему, </a:t>
            </a:r>
            <a:r>
              <a:rPr lang="ru-RU" sz="1400" dirty="0" err="1" smtClean="0">
                <a:latin typeface="Calibri" pitchFamily="34" charset="0"/>
              </a:rPr>
              <a:t>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відповідає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змісту</a:t>
            </a:r>
            <a:r>
              <a:rPr lang="ru-RU" sz="1400" dirty="0" smtClean="0">
                <a:latin typeface="Calibri" pitchFamily="34" charset="0"/>
              </a:rPr>
              <a:t> документа </a:t>
            </a:r>
            <a:r>
              <a:rPr lang="ru-RU" sz="1400" dirty="0" err="1" smtClean="0">
                <a:latin typeface="Calibri" pitchFamily="34" charset="0"/>
              </a:rPr>
              <a:t>чи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його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уподобанням</a:t>
            </a:r>
            <a:r>
              <a:rPr lang="ru-RU" sz="1400" dirty="0" smtClean="0">
                <a:latin typeface="Calibri" pitchFamily="34" charset="0"/>
              </a:rPr>
              <a:t>, то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сайта </a:t>
            </a:r>
            <a:r>
              <a:rPr lang="en-US" sz="1400" dirty="0" smtClean="0">
                <a:latin typeface="Calibri" pitchFamily="34" charset="0"/>
              </a:rPr>
              <a:t>Microsoft Office Online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завантажити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додаткові</a:t>
            </a:r>
            <a:r>
              <a:rPr lang="ru-RU" sz="1400" dirty="0" smtClean="0">
                <a:latin typeface="Calibri" pitchFamily="34" charset="0"/>
              </a:rPr>
              <a:t> теми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розробити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власну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основі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вже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існуючих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вибравши</a:t>
            </a:r>
            <a:r>
              <a:rPr lang="ru-RU" sz="1400" dirty="0" smtClean="0">
                <a:latin typeface="Calibri" pitchFamily="34" charset="0"/>
              </a:rPr>
              <a:t> одну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команд меню кнопки Теми.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6B68-650C-4493-A384-F08F4BBD4682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714356"/>
            <a:ext cx="1041400" cy="11049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000240"/>
            <a:ext cx="2857520" cy="4130514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785794"/>
            <a:ext cx="1643074" cy="4647357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34157" y="0"/>
            <a:ext cx="1509843" cy="31988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2"/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Урок 8</a:t>
            </a:r>
          </a:p>
          <a:p>
            <a:r>
              <a:rPr lang="uk-UA" dirty="0" smtClean="0"/>
              <a:t>Тема уроку: Створення спеціальних об’єктів у текстовому документі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266700">
              <a:buNone/>
            </a:pPr>
            <a:r>
              <a:rPr lang="ru-RU" dirty="0" err="1" smtClean="0">
                <a:latin typeface="Calibri" pitchFamily="34" charset="0"/>
              </a:rPr>
              <a:t>Готуючи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офіційні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видів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накази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довідки</a:t>
            </a:r>
            <a:r>
              <a:rPr lang="ru-RU" dirty="0" smtClean="0">
                <a:latin typeface="Calibri" pitchFamily="34" charset="0"/>
              </a:rPr>
              <a:t>, заяви </a:t>
            </a:r>
            <a:r>
              <a:rPr lang="ru-RU" dirty="0" err="1" smtClean="0">
                <a:latin typeface="Calibri" pitchFamily="34" charset="0"/>
              </a:rPr>
              <a:t>листи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), </a:t>
            </a:r>
            <a:r>
              <a:rPr lang="ru-RU" dirty="0" err="1" smtClean="0">
                <a:latin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дотримуватися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єдиних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вимог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їхнього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структури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змісту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встановлюються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нормативними</a:t>
            </a:r>
            <a:r>
              <a:rPr lang="ru-RU" dirty="0" smtClean="0">
                <a:latin typeface="Calibri" pitchFamily="34" charset="0"/>
              </a:rPr>
              <a:t> актами -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Calibri" pitchFamily="34" charset="0"/>
              </a:rPr>
              <a:t>державними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 стандартами</a:t>
            </a:r>
            <a:r>
              <a:rPr lang="ru-RU" i="1" dirty="0" smtClean="0">
                <a:latin typeface="Calibri" pitchFamily="34" charset="0"/>
              </a:rPr>
              <a:t>.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сьогодні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Україні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застосовуються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основних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стандартів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постійно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поповнюють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ся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Наприклад</a:t>
            </a:r>
            <a:r>
              <a:rPr lang="ru-RU" dirty="0" smtClean="0">
                <a:latin typeface="Calibri" pitchFamily="34" charset="0"/>
              </a:rPr>
              <a:t>, ДСТУ 4163-2003 «</a:t>
            </a:r>
            <a:r>
              <a:rPr lang="ru-RU" dirty="0" err="1" smtClean="0">
                <a:latin typeface="Calibri" pitchFamily="34" charset="0"/>
              </a:rPr>
              <a:t>Уніфікована</a:t>
            </a:r>
            <a:r>
              <a:rPr lang="ru-RU" dirty="0" smtClean="0">
                <a:latin typeface="Calibri" pitchFamily="34" charset="0"/>
              </a:rPr>
              <a:t> система </a:t>
            </a:r>
            <a:r>
              <a:rPr lang="ru-RU" dirty="0" err="1" smtClean="0">
                <a:latin typeface="Calibri" pitchFamily="34" charset="0"/>
              </a:rPr>
              <a:t>організаційно-розпорядчої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документації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Вимоги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оформлювання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». </a:t>
            </a:r>
            <a:r>
              <a:rPr lang="ru-RU" dirty="0" err="1" smtClean="0">
                <a:latin typeface="Calibri" pitchFamily="34" charset="0"/>
              </a:rPr>
              <a:t>Згідно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цим</a:t>
            </a:r>
            <a:r>
              <a:rPr lang="ru-RU" dirty="0" smtClean="0">
                <a:latin typeface="Calibri" pitchFamily="34" charset="0"/>
              </a:rPr>
              <a:t> стандартом:</a:t>
            </a:r>
          </a:p>
          <a:p>
            <a:pPr marL="0" indent="266700"/>
            <a:r>
              <a:rPr lang="ru-RU" dirty="0" err="1" smtClean="0">
                <a:latin typeface="Calibri" pitchFamily="34" charset="0"/>
              </a:rPr>
              <a:t>службові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оформляються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папері</a:t>
            </a:r>
            <a:r>
              <a:rPr lang="ru-RU" dirty="0" smtClean="0">
                <a:latin typeface="Calibri" pitchFamily="34" charset="0"/>
              </a:rPr>
              <a:t> формату А4 </a:t>
            </a:r>
            <a:r>
              <a:rPr lang="ru-RU" i="1" dirty="0" smtClean="0">
                <a:latin typeface="Calibri" pitchFamily="34" charset="0"/>
              </a:rPr>
              <a:t>(210х297см) </a:t>
            </a:r>
            <a:r>
              <a:rPr lang="ru-RU" dirty="0" smtClean="0">
                <a:latin typeface="Calibri" pitchFamily="34" charset="0"/>
              </a:rPr>
              <a:t>та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cap="small" dirty="0" smtClean="0">
                <a:latin typeface="Calibri" pitchFamily="34" charset="0"/>
              </a:rPr>
              <a:t>А</a:t>
            </a:r>
            <a:r>
              <a:rPr lang="ru-RU" i="1" dirty="0" smtClean="0">
                <a:latin typeface="Calibri" pitchFamily="34" charset="0"/>
              </a:rPr>
              <a:t>5 (210х 148 см)</a:t>
            </a:r>
            <a:endParaRPr lang="ru-RU" dirty="0" smtClean="0">
              <a:latin typeface="Calibri" pitchFamily="34" charset="0"/>
            </a:endParaRPr>
          </a:p>
          <a:p>
            <a:pPr marL="0" indent="266700"/>
            <a:r>
              <a:rPr lang="ru-RU" dirty="0" err="1" smtClean="0">
                <a:latin typeface="Calibri" pitchFamily="34" charset="0"/>
              </a:rPr>
              <a:t>окремі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оформлюватися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папері</a:t>
            </a:r>
            <a:r>
              <a:rPr lang="ru-RU" dirty="0" smtClean="0">
                <a:latin typeface="Calibri" pitchFamily="34" charset="0"/>
              </a:rPr>
              <a:t> формату A3 </a:t>
            </a:r>
            <a:r>
              <a:rPr lang="ru-RU" i="1" dirty="0" smtClean="0">
                <a:latin typeface="Calibri" pitchFamily="34" charset="0"/>
              </a:rPr>
              <a:t>(297*</a:t>
            </a:r>
            <a:r>
              <a:rPr lang="ru-RU" i="1" dirty="0" err="1" smtClean="0">
                <a:latin typeface="Calibri" pitchFamily="34" charset="0"/>
              </a:rPr>
              <a:t>х</a:t>
            </a:r>
            <a:r>
              <a:rPr lang="ru-RU" i="1" dirty="0" smtClean="0">
                <a:latin typeface="Calibri" pitchFamily="34" charset="0"/>
              </a:rPr>
              <a:t> 420 см) </a:t>
            </a:r>
            <a:r>
              <a:rPr lang="ru-RU" i="1" dirty="0" err="1" smtClean="0">
                <a:latin typeface="Calibri" pitchFamily="34" charset="0"/>
              </a:rPr>
              <a:t>і</a:t>
            </a:r>
            <a:r>
              <a:rPr lang="ru-RU" i="1" dirty="0" smtClean="0">
                <a:latin typeface="Calibri" pitchFamily="34" charset="0"/>
              </a:rPr>
              <a:t> А6 (105х 148 см);</a:t>
            </a:r>
            <a:endParaRPr lang="ru-RU" dirty="0" smtClean="0">
              <a:latin typeface="Calibri" pitchFamily="34" charset="0"/>
            </a:endParaRPr>
          </a:p>
          <a:p>
            <a:pPr marL="0" indent="266700"/>
            <a:r>
              <a:rPr lang="ru-RU" dirty="0" err="1" smtClean="0">
                <a:latin typeface="Calibri" pitchFamily="34" charset="0"/>
              </a:rPr>
              <a:t>мінімальні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складають</a:t>
            </a:r>
            <a:r>
              <a:rPr lang="ru-RU" dirty="0" smtClean="0">
                <a:latin typeface="Calibri" pitchFamily="34" charset="0"/>
              </a:rPr>
              <a:t>: </a:t>
            </a:r>
            <a:r>
              <a:rPr lang="ru-RU" dirty="0" err="1" smtClean="0">
                <a:latin typeface="Calibri" pitchFamily="34" charset="0"/>
              </a:rPr>
              <a:t>ліве</a:t>
            </a:r>
            <a:r>
              <a:rPr lang="ru-RU" dirty="0" smtClean="0">
                <a:latin typeface="Calibri" pitchFamily="34" charset="0"/>
              </a:rPr>
              <a:t> -</a:t>
            </a:r>
            <a:r>
              <a:rPr lang="ru-RU" i="1" dirty="0" smtClean="0">
                <a:latin typeface="Calibri" pitchFamily="34" charset="0"/>
              </a:rPr>
              <a:t> ЗО мм;</a:t>
            </a:r>
            <a:r>
              <a:rPr lang="ru-RU" dirty="0" smtClean="0">
                <a:latin typeface="Calibri" pitchFamily="34" charset="0"/>
              </a:rPr>
              <a:t> праве -</a:t>
            </a:r>
            <a:r>
              <a:rPr lang="ru-RU" i="1" dirty="0" smtClean="0">
                <a:latin typeface="Calibri" pitchFamily="34" charset="0"/>
              </a:rPr>
              <a:t> 10 мм; </a:t>
            </a:r>
            <a:r>
              <a:rPr lang="ru-RU" dirty="0" err="1" smtClean="0">
                <a:latin typeface="Calibri" pitchFamily="34" charset="0"/>
              </a:rPr>
              <a:t>верхнє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нижнє</a:t>
            </a:r>
            <a:r>
              <a:rPr lang="ru-RU" dirty="0" smtClean="0">
                <a:latin typeface="Calibri" pitchFamily="34" charset="0"/>
              </a:rPr>
              <a:t> -</a:t>
            </a:r>
            <a:r>
              <a:rPr lang="ru-RU" i="1" dirty="0" smtClean="0">
                <a:latin typeface="Calibri" pitchFamily="34" charset="0"/>
              </a:rPr>
              <a:t> по 20 мм;</a:t>
            </a:r>
            <a:endParaRPr lang="ru-RU" dirty="0" smtClean="0">
              <a:latin typeface="Calibri" pitchFamily="34" charset="0"/>
            </a:endParaRPr>
          </a:p>
          <a:p>
            <a:pPr marL="0" indent="266700"/>
            <a:r>
              <a:rPr lang="ru-RU" dirty="0" smtClean="0">
                <a:latin typeface="Calibri" pitchFamily="34" charset="0"/>
              </a:rPr>
              <a:t>шрифт основного тексту -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Times New Roman</a:t>
            </a:r>
            <a:r>
              <a:rPr lang="ru-RU" i="1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</a:t>
            </a:r>
            <a:r>
              <a:rPr lang="ru-RU" i="1" dirty="0" smtClean="0">
                <a:latin typeface="Calibri" pitchFamily="34" charset="0"/>
              </a:rPr>
              <a:t> 12-14 </a:t>
            </a:r>
            <a:r>
              <a:rPr lang="ru-RU" i="1" dirty="0" err="1" smtClean="0">
                <a:latin typeface="Calibri" pitchFamily="34" charset="0"/>
              </a:rPr>
              <a:t>пт</a:t>
            </a:r>
            <a:r>
              <a:rPr lang="ru-RU" i="1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міжрядковий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інтервал</a:t>
            </a:r>
            <a:r>
              <a:rPr lang="ru-RU" dirty="0" smtClean="0">
                <a:latin typeface="Calibri" pitchFamily="34" charset="0"/>
              </a:rPr>
              <a:t> -</a:t>
            </a:r>
            <a:r>
              <a:rPr lang="ru-RU" i="1" dirty="0" smtClean="0">
                <a:latin typeface="Calibri" pitchFamily="34" charset="0"/>
              </a:rPr>
              <a:t> 1-1,5 рядка,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відступ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першого</a:t>
            </a:r>
            <a:r>
              <a:rPr lang="ru-RU" dirty="0" smtClean="0">
                <a:latin typeface="Calibri" pitchFamily="34" charset="0"/>
              </a:rPr>
              <a:t> рядка абзацу - </a:t>
            </a:r>
            <a:r>
              <a:rPr lang="ru-RU" i="1" dirty="0" smtClean="0">
                <a:latin typeface="Calibri" pitchFamily="34" charset="0"/>
              </a:rPr>
              <a:t>1,25 см;</a:t>
            </a:r>
            <a:endParaRPr lang="ru-RU" dirty="0" smtClean="0">
              <a:latin typeface="Calibri" pitchFamily="34" charset="0"/>
            </a:endParaRPr>
          </a:p>
          <a:p>
            <a:pPr marL="0" indent="266700"/>
            <a:r>
              <a:rPr lang="ru-RU" dirty="0" err="1" smtClean="0">
                <a:latin typeface="Calibri" pitchFamily="34" charset="0"/>
              </a:rPr>
              <a:t>зображення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емблеми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організації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товарний</a:t>
            </a:r>
            <a:r>
              <a:rPr lang="ru-RU" dirty="0" smtClean="0">
                <a:latin typeface="Calibri" pitchFamily="34" charset="0"/>
              </a:rPr>
              <a:t> знак </a:t>
            </a:r>
            <a:r>
              <a:rPr lang="ru-RU" dirty="0" err="1" smtClean="0">
                <a:latin typeface="Calibri" pitchFamily="34" charset="0"/>
              </a:rPr>
              <a:t>розміщується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біля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лівого</a:t>
            </a:r>
            <a:r>
              <a:rPr lang="ru-RU" dirty="0" smtClean="0">
                <a:latin typeface="Calibri" pitchFamily="34" charset="0"/>
              </a:rPr>
              <a:t> поля на одному </a:t>
            </a:r>
            <a:r>
              <a:rPr lang="ru-RU" dirty="0" err="1" smtClean="0">
                <a:latin typeface="Calibri" pitchFamily="34" charset="0"/>
              </a:rPr>
              <a:t>рівні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назвою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організації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266700">
              <a:buNone/>
            </a:pPr>
            <a:r>
              <a:rPr lang="ru-RU" dirty="0" err="1" smtClean="0">
                <a:latin typeface="Calibri" pitchFamily="34" charset="0"/>
              </a:rPr>
              <a:t>Крім</a:t>
            </a:r>
            <a:r>
              <a:rPr lang="ru-RU" dirty="0" smtClean="0">
                <a:latin typeface="Calibri" pitchFamily="34" charset="0"/>
              </a:rPr>
              <a:t> того, в </a:t>
            </a:r>
            <a:r>
              <a:rPr lang="ru-RU" dirty="0" err="1" smtClean="0">
                <a:latin typeface="Calibri" pitchFamily="34" charset="0"/>
              </a:rPr>
              <a:t>стандарті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визначаються</a:t>
            </a:r>
            <a:r>
              <a:rPr lang="ru-RU" dirty="0" smtClean="0">
                <a:latin typeface="Calibri" pitchFamily="34" charset="0"/>
              </a:rPr>
              <a:t> структура та правила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списків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таблиць</a:t>
            </a:r>
            <a:r>
              <a:rPr lang="ru-RU" dirty="0" smtClean="0">
                <a:latin typeface="Calibri" pitchFamily="34" charset="0"/>
              </a:rPr>
              <a:t>, дат, </a:t>
            </a:r>
            <a:r>
              <a:rPr lang="ru-RU" dirty="0" err="1" smtClean="0">
                <a:latin typeface="Calibri" pitchFamily="34" charset="0"/>
              </a:rPr>
              <a:t>нумерації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інших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CC35-49D7-4703-A617-7C55A8DC5354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</a:t>
            </a:r>
            <a:r>
              <a:rPr lang="ru-RU" dirty="0" err="1" smtClean="0"/>
              <a:t>стильового</a:t>
            </a:r>
            <a:r>
              <a:rPr lang="ru-RU" dirty="0" smtClean="0"/>
              <a:t> оформления </a:t>
            </a:r>
            <a:r>
              <a:rPr lang="ru-RU" dirty="0" err="1" smtClean="0"/>
              <a:t>документів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292935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Крім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державних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вимог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існують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відомчі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стандарти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вимоги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наукових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праць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наукових</a:t>
            </a:r>
            <a:r>
              <a:rPr lang="ru-RU" dirty="0" smtClean="0">
                <a:latin typeface="Calibri" pitchFamily="34" charset="0"/>
              </a:rPr>
              <a:t> статей, тез </a:t>
            </a:r>
            <a:r>
              <a:rPr lang="ru-RU" dirty="0" err="1" smtClean="0">
                <a:latin typeface="Calibri" pitchFamily="34" charset="0"/>
              </a:rPr>
              <a:t>доповідей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наукових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конференціях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шкільних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підручників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Ці</a:t>
            </a:r>
            <a:r>
              <a:rPr lang="ru-RU" dirty="0" smtClean="0">
                <a:latin typeface="Calibri" pitchFamily="34" charset="0"/>
              </a:rPr>
              <a:t> правила </a:t>
            </a:r>
            <a:r>
              <a:rPr lang="ru-RU" dirty="0" err="1" smtClean="0">
                <a:latin typeface="Calibri" pitchFamily="34" charset="0"/>
              </a:rPr>
              <a:t>публікуються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відомчих</a:t>
            </a:r>
            <a:r>
              <a:rPr lang="ru-RU" dirty="0" smtClean="0">
                <a:latin typeface="Calibri" pitchFamily="34" charset="0"/>
              </a:rPr>
              <a:t> актах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заздалегідь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доводяться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відома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авторів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. Вони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дещо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відрізнятися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офіційних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враховувати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поліграфічні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особливості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видання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Наприклад</a:t>
            </a:r>
            <a:r>
              <a:rPr lang="ru-RU" dirty="0" smtClean="0">
                <a:latin typeface="Calibri" pitchFamily="34" charset="0"/>
              </a:rPr>
              <a:t>, правила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науково-дослідницьких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робіт</a:t>
            </a:r>
            <a:r>
              <a:rPr lang="ru-RU" dirty="0" smtClean="0">
                <a:latin typeface="Calibri" pitchFamily="34" charset="0"/>
              </a:rPr>
              <a:t> МАН </a:t>
            </a:r>
            <a:r>
              <a:rPr lang="ru-RU" dirty="0" err="1" smtClean="0">
                <a:latin typeface="Calibri" pitchFamily="34" charset="0"/>
              </a:rPr>
              <a:t>такі</a:t>
            </a:r>
            <a:r>
              <a:rPr lang="ru-RU" dirty="0" smtClean="0">
                <a:latin typeface="Calibri" pitchFamily="34" charset="0"/>
              </a:rPr>
              <a:t>:</a:t>
            </a:r>
          </a:p>
          <a:p>
            <a:pPr marL="180975" indent="180975"/>
            <a:r>
              <a:rPr lang="ru-RU" dirty="0" err="1" smtClean="0">
                <a:latin typeface="Calibri" pitchFamily="34" charset="0"/>
              </a:rPr>
              <a:t>обсяг</a:t>
            </a:r>
            <a:r>
              <a:rPr lang="ru-RU" dirty="0" smtClean="0">
                <a:latin typeface="Calibri" pitchFamily="34" charset="0"/>
              </a:rPr>
              <a:t> документа - до 30 </a:t>
            </a:r>
            <a:r>
              <a:rPr lang="ru-RU" dirty="0" err="1" smtClean="0">
                <a:latin typeface="Calibri" pitchFamily="34" charset="0"/>
              </a:rPr>
              <a:t>друкованих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сторінок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аркуші</a:t>
            </a:r>
            <a:r>
              <a:rPr lang="ru-RU" dirty="0" smtClean="0">
                <a:latin typeface="Calibri" pitchFamily="34" charset="0"/>
              </a:rPr>
              <a:t> формату А4, формат файлу текстового редактора </a:t>
            </a:r>
            <a:r>
              <a:rPr lang="en-US" dirty="0" smtClean="0">
                <a:latin typeface="Calibri" pitchFamily="34" charset="0"/>
              </a:rPr>
              <a:t>Microsoft Word</a:t>
            </a:r>
            <a:r>
              <a:rPr lang="ru-RU" dirty="0" smtClean="0">
                <a:latin typeface="Calibri" pitchFamily="34" charset="0"/>
              </a:rPr>
              <a:t>, на </a:t>
            </a:r>
            <a:r>
              <a:rPr lang="ru-RU" dirty="0" err="1" smtClean="0">
                <a:latin typeface="Calibri" pitchFamily="34" charset="0"/>
              </a:rPr>
              <a:t>одній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сторінці</a:t>
            </a:r>
            <a:r>
              <a:rPr lang="ru-RU" dirty="0" smtClean="0">
                <a:latin typeface="Calibri" pitchFamily="34" charset="0"/>
              </a:rPr>
              <a:t>  40 ± 2 рядки;</a:t>
            </a:r>
          </a:p>
          <a:p>
            <a:pPr marL="180975" indent="180975"/>
            <a:r>
              <a:rPr lang="ru-RU" dirty="0" smtClean="0">
                <a:latin typeface="Calibri" pitchFamily="34" charset="0"/>
              </a:rPr>
              <a:t>шрифт - </a:t>
            </a:r>
            <a:r>
              <a:rPr lang="en-US" dirty="0" smtClean="0">
                <a:latin typeface="Calibri" pitchFamily="34" charset="0"/>
              </a:rPr>
              <a:t>Times New Roman</a:t>
            </a:r>
            <a:r>
              <a:rPr lang="ru-RU" dirty="0" smtClean="0">
                <a:latin typeface="Calibri" pitchFamily="34" charset="0"/>
              </a:rPr>
              <a:t>, 14 </a:t>
            </a:r>
            <a:r>
              <a:rPr lang="ru-RU" dirty="0" err="1" smtClean="0">
                <a:latin typeface="Calibri" pitchFamily="34" charset="0"/>
              </a:rPr>
              <a:t>пт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міжрядковий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інтервал</a:t>
            </a:r>
            <a:r>
              <a:rPr lang="ru-RU" dirty="0" smtClean="0">
                <a:latin typeface="Calibri" pitchFamily="34" charset="0"/>
              </a:rPr>
              <a:t> -1,5 рядка, </a:t>
            </a:r>
            <a:r>
              <a:rPr lang="ru-RU" dirty="0" err="1" smtClean="0">
                <a:latin typeface="Calibri" pitchFamily="34" charset="0"/>
              </a:rPr>
              <a:t>вирівнювання</a:t>
            </a:r>
            <a:r>
              <a:rPr lang="ru-RU" dirty="0" smtClean="0">
                <a:latin typeface="Calibri" pitchFamily="34" charset="0"/>
              </a:rPr>
              <a:t> - по </a:t>
            </a:r>
            <a:r>
              <a:rPr lang="ru-RU" dirty="0" err="1" smtClean="0">
                <a:latin typeface="Calibri" pitchFamily="34" charset="0"/>
              </a:rPr>
              <a:t>ширині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180975" indent="180975"/>
            <a:r>
              <a:rPr lang="ru-RU" dirty="0" err="1" smtClean="0">
                <a:latin typeface="Calibri" pitchFamily="34" charset="0"/>
              </a:rPr>
              <a:t>абзацний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відступ</a:t>
            </a:r>
            <a:r>
              <a:rPr lang="ru-RU" dirty="0" smtClean="0">
                <a:latin typeface="Calibri" pitchFamily="34" charset="0"/>
              </a:rPr>
              <a:t> -1,25 см;</a:t>
            </a:r>
          </a:p>
          <a:p>
            <a:pPr marL="180975" indent="180975"/>
            <a:r>
              <a:rPr lang="ru-RU" dirty="0" smtClean="0">
                <a:latin typeface="Calibri" pitchFamily="34" charset="0"/>
              </a:rPr>
              <a:t>поля: </a:t>
            </a:r>
            <a:r>
              <a:rPr lang="ru-RU" dirty="0" err="1" smtClean="0">
                <a:latin typeface="Calibri" pitchFamily="34" charset="0"/>
              </a:rPr>
              <a:t>верхнє</a:t>
            </a:r>
            <a:r>
              <a:rPr lang="ru-RU" dirty="0" smtClean="0">
                <a:latin typeface="Calibri" pitchFamily="34" charset="0"/>
              </a:rPr>
              <a:t> - 20 мм, </a:t>
            </a:r>
            <a:r>
              <a:rPr lang="ru-RU" dirty="0" err="1" smtClean="0">
                <a:latin typeface="Calibri" pitchFamily="34" charset="0"/>
              </a:rPr>
              <a:t>ліве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нижнє</a:t>
            </a:r>
            <a:r>
              <a:rPr lang="ru-RU" dirty="0" smtClean="0">
                <a:latin typeface="Calibri" pitchFamily="34" charset="0"/>
              </a:rPr>
              <a:t> - не </a:t>
            </a:r>
            <a:r>
              <a:rPr lang="ru-RU" dirty="0" err="1" smtClean="0">
                <a:latin typeface="Calibri" pitchFamily="34" charset="0"/>
              </a:rPr>
              <a:t>менше</a:t>
            </a:r>
            <a:r>
              <a:rPr lang="ru-RU" dirty="0" smtClean="0">
                <a:latin typeface="Calibri" pitchFamily="34" charset="0"/>
              </a:rPr>
              <a:t> 20 мм, праве — 10 мм;</a:t>
            </a:r>
          </a:p>
          <a:p>
            <a:pPr marL="180975" indent="180975"/>
            <a:r>
              <a:rPr lang="ru-RU" dirty="0" smtClean="0">
                <a:latin typeface="Calibri" pitchFamily="34" charset="0"/>
              </a:rPr>
              <a:t>заголовки </a:t>
            </a:r>
            <a:r>
              <a:rPr lang="ru-RU" dirty="0" err="1" smtClean="0">
                <a:latin typeface="Calibri" pitchFamily="34" charset="0"/>
              </a:rPr>
              <a:t>відокремлюються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тексту </a:t>
            </a:r>
            <a:r>
              <a:rPr lang="ru-RU" dirty="0" err="1" smtClean="0">
                <a:latin typeface="Calibri" pitchFamily="34" charset="0"/>
              </a:rPr>
              <a:t>зверху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знизу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подвійним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інтервалом</a:t>
            </a:r>
            <a:r>
              <a:rPr lang="ru-RU" dirty="0" smtClean="0">
                <a:latin typeface="Calibri" pitchFamily="34" charset="0"/>
              </a:rPr>
              <a:t>; заголовки </a:t>
            </a:r>
            <a:r>
              <a:rPr lang="ru-RU" dirty="0" err="1" smtClean="0">
                <a:latin typeface="Calibri" pitchFamily="34" charset="0"/>
              </a:rPr>
              <a:t>структурних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уводяться</a:t>
            </a:r>
            <a:r>
              <a:rPr lang="ru-RU" dirty="0" smtClean="0">
                <a:latin typeface="Calibri" pitchFamily="34" charset="0"/>
              </a:rPr>
              <a:t> великими </a:t>
            </a:r>
            <a:r>
              <a:rPr lang="ru-RU" dirty="0" err="1" smtClean="0">
                <a:latin typeface="Calibri" pitchFamily="34" charset="0"/>
              </a:rPr>
              <a:t>літерами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вирівнюванням</a:t>
            </a:r>
            <a:r>
              <a:rPr lang="ru-RU" dirty="0" smtClean="0">
                <a:latin typeface="Calibri" pitchFamily="34" charset="0"/>
              </a:rPr>
              <a:t> по центру; заголовки </a:t>
            </a:r>
            <a:r>
              <a:rPr lang="ru-RU" dirty="0" err="1" smtClean="0">
                <a:latin typeface="Calibri" pitchFamily="34" charset="0"/>
              </a:rPr>
              <a:t>підрозділів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уводяться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малими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крім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першої</a:t>
            </a:r>
            <a:r>
              <a:rPr lang="ru-RU" dirty="0" smtClean="0">
                <a:latin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</a:rPr>
              <a:t>літерами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абзацним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відступом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Крапку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кінці</a:t>
            </a:r>
            <a:r>
              <a:rPr lang="ru-RU" dirty="0" smtClean="0">
                <a:latin typeface="Calibri" pitchFamily="34" charset="0"/>
              </a:rPr>
              <a:t> заголовка не </a:t>
            </a:r>
            <a:r>
              <a:rPr lang="ru-RU" dirty="0" err="1" smtClean="0">
                <a:latin typeface="Calibri" pitchFamily="34" charset="0"/>
              </a:rPr>
              <a:t>ставлять</a:t>
            </a:r>
            <a:r>
              <a:rPr lang="ru-RU" dirty="0" smtClean="0">
                <a:latin typeface="Calibri" pitchFamily="34" charset="0"/>
              </a:rPr>
              <a:t>; </a:t>
            </a:r>
          </a:p>
          <a:p>
            <a:pPr marL="180975" indent="180975"/>
            <a:r>
              <a:rPr lang="ru-RU" dirty="0" err="1" smtClean="0">
                <a:latin typeface="Calibri" pitchFamily="34" charset="0"/>
              </a:rPr>
              <a:t>нумерація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сторінок</a:t>
            </a:r>
            <a:r>
              <a:rPr lang="ru-RU" dirty="0" smtClean="0">
                <a:latin typeface="Calibri" pitchFamily="34" charset="0"/>
              </a:rPr>
              <a:t>: </a:t>
            </a:r>
            <a:r>
              <a:rPr lang="ru-RU" dirty="0" err="1" smtClean="0">
                <a:latin typeface="Calibri" pitchFamily="34" charset="0"/>
              </a:rPr>
              <a:t>арабськими</a:t>
            </a:r>
            <a:r>
              <a:rPr lang="ru-RU" dirty="0" smtClean="0">
                <a:latin typeface="Calibri" pitchFamily="34" charset="0"/>
              </a:rPr>
              <a:t> цифрами у правому </a:t>
            </a:r>
            <a:r>
              <a:rPr lang="ru-RU" dirty="0" err="1" smtClean="0">
                <a:latin typeface="Calibri" pitchFamily="34" charset="0"/>
              </a:rPr>
              <a:t>верхньому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куті</a:t>
            </a:r>
            <a:r>
              <a:rPr lang="ru-RU" dirty="0" smtClean="0">
                <a:latin typeface="Calibri" pitchFamily="34" charset="0"/>
              </a:rPr>
              <a:t> без знака №, </a:t>
            </a:r>
            <a:r>
              <a:rPr lang="ru-RU" dirty="0" err="1" smtClean="0">
                <a:latin typeface="Calibri" pitchFamily="34" charset="0"/>
              </a:rPr>
              <a:t>першою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титульна</a:t>
            </a:r>
            <a:r>
              <a:rPr lang="ru-RU" dirty="0" smtClean="0">
                <a:latin typeface="Calibri" pitchFamily="34" charset="0"/>
              </a:rPr>
              <a:t>, яка не </a:t>
            </a:r>
            <a:r>
              <a:rPr lang="ru-RU" dirty="0" err="1" smtClean="0">
                <a:latin typeface="Calibri" pitchFamily="34" charset="0"/>
              </a:rPr>
              <a:t>нумерується</a:t>
            </a:r>
            <a:r>
              <a:rPr lang="ru-RU" dirty="0" smtClean="0">
                <a:latin typeface="Calibri" pitchFamily="34" charset="0"/>
              </a:rPr>
              <a:t>.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10FD-D3E2-4F26-B9F0-5D7E44A7B621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pPr algn="ctr"/>
            <a:r>
              <a:rPr lang="ru-RU" dirty="0" err="1" smtClean="0"/>
              <a:t>Відомчі</a:t>
            </a:r>
            <a:r>
              <a:rPr lang="ru-RU" dirty="0" smtClean="0"/>
              <a:t> </a:t>
            </a:r>
            <a:r>
              <a:rPr lang="ru-RU" dirty="0" err="1" smtClean="0"/>
              <a:t>стандарти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4792869"/>
          </a:xfrm>
        </p:spPr>
        <p:txBody>
          <a:bodyPr>
            <a:normAutofit fontScale="70000" lnSpcReduction="20000"/>
          </a:bodyPr>
          <a:lstStyle/>
          <a:p>
            <a:pPr marL="0" indent="361950"/>
            <a:r>
              <a:rPr lang="ru-RU" dirty="0" err="1" smtClean="0">
                <a:latin typeface="Calibri" pitchFamily="34" charset="0"/>
              </a:rPr>
              <a:t>основний</a:t>
            </a:r>
            <a:r>
              <a:rPr lang="ru-RU" dirty="0" smtClean="0">
                <a:latin typeface="Calibri" pitchFamily="34" charset="0"/>
              </a:rPr>
              <a:t> текст документа </a:t>
            </a:r>
            <a:r>
              <a:rPr lang="ru-RU" dirty="0" err="1" smtClean="0">
                <a:latin typeface="Calibri" pitchFamily="34" charset="0"/>
              </a:rPr>
              <a:t>бажано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оформлювати</a:t>
            </a:r>
            <a:r>
              <a:rPr lang="ru-RU" dirty="0" smtClean="0">
                <a:latin typeface="Calibri" pitchFamily="34" charset="0"/>
              </a:rPr>
              <a:t> в одному </a:t>
            </a:r>
            <a:r>
              <a:rPr lang="ru-RU" dirty="0" err="1" smtClean="0">
                <a:latin typeface="Calibri" pitchFamily="34" charset="0"/>
              </a:rPr>
              <a:t>форматі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інший</a:t>
            </a:r>
            <a:r>
              <a:rPr lang="ru-RU" dirty="0" smtClean="0">
                <a:latin typeface="Calibri" pitchFamily="34" charset="0"/>
              </a:rPr>
              <a:t> формат </a:t>
            </a:r>
            <a:r>
              <a:rPr lang="ru-RU" dirty="0" err="1" smtClean="0">
                <a:latin typeface="Calibri" pitchFamily="34" charset="0"/>
              </a:rPr>
              <a:t>використовувати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виділення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заголовків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смислових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фрагментів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0" indent="361950"/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кольорів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шрифтів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документі</a:t>
            </a:r>
            <a:r>
              <a:rPr lang="ru-RU" dirty="0" smtClean="0">
                <a:latin typeface="Calibri" pitchFamily="34" charset="0"/>
              </a:rPr>
              <a:t> не повинна </a:t>
            </a:r>
            <a:r>
              <a:rPr lang="ru-RU" dirty="0" err="1" smtClean="0">
                <a:latin typeface="Calibri" pitchFamily="34" charset="0"/>
              </a:rPr>
              <a:t>перевищувати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трьох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0" indent="361950"/>
            <a:r>
              <a:rPr lang="ru-RU" dirty="0" err="1" smtClean="0">
                <a:latin typeface="Calibri" pitchFamily="34" charset="0"/>
              </a:rPr>
              <a:t>розмір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міжрядковий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інтервал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підбирати</a:t>
            </a:r>
            <a:r>
              <a:rPr lang="ru-RU" dirty="0" smtClean="0">
                <a:latin typeface="Calibri" pitchFamily="34" charset="0"/>
              </a:rPr>
              <a:t> такими, </a:t>
            </a:r>
            <a:r>
              <a:rPr lang="ru-RU" dirty="0" err="1" smtClean="0">
                <a:latin typeface="Calibri" pitchFamily="34" charset="0"/>
              </a:rPr>
              <a:t>щоб</a:t>
            </a:r>
            <a:r>
              <a:rPr lang="ru-RU" dirty="0" smtClean="0">
                <a:latin typeface="Calibri" pitchFamily="34" charset="0"/>
              </a:rPr>
              <a:t> текст </a:t>
            </a:r>
            <a:r>
              <a:rPr lang="ru-RU" dirty="0" err="1" smtClean="0">
                <a:latin typeface="Calibri" pitchFamily="34" charset="0"/>
              </a:rPr>
              <a:t>читався</a:t>
            </a:r>
            <a:r>
              <a:rPr lang="ru-RU" dirty="0" smtClean="0">
                <a:latin typeface="Calibri" pitchFamily="34" charset="0"/>
              </a:rPr>
              <a:t> легко, без </a:t>
            </a:r>
            <a:r>
              <a:rPr lang="ru-RU" dirty="0" err="1" smtClean="0">
                <a:latin typeface="Calibri" pitchFamily="34" charset="0"/>
              </a:rPr>
              <a:t>напруження</a:t>
            </a:r>
            <a:r>
              <a:rPr lang="ru-RU" dirty="0" smtClean="0">
                <a:latin typeface="Calibri" pitchFamily="34" charset="0"/>
              </a:rPr>
              <a:t> очей;</a:t>
            </a:r>
          </a:p>
          <a:p>
            <a:pPr marL="0" indent="361950"/>
            <a:r>
              <a:rPr lang="ru-RU" dirty="0" err="1" smtClean="0">
                <a:latin typeface="Calibri" pitchFamily="34" charset="0"/>
              </a:rPr>
              <a:t>кольорова</a:t>
            </a:r>
            <a:r>
              <a:rPr lang="ru-RU" dirty="0" smtClean="0">
                <a:latin typeface="Calibri" pitchFamily="34" charset="0"/>
              </a:rPr>
              <a:t> гама повинна </a:t>
            </a:r>
            <a:r>
              <a:rPr lang="ru-RU" dirty="0" err="1" smtClean="0">
                <a:latin typeface="Calibri" pitchFamily="34" charset="0"/>
              </a:rPr>
              <a:t>відповідати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призначенню</a:t>
            </a:r>
            <a:r>
              <a:rPr lang="ru-RU" dirty="0" smtClean="0">
                <a:latin typeface="Calibri" pitchFamily="34" charset="0"/>
              </a:rPr>
              <a:t> документа - </a:t>
            </a:r>
            <a:r>
              <a:rPr lang="ru-RU" dirty="0" err="1" smtClean="0">
                <a:latin typeface="Calibri" pitchFamily="34" charset="0"/>
              </a:rPr>
              <a:t>вітальна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бути оформлена </a:t>
            </a:r>
            <a:r>
              <a:rPr lang="ru-RU" dirty="0" err="1" smtClean="0">
                <a:latin typeface="Calibri" pitchFamily="34" charset="0"/>
              </a:rPr>
              <a:t>яскравими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насиченими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кольорами</a:t>
            </a:r>
            <a:r>
              <a:rPr lang="ru-RU" dirty="0" smtClean="0">
                <a:latin typeface="Calibri" pitchFamily="34" charset="0"/>
              </a:rPr>
              <a:t>, а </a:t>
            </a:r>
            <a:r>
              <a:rPr lang="ru-RU" dirty="0" err="1" smtClean="0">
                <a:latin typeface="Calibri" pitchFamily="34" charset="0"/>
              </a:rPr>
              <a:t>простий</a:t>
            </a:r>
            <a:r>
              <a:rPr lang="ru-RU" dirty="0" smtClean="0">
                <a:latin typeface="Calibri" pitchFamily="34" charset="0"/>
              </a:rPr>
              <a:t> лист </a:t>
            </a:r>
            <a:r>
              <a:rPr lang="ru-RU" dirty="0" err="1" smtClean="0">
                <a:latin typeface="Calibri" pitchFamily="34" charset="0"/>
              </a:rPr>
              <a:t>варто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оформлювати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більш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спокійних</a:t>
            </a:r>
            <a:r>
              <a:rPr lang="ru-RU" dirty="0" smtClean="0">
                <a:latin typeface="Calibri" pitchFamily="34" charset="0"/>
              </a:rPr>
              <a:t> тонах;</a:t>
            </a:r>
          </a:p>
          <a:p>
            <a:pPr marL="0" indent="361950"/>
            <a:r>
              <a:rPr lang="ru-RU" dirty="0" err="1" smtClean="0">
                <a:latin typeface="Calibri" pitchFamily="34" charset="0"/>
              </a:rPr>
              <a:t>однотипну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структуровану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інформацію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доцільно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подавати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таблицях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0" indent="361950"/>
            <a:r>
              <a:rPr lang="ru-RU" dirty="0" err="1" smtClean="0">
                <a:latin typeface="Calibri" pitchFamily="34" charset="0"/>
              </a:rPr>
              <a:t>графічні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зображення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документі</a:t>
            </a:r>
            <a:r>
              <a:rPr lang="ru-RU" dirty="0" smtClean="0">
                <a:latin typeface="Calibri" pitchFamily="34" charset="0"/>
              </a:rPr>
              <a:t> (рисунки, </a:t>
            </a:r>
            <a:r>
              <a:rPr lang="ru-RU" dirty="0" err="1" smtClean="0">
                <a:latin typeface="Calibri" pitchFamily="34" charset="0"/>
              </a:rPr>
              <a:t>діаграми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схеми</a:t>
            </a:r>
            <a:r>
              <a:rPr lang="ru-RU" dirty="0" smtClean="0">
                <a:latin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</a:rPr>
              <a:t>повинні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доповнювати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зміст</a:t>
            </a:r>
            <a:r>
              <a:rPr lang="ru-RU" dirty="0" smtClean="0">
                <a:latin typeface="Calibri" pitchFamily="34" charset="0"/>
              </a:rPr>
              <a:t> тексту, </a:t>
            </a:r>
            <a:r>
              <a:rPr lang="ru-RU" dirty="0" err="1" smtClean="0">
                <a:latin typeface="Calibri" pitchFamily="34" charset="0"/>
              </a:rPr>
              <a:t>роз'яснювати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ілюструвати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моменти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0" indent="361950"/>
            <a:r>
              <a:rPr lang="ru-RU" dirty="0" err="1" smtClean="0">
                <a:latin typeface="Calibri" pitchFamily="34" charset="0"/>
              </a:rPr>
              <a:t>графічні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зображення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фотографії</a:t>
            </a:r>
            <a:r>
              <a:rPr lang="ru-RU" dirty="0" smtClean="0">
                <a:latin typeface="Calibri" pitchFamily="34" charset="0"/>
              </a:rPr>
              <a:t>, рисунки, </a:t>
            </a:r>
            <a:r>
              <a:rPr lang="ru-RU" dirty="0" err="1" smtClean="0">
                <a:latin typeface="Calibri" pitchFamily="34" charset="0"/>
              </a:rPr>
              <a:t>схеми</a:t>
            </a:r>
            <a:r>
              <a:rPr lang="ru-RU" dirty="0" smtClean="0">
                <a:latin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оформлювати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єдиному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0" indent="361950"/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</a:rPr>
              <a:t>всіх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сторінках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однакове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тло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поля,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інше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вимагається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змістом</a:t>
            </a:r>
            <a:r>
              <a:rPr lang="ru-RU" dirty="0" smtClean="0">
                <a:latin typeface="Calibri" pitchFamily="34" charset="0"/>
              </a:rPr>
              <a:t> документа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/>
            <a:endParaRPr lang="ru-RU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EBB-695B-4413-8D0D-AAF091AC61BD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indent="361950" algn="ctr"/>
            <a:r>
              <a:rPr lang="ru-RU" dirty="0" err="1" smtClean="0">
                <a:latin typeface="Calibri" pitchFamily="34" charset="0"/>
              </a:rPr>
              <a:t>Загальні</a:t>
            </a:r>
            <a:r>
              <a:rPr lang="ru-RU" dirty="0" smtClean="0">
                <a:latin typeface="Calibri" pitchFamily="34" charset="0"/>
              </a:rPr>
              <a:t> правила </a:t>
            </a:r>
            <a:r>
              <a:rPr lang="ru-RU" dirty="0" err="1" smtClean="0">
                <a:latin typeface="Calibri" pitchFamily="34" charset="0"/>
              </a:rPr>
              <a:t>стильового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текстів</a:t>
            </a:r>
            <a:r>
              <a:rPr lang="ru-RU" dirty="0" smtClean="0">
                <a:latin typeface="Calibri" pitchFamily="34" charset="0"/>
              </a:rPr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47928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>
                <a:latin typeface="Calibri" pitchFamily="34" charset="0"/>
              </a:rPr>
              <a:t>Багатосторінкові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документи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реферати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курсові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брошури</a:t>
            </a:r>
            <a:r>
              <a:rPr lang="ru-RU" dirty="0" smtClean="0">
                <a:latin typeface="Calibri" pitchFamily="34" charset="0"/>
              </a:rPr>
              <a:t>, книжки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</a:rPr>
              <a:t>зручно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ділити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структурні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частини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розділи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параграфи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пункти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створюючи</a:t>
            </a:r>
            <a:r>
              <a:rPr lang="ru-RU" dirty="0" smtClean="0">
                <a:latin typeface="Calibri" pitchFamily="34" charset="0"/>
              </a:rPr>
              <a:t> таким чином </a:t>
            </a:r>
            <a:r>
              <a:rPr lang="ru-RU" dirty="0" err="1" smtClean="0">
                <a:latin typeface="Calibri" pitchFamily="34" charset="0"/>
              </a:rPr>
              <a:t>ієрархічну</a:t>
            </a:r>
            <a:r>
              <a:rPr lang="ru-RU" dirty="0" smtClean="0">
                <a:latin typeface="Calibri" pitchFamily="34" charset="0"/>
              </a:rPr>
              <a:t> структуру документа. </a:t>
            </a:r>
          </a:p>
          <a:p>
            <a:pPr marL="0" indent="0">
              <a:buNone/>
            </a:pP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як приклад </a:t>
            </a:r>
            <a:r>
              <a:rPr lang="ru-RU" dirty="0" err="1" smtClean="0">
                <a:latin typeface="Calibri" pitchFamily="34" charset="0"/>
              </a:rPr>
              <a:t>розглянути</a:t>
            </a:r>
            <a:r>
              <a:rPr lang="ru-RU" dirty="0" smtClean="0">
                <a:latin typeface="Calibri" pitchFamily="34" charset="0"/>
              </a:rPr>
              <a:t> структуру </a:t>
            </a:r>
            <a:r>
              <a:rPr lang="ru-RU" dirty="0" err="1" smtClean="0">
                <a:latin typeface="Calibri" pitchFamily="34" charset="0"/>
              </a:rPr>
              <a:t>підручника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інформатики</a:t>
            </a:r>
            <a:r>
              <a:rPr lang="ru-RU" dirty="0" smtClean="0">
                <a:latin typeface="Calibri" pitchFamily="34" charset="0"/>
              </a:rPr>
              <a:t>, то на </a:t>
            </a:r>
            <a:r>
              <a:rPr lang="ru-RU" dirty="0" err="1" smtClean="0">
                <a:latin typeface="Calibri" pitchFamily="34" charset="0"/>
              </a:rPr>
              <a:t>верхньому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нульовому</a:t>
            </a:r>
            <a:r>
              <a:rPr lang="ru-RU" dirty="0" smtClean="0">
                <a:latin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</a:rPr>
              <a:t>рівні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ієрархії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знаходиться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назва</a:t>
            </a:r>
            <a:r>
              <a:rPr lang="ru-RU" dirty="0" smtClean="0">
                <a:latin typeface="Calibri" pitchFamily="34" charset="0"/>
              </a:rPr>
              <a:t> документа, на </a:t>
            </a:r>
            <a:r>
              <a:rPr lang="ru-RU" dirty="0" err="1" smtClean="0">
                <a:latin typeface="Calibri" pitchFamily="34" charset="0"/>
              </a:rPr>
              <a:t>першому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рівні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назви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другий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рівень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складають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назви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пунктів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третій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назви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підпунктів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далі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основний</a:t>
            </a:r>
            <a:r>
              <a:rPr lang="ru-RU" dirty="0" smtClean="0">
                <a:latin typeface="Calibri" pitchFamily="34" charset="0"/>
              </a:rPr>
              <a:t> текст </a:t>
            </a:r>
            <a:r>
              <a:rPr lang="ru-RU" dirty="0" err="1" smtClean="0">
                <a:latin typeface="Calibri" pitchFamily="34" charset="0"/>
              </a:rPr>
              <a:t>підручника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A8E2-81B7-4A2C-A28F-00C0060651F2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Робота </a:t>
            </a:r>
            <a:r>
              <a:rPr lang="ru-RU" dirty="0" err="1" smtClean="0"/>
              <a:t>зі</a:t>
            </a:r>
            <a:r>
              <a:rPr lang="ru-RU" dirty="0" smtClean="0"/>
              <a:t> структурою документа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643446"/>
            <a:ext cx="571504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Структура документа — </a:t>
            </a:r>
            <a:r>
              <a:rPr lang="ru-RU" sz="2400" dirty="0" err="1" smtClean="0">
                <a:latin typeface="Calibri" pitchFamily="34" charset="0"/>
              </a:rPr>
              <a:t>це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ієрархічна</a:t>
            </a:r>
            <a:r>
              <a:rPr lang="ru-RU" sz="2400" dirty="0" smtClean="0">
                <a:latin typeface="Calibri" pitchFamily="34" charset="0"/>
              </a:rPr>
              <a:t> схема </a:t>
            </a:r>
            <a:r>
              <a:rPr lang="ru-RU" sz="2400" dirty="0" err="1" smtClean="0">
                <a:latin typeface="Calibri" pitchFamily="34" charset="0"/>
              </a:rPr>
              <a:t>розміщення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складових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частин</a:t>
            </a:r>
            <a:r>
              <a:rPr lang="ru-RU" sz="2400" dirty="0" smtClean="0">
                <a:latin typeface="Calibri" pitchFamily="34" charset="0"/>
              </a:rPr>
              <a:t> документа.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20717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багатосторінкових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en-US" dirty="0" smtClean="0">
                <a:latin typeface="Calibri" pitchFamily="34" charset="0"/>
              </a:rPr>
              <a:t>Word</a:t>
            </a:r>
            <a:r>
              <a:rPr lang="ru-RU" dirty="0" smtClean="0">
                <a:latin typeface="Calibri" pitchFamily="34" charset="0"/>
              </a:rPr>
              <a:t> 2007 </a:t>
            </a:r>
            <a:r>
              <a:rPr lang="ru-RU" dirty="0" err="1" smtClean="0">
                <a:latin typeface="Calibri" pitchFamily="34" charset="0"/>
              </a:rPr>
              <a:t>передбачає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спеціальних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іменами</a:t>
            </a:r>
            <a:r>
              <a:rPr lang="ru-RU" dirty="0" smtClean="0">
                <a:latin typeface="Calibri" pitchFamily="34" charset="0"/>
              </a:rPr>
              <a:t> Заголовок 1, Заголовок 2,... Заголовок 9,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змогу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автоматизувати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ієрархічної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структури</a:t>
            </a:r>
            <a:r>
              <a:rPr lang="ru-RU" dirty="0" smtClean="0">
                <a:latin typeface="Calibri" pitchFamily="34" charset="0"/>
              </a:rPr>
              <a:t> документа. </a:t>
            </a:r>
            <a:r>
              <a:rPr lang="ru-RU" dirty="0" err="1" smtClean="0">
                <a:latin typeface="Calibri" pitchFamily="34" charset="0"/>
              </a:rPr>
              <a:t>Наприклад</a:t>
            </a:r>
            <a:r>
              <a:rPr lang="ru-RU" dirty="0" smtClean="0">
                <a:latin typeface="Calibri" pitchFamily="34" charset="0"/>
              </a:rPr>
              <a:t>, для </a:t>
            </a:r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структури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підручника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заголовків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застосувати</a:t>
            </a:r>
            <a:r>
              <a:rPr lang="ru-RU" dirty="0" smtClean="0">
                <a:latin typeface="Calibri" pitchFamily="34" charset="0"/>
              </a:rPr>
              <a:t> стиль Заголовок 1, для </a:t>
            </a:r>
            <a:r>
              <a:rPr lang="ru-RU" dirty="0" err="1" smtClean="0">
                <a:latin typeface="Calibri" pitchFamily="34" charset="0"/>
              </a:rPr>
              <a:t>заголовків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пунктів</a:t>
            </a:r>
            <a:r>
              <a:rPr lang="ru-RU" dirty="0" smtClean="0">
                <a:latin typeface="Calibri" pitchFamily="34" charset="0"/>
              </a:rPr>
              <a:t> - стиль Заголовок 2, для </a:t>
            </a:r>
            <a:r>
              <a:rPr lang="ru-RU" dirty="0" err="1" smtClean="0">
                <a:latin typeface="Calibri" pitchFamily="34" charset="0"/>
              </a:rPr>
              <a:t>заголовків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підпунктів</a:t>
            </a:r>
            <a:r>
              <a:rPr lang="ru-RU" dirty="0" smtClean="0">
                <a:latin typeface="Calibri" pitchFamily="34" charset="0"/>
              </a:rPr>
              <a:t> - стиль Заголовок 3.</a:t>
            </a:r>
          </a:p>
          <a:p>
            <a:pPr marL="0" indent="0"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4735-E5C9-4E3C-99ED-41EB8166D6A6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Робота </a:t>
            </a:r>
            <a:r>
              <a:rPr lang="ru-RU" dirty="0" err="1" smtClean="0"/>
              <a:t>зі</a:t>
            </a:r>
            <a:r>
              <a:rPr lang="ru-RU" dirty="0" smtClean="0"/>
              <a:t> структурою документа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571604" y="2928934"/>
          <a:ext cx="6096000" cy="324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Створення структури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714876" y="5000636"/>
            <a:ext cx="4041775" cy="762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dirty="0" smtClean="0"/>
              <a:t>Вигляд документу в режимі перегляду Структура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714356"/>
            <a:ext cx="4354544" cy="5929354"/>
          </a:xfrm>
        </p:spPr>
        <p:txBody>
          <a:bodyPr>
            <a:normAutofit fontScale="92500"/>
          </a:bodyPr>
          <a:lstStyle/>
          <a:p>
            <a:pPr marL="736092" lvl="1" indent="-342900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Виділити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назву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структурної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частини</a:t>
            </a:r>
            <a:r>
              <a:rPr lang="ru-RU" sz="1400" dirty="0" smtClean="0">
                <a:latin typeface="Calibri" pitchFamily="34" charset="0"/>
              </a:rPr>
              <a:t> документа.</a:t>
            </a:r>
          </a:p>
          <a:p>
            <a:pPr marL="736092" lvl="1" indent="-342900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вкладці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Основне</a:t>
            </a:r>
            <a:r>
              <a:rPr lang="ru-RU" sz="1400" dirty="0" smtClean="0">
                <a:latin typeface="Calibri" pitchFamily="34" charset="0"/>
              </a:rPr>
              <a:t> в </a:t>
            </a:r>
            <a:r>
              <a:rPr lang="ru-RU" sz="1400" dirty="0" err="1" smtClean="0">
                <a:latin typeface="Calibri" pitchFamily="34" charset="0"/>
              </a:rPr>
              <a:t>групі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Стилі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такий</a:t>
            </a:r>
            <a:r>
              <a:rPr lang="ru-RU" sz="1400" dirty="0" smtClean="0">
                <a:latin typeface="Calibri" pitchFamily="34" charset="0"/>
              </a:rPr>
              <a:t> стиль заголовка, </a:t>
            </a:r>
            <a:r>
              <a:rPr lang="ru-RU" sz="1400" dirty="0" err="1" smtClean="0">
                <a:latin typeface="Calibri" pitchFamily="34" charset="0"/>
              </a:rPr>
              <a:t>який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відповідає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рівню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структурної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частини</a:t>
            </a:r>
            <a:r>
              <a:rPr lang="ru-RU" sz="1400" dirty="0" smtClean="0">
                <a:latin typeface="Calibri" pitchFamily="34" charset="0"/>
              </a:rPr>
              <a:t> в </a:t>
            </a:r>
            <a:r>
              <a:rPr lang="ru-RU" sz="1400" dirty="0" err="1" smtClean="0">
                <a:latin typeface="Calibri" pitchFamily="34" charset="0"/>
              </a:rPr>
              <a:t>ієрархічній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схемі</a:t>
            </a:r>
            <a:r>
              <a:rPr lang="ru-RU" sz="1400" dirty="0" smtClean="0">
                <a:latin typeface="Calibri" pitchFamily="34" charset="0"/>
              </a:rPr>
              <a:t> документа.</a:t>
            </a:r>
          </a:p>
          <a:p>
            <a:pPr marL="736092" lvl="1" indent="-342900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Повторити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пункти</a:t>
            </a:r>
            <a:r>
              <a:rPr lang="ru-RU" sz="1400" dirty="0" smtClean="0">
                <a:latin typeface="Calibri" pitchFamily="34" charset="0"/>
              </a:rPr>
              <a:t> 1-2 </a:t>
            </a:r>
            <a:r>
              <a:rPr lang="ru-RU" sz="1400" dirty="0" err="1" smtClean="0">
                <a:latin typeface="Calibri" pitchFamily="34" charset="0"/>
              </a:rPr>
              <a:t>цього</a:t>
            </a:r>
            <a:r>
              <a:rPr lang="ru-RU" sz="1400" dirty="0" smtClean="0">
                <a:latin typeface="Calibri" pitchFamily="34" charset="0"/>
              </a:rPr>
              <a:t> алгоритму для </a:t>
            </a:r>
            <a:r>
              <a:rPr lang="ru-RU" sz="1400" dirty="0" err="1" smtClean="0">
                <a:latin typeface="Calibri" pitchFamily="34" charset="0"/>
              </a:rPr>
              <a:t>заголовків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усіх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структурних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частин</a:t>
            </a:r>
            <a:r>
              <a:rPr lang="ru-RU" sz="1400" dirty="0" smtClean="0">
                <a:latin typeface="Calibri" pitchFamily="34" charset="0"/>
              </a:rPr>
              <a:t> документа.</a:t>
            </a:r>
          </a:p>
          <a:p>
            <a:pPr marL="0" indent="361950">
              <a:buNone/>
            </a:pPr>
            <a:r>
              <a:rPr lang="ru-RU" sz="1400" dirty="0" smtClean="0">
                <a:latin typeface="Calibri" pitchFamily="34" charset="0"/>
              </a:rPr>
              <a:t>Для перегляду </a:t>
            </a:r>
            <a:r>
              <a:rPr lang="ru-RU" sz="1400" dirty="0" err="1" smtClean="0">
                <a:latin typeface="Calibri" pitchFamily="34" charset="0"/>
              </a:rPr>
              <a:t>структури</a:t>
            </a:r>
            <a:r>
              <a:rPr lang="ru-RU" sz="1400" dirty="0" smtClean="0">
                <a:latin typeface="Calibri" pitchFamily="34" charset="0"/>
              </a:rPr>
              <a:t> документа, </a:t>
            </a:r>
            <a:r>
              <a:rPr lang="ru-RU" sz="1400" dirty="0" err="1" smtClean="0">
                <a:latin typeface="Calibri" pitchFamily="34" charset="0"/>
              </a:rPr>
              <a:t>відформатованого</a:t>
            </a:r>
            <a:r>
              <a:rPr lang="ru-RU" sz="1400" dirty="0" smtClean="0">
                <a:latin typeface="Calibri" pitchFamily="34" charset="0"/>
              </a:rPr>
              <a:t> таким чином, </a:t>
            </a:r>
            <a:r>
              <a:rPr lang="ru-RU" sz="1400" dirty="0" err="1" smtClean="0">
                <a:latin typeface="Calibri" pitchFamily="34" charset="0"/>
              </a:rPr>
              <a:t>використовується</a:t>
            </a:r>
            <a:r>
              <a:rPr lang="ru-RU" sz="1400" dirty="0" smtClean="0">
                <a:latin typeface="Calibri" pitchFamily="34" charset="0"/>
              </a:rPr>
              <a:t> режим перегляду Структура          ,  </a:t>
            </a:r>
            <a:r>
              <a:rPr lang="ru-RU" sz="1400" dirty="0" err="1" smtClean="0">
                <a:latin typeface="Calibri" pitchFamily="34" charset="0"/>
              </a:rPr>
              <a:t>який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встановлюється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вибором</a:t>
            </a:r>
            <a:r>
              <a:rPr lang="ru-RU" sz="1400" dirty="0" smtClean="0">
                <a:latin typeface="Calibri" pitchFamily="34" charset="0"/>
              </a:rPr>
              <a:t> кнопки Структура в Рядку стану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вкладці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Вигляд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групі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Режими</a:t>
            </a:r>
            <a:r>
              <a:rPr lang="ru-RU" sz="1400" dirty="0" smtClean="0">
                <a:latin typeface="Calibri" pitchFamily="34" charset="0"/>
              </a:rPr>
              <a:t> перегляду документа.</a:t>
            </a:r>
          </a:p>
          <a:p>
            <a:pPr marL="0" indent="361950">
              <a:buNone/>
            </a:pPr>
            <a:r>
              <a:rPr lang="ru-RU" sz="1400" dirty="0" smtClean="0">
                <a:latin typeface="Calibri" pitchFamily="34" charset="0"/>
              </a:rPr>
              <a:t>У </a:t>
            </a:r>
            <a:r>
              <a:rPr lang="ru-RU" sz="1400" dirty="0" err="1" smtClean="0">
                <a:latin typeface="Calibri" pitchFamily="34" charset="0"/>
              </a:rPr>
              <a:t>цьому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режимі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зовнішній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вигляд</a:t>
            </a:r>
            <a:r>
              <a:rPr lang="ru-RU" sz="1400" dirty="0" smtClean="0">
                <a:latin typeface="Calibri" pitchFamily="34" charset="0"/>
              </a:rPr>
              <a:t> документа </a:t>
            </a:r>
            <a:r>
              <a:rPr lang="ru-RU" sz="1400" dirty="0" err="1" smtClean="0">
                <a:latin typeface="Calibri" pitchFamily="34" charset="0"/>
              </a:rPr>
              <a:t>відрізняється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його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вигляду</a:t>
            </a:r>
            <a:r>
              <a:rPr lang="ru-RU" sz="1400" dirty="0" smtClean="0">
                <a:latin typeface="Calibri" pitchFamily="34" charset="0"/>
              </a:rPr>
              <a:t> в </a:t>
            </a:r>
            <a:r>
              <a:rPr lang="ru-RU" sz="1400" dirty="0" err="1" smtClean="0">
                <a:latin typeface="Calibri" pitchFamily="34" charset="0"/>
              </a:rPr>
              <a:t>режимі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Розмітка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сторінки</a:t>
            </a:r>
            <a:r>
              <a:rPr lang="ru-RU" sz="1400" dirty="0" smtClean="0">
                <a:latin typeface="Calibri" pitchFamily="34" charset="0"/>
              </a:rPr>
              <a:t>, у </a:t>
            </a:r>
            <a:r>
              <a:rPr lang="ru-RU" sz="1400" dirty="0" err="1" smtClean="0">
                <a:latin typeface="Calibri" pitchFamily="34" charset="0"/>
              </a:rPr>
              <a:t>якому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звикли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працювати</a:t>
            </a:r>
            <a:r>
              <a:rPr lang="ru-RU" sz="1400" dirty="0" smtClean="0">
                <a:latin typeface="Calibri" pitchFamily="34" charset="0"/>
              </a:rPr>
              <a:t>. У </a:t>
            </a:r>
            <a:r>
              <a:rPr lang="ru-RU" sz="1400" dirty="0" err="1" smtClean="0">
                <a:latin typeface="Calibri" pitchFamily="34" charset="0"/>
              </a:rPr>
              <a:t>режимі</a:t>
            </a:r>
            <a:r>
              <a:rPr lang="ru-RU" sz="1400" dirty="0" smtClean="0">
                <a:latin typeface="Calibri" pitchFamily="34" charset="0"/>
              </a:rPr>
              <a:t> Структура текст </a:t>
            </a:r>
            <a:r>
              <a:rPr lang="ru-RU" sz="1400" dirty="0" err="1" smtClean="0">
                <a:latin typeface="Calibri" pitchFamily="34" charset="0"/>
              </a:rPr>
              <a:t>відображається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згорнутому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вигляді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екран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виводяться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тільки</a:t>
            </a:r>
            <a:r>
              <a:rPr lang="ru-RU" sz="1400" dirty="0" smtClean="0">
                <a:latin typeface="Calibri" pitchFamily="34" charset="0"/>
              </a:rPr>
              <a:t> заголовки </a:t>
            </a:r>
            <a:r>
              <a:rPr lang="ru-RU" sz="1400" dirty="0" err="1" smtClean="0">
                <a:latin typeface="Calibri" pitchFamily="34" charset="0"/>
              </a:rPr>
              <a:t>структурних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частин</a:t>
            </a:r>
            <a:r>
              <a:rPr lang="ru-RU" sz="1400" dirty="0" smtClean="0">
                <a:latin typeface="Calibri" pitchFamily="34" charset="0"/>
              </a:rPr>
              <a:t> та </a:t>
            </a:r>
            <a:r>
              <a:rPr lang="ru-RU" sz="1400" dirty="0" err="1" smtClean="0">
                <a:latin typeface="Calibri" pitchFamily="34" charset="0"/>
              </a:rPr>
              <a:t>основний</a:t>
            </a:r>
            <a:r>
              <a:rPr lang="ru-RU" sz="1400" dirty="0" smtClean="0">
                <a:latin typeface="Calibri" pitchFamily="34" charset="0"/>
              </a:rPr>
              <a:t> текст. Для </a:t>
            </a:r>
            <a:r>
              <a:rPr lang="ru-RU" sz="1400" dirty="0" err="1" smtClean="0">
                <a:latin typeface="Calibri" pitchFamily="34" charset="0"/>
              </a:rPr>
              <a:t>кращої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візуалізації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ієрархічної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структури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рівні</a:t>
            </a:r>
            <a:r>
              <a:rPr lang="ru-RU" sz="1400" dirty="0" smtClean="0">
                <a:latin typeface="Calibri" pitchFamily="34" charset="0"/>
              </a:rPr>
              <a:t> тексту документа </a:t>
            </a:r>
            <a:r>
              <a:rPr lang="ru-RU" sz="1400" dirty="0" err="1" smtClean="0">
                <a:latin typeface="Calibri" pitchFamily="34" charset="0"/>
              </a:rPr>
              <a:t>мають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різний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відступ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лівого</a:t>
            </a:r>
            <a:r>
              <a:rPr lang="ru-RU" sz="1400" dirty="0" smtClean="0">
                <a:latin typeface="Calibri" pitchFamily="34" charset="0"/>
              </a:rPr>
              <a:t> поля. </a:t>
            </a:r>
            <a:r>
              <a:rPr lang="ru-RU" sz="1400" dirty="0" err="1" smtClean="0">
                <a:latin typeface="Calibri" pitchFamily="34" charset="0"/>
              </a:rPr>
              <a:t>Біля</a:t>
            </a:r>
            <a:r>
              <a:rPr lang="ru-RU" sz="1400" dirty="0" smtClean="0">
                <a:latin typeface="Calibri" pitchFamily="34" charset="0"/>
              </a:rPr>
              <a:t> кожного </a:t>
            </a:r>
            <a:r>
              <a:rPr lang="ru-RU" sz="1400" dirty="0" err="1" smtClean="0">
                <a:latin typeface="Calibri" pitchFamily="34" charset="0"/>
              </a:rPr>
              <a:t>рівня</a:t>
            </a:r>
            <a:r>
              <a:rPr lang="ru-RU" sz="1400" dirty="0" smtClean="0">
                <a:latin typeface="Calibri" pitchFamily="34" charset="0"/>
              </a:rPr>
              <a:t> тексту </a:t>
            </a:r>
            <a:r>
              <a:rPr lang="ru-RU" sz="1400" dirty="0" err="1" smtClean="0">
                <a:latin typeface="Calibri" pitchFamily="34" charset="0"/>
              </a:rPr>
              <a:t>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відповідна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позначка</a:t>
            </a:r>
            <a:r>
              <a:rPr lang="ru-RU" sz="1400" dirty="0" smtClean="0">
                <a:latin typeface="Calibri" pitchFamily="34" charset="0"/>
              </a:rPr>
              <a:t>:</a:t>
            </a:r>
          </a:p>
          <a:p>
            <a:pPr marL="0" lvl="2" indent="361950">
              <a:buNone/>
            </a:pPr>
            <a:r>
              <a:rPr lang="ru-RU" sz="1400" dirty="0" smtClean="0">
                <a:latin typeface="Calibri" pitchFamily="34" charset="0"/>
              </a:rPr>
              <a:t>- </a:t>
            </a:r>
            <a:r>
              <a:rPr lang="ru-RU" sz="1400" dirty="0" err="1" smtClean="0">
                <a:latin typeface="Calibri" pitchFamily="34" charset="0"/>
              </a:rPr>
              <a:t>якщо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рівня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підрівні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підпорядкований</a:t>
            </a:r>
            <a:r>
              <a:rPr lang="ru-RU" sz="1400" dirty="0" smtClean="0">
                <a:latin typeface="Calibri" pitchFamily="34" charset="0"/>
              </a:rPr>
              <a:t> текст;</a:t>
            </a:r>
          </a:p>
          <a:p>
            <a:pPr marL="0" lvl="3" indent="361950">
              <a:buNone/>
            </a:pPr>
            <a:r>
              <a:rPr lang="ru-RU" sz="1400" dirty="0" err="1" smtClean="0">
                <a:latin typeface="Calibri" pitchFamily="34" charset="0"/>
              </a:rPr>
              <a:t>якщо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рівня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відсутній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підпорядкований</a:t>
            </a:r>
            <a:r>
              <a:rPr lang="ru-RU" sz="1400" dirty="0" smtClean="0">
                <a:latin typeface="Calibri" pitchFamily="34" charset="0"/>
              </a:rPr>
              <a:t> текст;</a:t>
            </a:r>
          </a:p>
          <a:p>
            <a:pPr marL="0" indent="180975">
              <a:buNone/>
            </a:pPr>
            <a:r>
              <a:rPr lang="en-US" sz="1400" dirty="0" smtClean="0">
                <a:latin typeface="Calibri" pitchFamily="34" charset="0"/>
              </a:rPr>
              <a:t>  </a:t>
            </a:r>
            <a:r>
              <a:rPr lang="ru-RU" sz="1400" dirty="0" smtClean="0">
                <a:latin typeface="Calibri" pitchFamily="34" charset="0"/>
              </a:rPr>
              <a:t>  - </a:t>
            </a:r>
            <a:r>
              <a:rPr lang="ru-RU" sz="1400" dirty="0" err="1" smtClean="0">
                <a:latin typeface="Calibri" pitchFamily="34" charset="0"/>
              </a:rPr>
              <a:t>якщо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цей</a:t>
            </a:r>
            <a:r>
              <a:rPr lang="ru-RU" sz="1400" dirty="0" smtClean="0">
                <a:latin typeface="Calibri" pitchFamily="34" charset="0"/>
              </a:rPr>
              <a:t> текст </a:t>
            </a:r>
            <a:r>
              <a:rPr lang="ru-RU" sz="1400" dirty="0" err="1" smtClean="0">
                <a:latin typeface="Calibri" pitchFamily="34" charset="0"/>
              </a:rPr>
              <a:t>має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найнижчий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рівень</a:t>
            </a:r>
            <a:r>
              <a:rPr lang="ru-RU" sz="1400" dirty="0" smtClean="0">
                <a:latin typeface="Calibri" pitchFamily="34" charset="0"/>
              </a:rPr>
              <a:t> (так званий </a:t>
            </a:r>
            <a:r>
              <a:rPr lang="ru-RU" sz="1400" dirty="0" err="1" smtClean="0">
                <a:latin typeface="Calibri" pitchFamily="34" charset="0"/>
              </a:rPr>
              <a:t>основний</a:t>
            </a:r>
            <a:r>
              <a:rPr lang="ru-RU" sz="1400" dirty="0" smtClean="0">
                <a:latin typeface="Calibri" pitchFamily="34" charset="0"/>
              </a:rPr>
              <a:t> текст, до </a:t>
            </a:r>
            <a:r>
              <a:rPr lang="ru-RU" sz="1400" dirty="0" err="1" smtClean="0">
                <a:latin typeface="Calibri" pitchFamily="34" charset="0"/>
              </a:rPr>
              <a:t>якого</a:t>
            </a:r>
            <a:r>
              <a:rPr lang="ru-RU" sz="1400" dirty="0" smtClean="0">
                <a:latin typeface="Calibri" pitchFamily="34" charset="0"/>
              </a:rPr>
              <a:t> не </a:t>
            </a:r>
            <a:r>
              <a:rPr lang="ru-RU" sz="1400" dirty="0" err="1" smtClean="0">
                <a:latin typeface="Calibri" pitchFamily="34" charset="0"/>
              </a:rPr>
              <a:t>застосовувалися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стилі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заголовків</a:t>
            </a:r>
            <a:r>
              <a:rPr lang="ru-RU" sz="1400" dirty="0" smtClean="0">
                <a:latin typeface="Calibri" pitchFamily="34" charset="0"/>
              </a:rPr>
              <a:t>).</a:t>
            </a:r>
          </a:p>
          <a:p>
            <a:pPr>
              <a:buNone/>
            </a:pPr>
            <a:endParaRPr lang="ru-RU" sz="1400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E08F-0104-4473-BA79-CDAD36B779B1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2"/>
            <a:ext cx="219076" cy="21907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143512"/>
            <a:ext cx="209550" cy="180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429264"/>
            <a:ext cx="209550" cy="180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6343" y="1500174"/>
            <a:ext cx="4684342" cy="33685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660361"/>
            <a:ext cx="223867" cy="1975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857232"/>
            <a:ext cx="4214842" cy="5715040"/>
          </a:xfrm>
        </p:spPr>
        <p:txBody>
          <a:bodyPr>
            <a:normAutofit fontScale="62500" lnSpcReduction="20000"/>
          </a:bodyPr>
          <a:lstStyle/>
          <a:p>
            <a:pPr marL="0" indent="266700">
              <a:buNone/>
            </a:pPr>
            <a:r>
              <a:rPr lang="ru-RU" dirty="0" err="1" smtClean="0">
                <a:latin typeface="Calibri" pitchFamily="34" charset="0"/>
              </a:rPr>
              <a:t>Вмикання</a:t>
            </a:r>
            <a:r>
              <a:rPr lang="ru-RU" dirty="0" smtClean="0">
                <a:latin typeface="Calibri" pitchFamily="34" charset="0"/>
              </a:rPr>
              <a:t> режиму Структура </a:t>
            </a:r>
            <a:r>
              <a:rPr lang="ru-RU" dirty="0" err="1" smtClean="0">
                <a:latin typeface="Calibri" pitchFamily="34" charset="0"/>
              </a:rPr>
              <a:t>зумовлює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появу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Стрічці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додаткової</a:t>
            </a:r>
            <a:r>
              <a:rPr lang="ru-RU" dirty="0" smtClean="0">
                <a:latin typeface="Calibri" pitchFamily="34" charset="0"/>
              </a:rPr>
              <a:t> вкладки Структура, </a:t>
            </a:r>
            <a:r>
              <a:rPr lang="ru-RU" dirty="0" err="1" smtClean="0">
                <a:latin typeface="Calibri" pitchFamily="34" charset="0"/>
              </a:rPr>
              <a:t>елементи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керування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змогу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редагувати</a:t>
            </a:r>
            <a:r>
              <a:rPr lang="ru-RU" dirty="0" smtClean="0">
                <a:latin typeface="Calibri" pitchFamily="34" charset="0"/>
              </a:rPr>
              <a:t> документ, </a:t>
            </a:r>
            <a:r>
              <a:rPr lang="ru-RU" dirty="0" err="1" smtClean="0">
                <a:latin typeface="Calibri" pitchFamily="34" charset="0"/>
              </a:rPr>
              <a:t>працюючи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структурними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частинами</a:t>
            </a:r>
            <a:r>
              <a:rPr lang="ru-RU" dirty="0" smtClean="0">
                <a:latin typeface="Calibri" pitchFamily="34" charset="0"/>
              </a:rPr>
              <a:t>, а не </a:t>
            </a:r>
            <a:r>
              <a:rPr lang="ru-RU" dirty="0" err="1" smtClean="0">
                <a:latin typeface="Calibri" pitchFamily="34" charset="0"/>
              </a:rPr>
              <a:t>із</a:t>
            </a:r>
            <a:r>
              <a:rPr lang="ru-RU" dirty="0" smtClean="0">
                <a:latin typeface="Calibri" pitchFamily="34" charset="0"/>
              </a:rPr>
              <a:t> самим текстом.</a:t>
            </a:r>
          </a:p>
          <a:p>
            <a:pPr marL="0" indent="266700">
              <a:buNone/>
            </a:pPr>
            <a:r>
              <a:rPr lang="ru-RU" dirty="0" err="1" smtClean="0">
                <a:latin typeface="Calibri" pitchFamily="34" charset="0"/>
              </a:rPr>
              <a:t>Основна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зручність</a:t>
            </a:r>
            <a:r>
              <a:rPr lang="ru-RU" dirty="0" smtClean="0">
                <a:latin typeface="Calibri" pitchFamily="34" charset="0"/>
              </a:rPr>
              <a:t> перегляду документа в </a:t>
            </a:r>
            <a:r>
              <a:rPr lang="ru-RU" dirty="0" err="1" smtClean="0">
                <a:latin typeface="Calibri" pitchFamily="34" charset="0"/>
              </a:rPr>
              <a:t>режимі</a:t>
            </a:r>
            <a:r>
              <a:rPr lang="ru-RU" dirty="0" smtClean="0">
                <a:latin typeface="Calibri" pitchFamily="34" charset="0"/>
              </a:rPr>
              <a:t> Структура </a:t>
            </a:r>
            <a:r>
              <a:rPr lang="ru-RU" dirty="0" err="1" smtClean="0">
                <a:latin typeface="Calibri" pitchFamily="34" charset="0"/>
              </a:rPr>
              <a:t>полягає</a:t>
            </a:r>
            <a:r>
              <a:rPr lang="ru-RU" dirty="0" smtClean="0">
                <a:latin typeface="Calibri" pitchFamily="34" charset="0"/>
              </a:rPr>
              <a:t> в тому,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налаштовувати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відображення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будь-якого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рівня</a:t>
            </a:r>
            <a:r>
              <a:rPr lang="ru-RU" dirty="0" smtClean="0">
                <a:latin typeface="Calibri" pitchFamily="34" charset="0"/>
              </a:rPr>
              <a:t> тексту, </a:t>
            </a:r>
            <a:r>
              <a:rPr lang="ru-RU" dirty="0" err="1" smtClean="0">
                <a:latin typeface="Calibri" pitchFamily="34" charset="0"/>
              </a:rPr>
              <a:t>приховуючи</a:t>
            </a:r>
            <a:r>
              <a:rPr lang="ru-RU" dirty="0" smtClean="0">
                <a:latin typeface="Calibri" pitchFamily="34" charset="0"/>
              </a:rPr>
              <a:t> при </a:t>
            </a:r>
            <a:r>
              <a:rPr lang="ru-RU" dirty="0" err="1" smtClean="0">
                <a:latin typeface="Calibri" pitchFamily="34" charset="0"/>
              </a:rPr>
              <a:t>цьому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рівні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займають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нижчий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рівень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ієрархії</a:t>
            </a:r>
            <a:r>
              <a:rPr lang="ru-RU" dirty="0" smtClean="0">
                <a:latin typeface="Calibri" pitchFamily="34" charset="0"/>
              </a:rPr>
              <a:t>. Для </a:t>
            </a:r>
            <a:r>
              <a:rPr lang="ru-RU" dirty="0" err="1" smtClean="0">
                <a:latin typeface="Calibri" pitchFamily="34" charset="0"/>
              </a:rPr>
              <a:t>цього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вкладці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Структура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групі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Структурні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знаряддя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рівень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списку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Показати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рівень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необхідно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розгорнути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вміст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деякої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структурної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частини</a:t>
            </a:r>
            <a:r>
              <a:rPr lang="ru-RU" dirty="0" smtClean="0">
                <a:latin typeface="Calibri" pitchFamily="34" charset="0"/>
              </a:rPr>
              <a:t> документа, </a:t>
            </a:r>
            <a:r>
              <a:rPr lang="ru-RU" dirty="0" err="1" smtClean="0">
                <a:latin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двічі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клацнути</a:t>
            </a:r>
            <a:r>
              <a:rPr lang="ru-RU" dirty="0" smtClean="0">
                <a:latin typeface="Calibri" pitchFamily="34" charset="0"/>
              </a:rPr>
              <a:t> на значку  </a:t>
            </a:r>
            <a:r>
              <a:rPr lang="ru-RU" dirty="0" err="1" smtClean="0">
                <a:latin typeface="Calibri" pitchFamily="34" charset="0"/>
              </a:rPr>
              <a:t>біля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відповідного</a:t>
            </a:r>
            <a:r>
              <a:rPr lang="ru-RU" dirty="0" smtClean="0">
                <a:latin typeface="Calibri" pitchFamily="34" charset="0"/>
              </a:rPr>
              <a:t> заголовка. </a:t>
            </a:r>
            <a:r>
              <a:rPr lang="ru-RU" dirty="0" err="1" smtClean="0">
                <a:latin typeface="Calibri" pitchFamily="34" charset="0"/>
              </a:rPr>
              <a:t>Повторення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приховає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вкладений</a:t>
            </a:r>
            <a:r>
              <a:rPr lang="ru-RU" dirty="0" smtClean="0">
                <a:latin typeface="Calibri" pitchFamily="34" charset="0"/>
              </a:rPr>
              <a:t> текст.</a:t>
            </a:r>
          </a:p>
          <a:p>
            <a:pPr marL="0" indent="266700">
              <a:buNone/>
            </a:pP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вкладений</a:t>
            </a:r>
            <a:r>
              <a:rPr lang="ru-RU" dirty="0" smtClean="0">
                <a:latin typeface="Calibri" pitchFamily="34" charset="0"/>
              </a:rPr>
              <a:t> текст </a:t>
            </a:r>
            <a:r>
              <a:rPr lang="ru-RU" dirty="0" err="1" smtClean="0">
                <a:latin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</a:rPr>
              <a:t> великий шрифт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занадто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довгий</a:t>
            </a:r>
            <a:r>
              <a:rPr lang="ru-RU" dirty="0" smtClean="0">
                <a:latin typeface="Calibri" pitchFamily="34" charset="0"/>
              </a:rPr>
              <a:t> текст,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заважає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роботі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відключити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відображення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зняти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прапорця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Показати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форматування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тексту</a:t>
            </a:r>
            <a:r>
              <a:rPr lang="ru-RU" dirty="0" smtClean="0">
                <a:latin typeface="Calibri" pitchFamily="34" charset="0"/>
              </a:rPr>
              <a:t>), а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відображення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всіх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рядків</a:t>
            </a:r>
            <a:r>
              <a:rPr lang="ru-RU" dirty="0" smtClean="0">
                <a:latin typeface="Calibri" pitchFamily="34" charset="0"/>
              </a:rPr>
              <a:t> тексту, </a:t>
            </a:r>
            <a:r>
              <a:rPr lang="ru-RU" dirty="0" err="1" smtClean="0">
                <a:latin typeface="Calibri" pitchFamily="34" charset="0"/>
              </a:rPr>
              <a:t>крім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першого</a:t>
            </a:r>
            <a:r>
              <a:rPr lang="ru-RU" dirty="0" smtClean="0">
                <a:latin typeface="Calibri" pitchFamily="34" charset="0"/>
              </a:rPr>
              <a:t> рядка </a:t>
            </a:r>
            <a:r>
              <a:rPr lang="ru-RU" dirty="0" err="1" smtClean="0">
                <a:latin typeface="Calibri" pitchFamily="34" charset="0"/>
              </a:rPr>
              <a:t>абзаців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установити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прапорця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Показати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лише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перший рядок</a:t>
            </a:r>
            <a:r>
              <a:rPr lang="ru-RU" dirty="0" smtClean="0">
                <a:latin typeface="Calibri" pitchFamily="34" charset="0"/>
              </a:rPr>
              <a:t>).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1C65-FF03-40ED-8947-90BB7F3C2B93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85860"/>
            <a:ext cx="4041775" cy="86676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2319344" cy="208635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643174" y="142852"/>
            <a:ext cx="3711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Структура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DFBA-74DA-4DE7-BE01-752B8D21953D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У </a:t>
            </a:r>
            <a:r>
              <a:rPr lang="ru-RU" sz="2000" dirty="0" err="1" smtClean="0">
                <a:latin typeface="Calibri" pitchFamily="34" charset="0"/>
              </a:rPr>
              <a:t>режимі</a:t>
            </a:r>
            <a:r>
              <a:rPr lang="ru-RU" sz="2000" dirty="0" smtClean="0">
                <a:latin typeface="Calibri" pitchFamily="34" charset="0"/>
              </a:rPr>
              <a:t> Структура </a:t>
            </a:r>
            <a:r>
              <a:rPr lang="ru-RU" sz="2000" dirty="0" err="1" smtClean="0">
                <a:latin typeface="Calibri" pitchFamily="34" charset="0"/>
              </a:rPr>
              <a:t>зручно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редагувати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ієрархічну</a:t>
            </a:r>
            <a:r>
              <a:rPr lang="ru-RU" sz="2000" dirty="0" smtClean="0">
                <a:latin typeface="Calibri" pitchFamily="34" charset="0"/>
              </a:rPr>
              <a:t> схему документа, </a:t>
            </a:r>
            <a:r>
              <a:rPr lang="ru-RU" sz="2000" dirty="0" err="1" smtClean="0">
                <a:latin typeface="Calibri" pitchFamily="34" charset="0"/>
              </a:rPr>
              <a:t>змінюючи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рівень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текстових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фрагментів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послідовність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їхнього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розміщення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використовуючи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елементи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керування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групи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Структурні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знаряддя</a:t>
            </a:r>
            <a:r>
              <a:rPr lang="ru-RU" sz="2000" dirty="0" smtClean="0">
                <a:latin typeface="Calibri" pitchFamily="34" charset="0"/>
              </a:rPr>
              <a:t> .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19" y="1071546"/>
          <a:ext cx="850112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7"/>
                <a:gridCol w="1285884"/>
                <a:gridCol w="5643602"/>
              </a:tblGrid>
              <a:tr h="285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Елемент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керування</a:t>
                      </a:r>
                      <a:r>
                        <a:rPr lang="ru-RU" sz="1400" dirty="0" smtClean="0"/>
                        <a:t>		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Зображення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Призначення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err="1" smtClean="0"/>
                        <a:t>Поширити</a:t>
                      </a:r>
                      <a:r>
                        <a:rPr lang="ru-RU" sz="1000" b="0" dirty="0" smtClean="0"/>
                        <a:t> на Заголовок 1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/>
                        <a:t>Для </a:t>
                      </a:r>
                      <a:r>
                        <a:rPr lang="ru-RU" sz="1000" b="0" dirty="0" err="1" smtClean="0"/>
                        <a:t>підвищення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рівня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ієрархії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виділеного</a:t>
                      </a:r>
                      <a:r>
                        <a:rPr lang="ru-RU" sz="1000" b="0" dirty="0" smtClean="0"/>
                        <a:t> фрагмента тексту до </a:t>
                      </a:r>
                      <a:r>
                        <a:rPr lang="ru-RU" sz="1000" b="0" dirty="0" err="1" smtClean="0"/>
                        <a:t>найвищого</a:t>
                      </a:r>
                      <a:r>
                        <a:rPr lang="ru-RU" sz="1000" b="0" dirty="0" smtClean="0"/>
                        <a:t>. Авто­</a:t>
                      </a:r>
                    </a:p>
                    <a:p>
                      <a:pPr algn="l"/>
                      <a:r>
                        <a:rPr lang="ru-RU" sz="1000" b="0" dirty="0" err="1" smtClean="0"/>
                        <a:t>матично</a:t>
                      </a:r>
                      <a:r>
                        <a:rPr lang="ru-RU" sz="1000" b="0" dirty="0" smtClean="0"/>
                        <a:t> до тексту буде </a:t>
                      </a:r>
                      <a:r>
                        <a:rPr lang="ru-RU" sz="1000" b="0" dirty="0" err="1" smtClean="0"/>
                        <a:t>застосовано</a:t>
                      </a:r>
                      <a:r>
                        <a:rPr lang="ru-RU" sz="1000" b="0" dirty="0" smtClean="0"/>
                        <a:t> стиль </a:t>
                      </a:r>
                      <a:r>
                        <a:rPr lang="ru-RU" sz="1000" b="1" i="1" dirty="0" smtClean="0"/>
                        <a:t>Заголовок 1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err="1" smtClean="0"/>
                        <a:t>Знизити</a:t>
                      </a:r>
                      <a:r>
                        <a:rPr lang="ru-RU" sz="1000" b="0" dirty="0" smtClean="0"/>
                        <a:t> до </a:t>
                      </a:r>
                      <a:r>
                        <a:rPr lang="ru-RU" sz="1000" b="0" dirty="0" err="1" smtClean="0"/>
                        <a:t>звичайного</a:t>
                      </a:r>
                      <a:r>
                        <a:rPr lang="ru-RU" sz="1000" b="0" dirty="0" smtClean="0"/>
                        <a:t> тексту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/>
                        <a:t>Для </a:t>
                      </a:r>
                      <a:r>
                        <a:rPr lang="ru-RU" sz="1000" b="0" dirty="0" err="1" smtClean="0"/>
                        <a:t>зниження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рівня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ієрархії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виділеного</a:t>
                      </a:r>
                      <a:r>
                        <a:rPr lang="ru-RU" sz="1000" b="0" dirty="0" smtClean="0"/>
                        <a:t> фрагмента тексту до </a:t>
                      </a:r>
                      <a:r>
                        <a:rPr lang="ru-RU" sz="1000" b="0" dirty="0" err="1" smtClean="0"/>
                        <a:t>найнижчого</a:t>
                      </a:r>
                      <a:r>
                        <a:rPr lang="ru-RU" sz="1000" b="0" dirty="0" smtClean="0"/>
                        <a:t>. Автоматично до тексту буде </a:t>
                      </a:r>
                      <a:r>
                        <a:rPr lang="ru-RU" sz="1000" b="0" dirty="0" err="1" smtClean="0"/>
                        <a:t>застосовано</a:t>
                      </a:r>
                      <a:r>
                        <a:rPr lang="ru-RU" sz="1000" b="0" dirty="0" smtClean="0"/>
                        <a:t> стиль</a:t>
                      </a:r>
                      <a:r>
                        <a:rPr lang="ru-RU" sz="1000" b="0" i="1" dirty="0" smtClean="0"/>
                        <a:t> </a:t>
                      </a:r>
                      <a:r>
                        <a:rPr lang="ru-RU" sz="1000" b="1" i="1" dirty="0" err="1" smtClean="0"/>
                        <a:t>Звичайний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err="1" smtClean="0"/>
                        <a:t>Підвищити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рівень</a:t>
                      </a:r>
                      <a:r>
                        <a:rPr lang="ru-RU" sz="1000" b="0" dirty="0" smtClean="0"/>
                        <a:t>, </a:t>
                      </a:r>
                      <a:r>
                        <a:rPr lang="ru-RU" sz="1000" b="0" dirty="0" err="1" smtClean="0"/>
                        <a:t>Знизити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рівень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/>
                        <a:t>Для </a:t>
                      </a:r>
                      <a:r>
                        <a:rPr lang="ru-RU" sz="1000" b="0" dirty="0" err="1" smtClean="0"/>
                        <a:t>переміщення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виділеного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фрагментатексту</a:t>
                      </a:r>
                      <a:r>
                        <a:rPr lang="ru-RU" sz="1000" b="0" dirty="0" smtClean="0"/>
                        <a:t> на </a:t>
                      </a:r>
                      <a:r>
                        <a:rPr lang="ru-RU" sz="1000" b="0" dirty="0" err="1" smtClean="0"/>
                        <a:t>рівень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вище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або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нижче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з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відповідною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зміною</a:t>
                      </a:r>
                      <a:r>
                        <a:rPr lang="ru-RU" sz="1000" b="0" dirty="0" smtClean="0"/>
                        <a:t> стилю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err="1" smtClean="0"/>
                        <a:t>Вгору</a:t>
                      </a:r>
                      <a:r>
                        <a:rPr lang="ru-RU" sz="1000" b="0" dirty="0" smtClean="0"/>
                        <a:t>, Вниз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/>
                        <a:t>Для </a:t>
                      </a:r>
                      <a:r>
                        <a:rPr lang="ru-RU" sz="1000" b="0" dirty="0" err="1" smtClean="0"/>
                        <a:t>змінення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місця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розташування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виділеного</a:t>
                      </a:r>
                      <a:r>
                        <a:rPr lang="ru-RU" sz="1000" b="0" dirty="0" smtClean="0"/>
                        <a:t> фрагмента тексту без </a:t>
                      </a:r>
                      <a:r>
                        <a:rPr lang="ru-RU" sz="1000" b="0" dirty="0" err="1" smtClean="0"/>
                        <a:t>зміни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рівня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ієрархії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err="1" smtClean="0"/>
                        <a:t>Розгорнути</a:t>
                      </a:r>
                      <a:r>
                        <a:rPr lang="ru-RU" sz="1000" b="0" dirty="0" smtClean="0"/>
                        <a:t>, </a:t>
                      </a:r>
                      <a:r>
                        <a:rPr lang="ru-RU" sz="1000" b="0" dirty="0" err="1" smtClean="0"/>
                        <a:t>Згорнути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/>
                        <a:t>Для </a:t>
                      </a:r>
                      <a:r>
                        <a:rPr lang="ru-RU" sz="1000" b="0" dirty="0" err="1" smtClean="0"/>
                        <a:t>відображення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або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приховування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вкладеного</a:t>
                      </a:r>
                      <a:r>
                        <a:rPr lang="ru-RU" sz="1000" b="0" dirty="0" smtClean="0"/>
                        <a:t> тексту для </a:t>
                      </a:r>
                      <a:r>
                        <a:rPr lang="ru-RU" sz="1000" b="0" dirty="0" err="1" smtClean="0"/>
                        <a:t>виділеного</a:t>
                      </a:r>
                      <a:r>
                        <a:rPr lang="ru-RU" sz="1000" b="0" dirty="0" smtClean="0"/>
                        <a:t> (поточного) заголовка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err="1" smtClean="0"/>
                        <a:t>Показати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smtClean="0"/>
                        <a:t>рівень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/>
                        <a:t>Для </a:t>
                      </a:r>
                      <a:r>
                        <a:rPr lang="ru-RU" sz="1000" b="0" dirty="0" err="1" smtClean="0"/>
                        <a:t>встановлення</a:t>
                      </a:r>
                      <a:r>
                        <a:rPr lang="ru-RU" sz="1000" b="0" dirty="0" smtClean="0"/>
                        <a:t> поточному фрагменту </a:t>
                      </a:r>
                      <a:r>
                        <a:rPr lang="ru-RU" sz="1000" b="0" dirty="0" err="1" smtClean="0"/>
                        <a:t>певного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рівня</a:t>
                      </a:r>
                      <a:r>
                        <a:rPr lang="ru-RU" sz="1000" b="0" dirty="0" smtClean="0"/>
                        <a:t>, </a:t>
                      </a:r>
                      <a:r>
                        <a:rPr lang="ru-RU" sz="1000" b="0" dirty="0" err="1" smtClean="0"/>
                        <a:t>який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обирається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зі</a:t>
                      </a:r>
                      <a:r>
                        <a:rPr lang="ru-RU" sz="1000" b="0" dirty="0" smtClean="0"/>
                        <a:t> списку </a:t>
                      </a:r>
                      <a:r>
                        <a:rPr lang="ru-RU" sz="1000" b="0" dirty="0" err="1" smtClean="0"/>
                        <a:t>з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відповідною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зміною</a:t>
                      </a:r>
                      <a:r>
                        <a:rPr lang="ru-RU" sz="1000" b="0" dirty="0" smtClean="0"/>
                        <a:t> стилю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357190" cy="288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649" y="2247898"/>
            <a:ext cx="285752" cy="259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643182"/>
            <a:ext cx="261938" cy="288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5" y="2643182"/>
            <a:ext cx="257189" cy="2842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5" y="3071810"/>
            <a:ext cx="571505" cy="2400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3429000"/>
            <a:ext cx="610470" cy="2857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3857628"/>
            <a:ext cx="942975" cy="238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214290"/>
            <a:ext cx="4354544" cy="65008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b="1" dirty="0" err="1" smtClean="0">
                <a:latin typeface="Calibri" pitchFamily="34" charset="0"/>
              </a:rPr>
              <a:t>Виділення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або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переміщення</a:t>
            </a:r>
            <a:r>
              <a:rPr lang="ru-RU" b="1" dirty="0" smtClean="0">
                <a:latin typeface="Calibri" pitchFamily="34" charset="0"/>
              </a:rPr>
              <a:t> заголовка </a:t>
            </a:r>
            <a:r>
              <a:rPr lang="ru-RU" b="1" dirty="0" err="1" smtClean="0">
                <a:latin typeface="Calibri" pitchFamily="34" charset="0"/>
              </a:rPr>
              <a:t>супроводжується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виділенням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переміщенням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підпорядкованого</a:t>
            </a:r>
            <a:r>
              <a:rPr lang="ru-RU" b="1" dirty="0" smtClean="0">
                <a:latin typeface="Calibri" pitchFamily="34" charset="0"/>
              </a:rPr>
              <a:t> тексту.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Упорядкування</a:t>
            </a:r>
            <a:r>
              <a:rPr lang="ru-RU" dirty="0" smtClean="0">
                <a:latin typeface="Calibri" pitchFamily="34" charset="0"/>
              </a:rPr>
              <a:t> тексту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перетягуванням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структурних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елементів</a:t>
            </a:r>
            <a:r>
              <a:rPr lang="ru-RU" dirty="0" smtClean="0">
                <a:latin typeface="Calibri" pitchFamily="34" charset="0"/>
              </a:rPr>
              <a:t> документа </a:t>
            </a:r>
            <a:r>
              <a:rPr lang="ru-RU" dirty="0" err="1" smtClean="0">
                <a:latin typeface="Calibri" pitchFamily="34" charset="0"/>
              </a:rPr>
              <a:t>позначками</a:t>
            </a:r>
            <a:r>
              <a:rPr lang="en-US" dirty="0" smtClean="0">
                <a:latin typeface="Calibri" pitchFamily="34" charset="0"/>
              </a:rPr>
              <a:t>    </a:t>
            </a:r>
            <a:r>
              <a:rPr lang="ru-RU" dirty="0" smtClean="0">
                <a:latin typeface="Calibri" pitchFamily="34" charset="0"/>
              </a:rPr>
              <a:t> ,</a:t>
            </a:r>
            <a:r>
              <a:rPr lang="en-US" dirty="0" smtClean="0">
                <a:latin typeface="Calibri" pitchFamily="34" charset="0"/>
              </a:rPr>
              <a:t>  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</a:t>
            </a:r>
            <a:r>
              <a:rPr lang="ru-RU" dirty="0" smtClean="0">
                <a:latin typeface="Calibri" pitchFamily="34" charset="0"/>
              </a:rPr>
              <a:t> та</a:t>
            </a:r>
            <a:r>
              <a:rPr lang="en-US" dirty="0" smtClean="0">
                <a:latin typeface="Calibri" pitchFamily="34" charset="0"/>
              </a:rPr>
              <a:t>      .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екрані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відображатимуться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вертикальні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горизонтальні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лінії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вказують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нове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розташування</a:t>
            </a:r>
            <a:r>
              <a:rPr lang="ru-RU" dirty="0" smtClean="0">
                <a:latin typeface="Calibri" pitchFamily="34" charset="0"/>
              </a:rPr>
              <a:t> фрагмента тексту.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Структуру документа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надрукувати</a:t>
            </a:r>
            <a:r>
              <a:rPr lang="ru-RU" dirty="0" smtClean="0">
                <a:latin typeface="Calibri" pitchFamily="34" charset="0"/>
              </a:rPr>
              <a:t>. На </a:t>
            </a:r>
            <a:r>
              <a:rPr lang="ru-RU" dirty="0" err="1" smtClean="0">
                <a:latin typeface="Calibri" pitchFamily="34" charset="0"/>
              </a:rPr>
              <a:t>папері</a:t>
            </a:r>
            <a:r>
              <a:rPr lang="ru-RU" dirty="0" smtClean="0">
                <a:latin typeface="Calibri" pitchFamily="34" charset="0"/>
              </a:rPr>
              <a:t> вона </a:t>
            </a:r>
            <a:r>
              <a:rPr lang="ru-RU" dirty="0" err="1" smtClean="0">
                <a:latin typeface="Calibri" pitchFamily="34" charset="0"/>
              </a:rPr>
              <a:t>виглядатиме</a:t>
            </a:r>
            <a:r>
              <a:rPr lang="ru-RU" dirty="0" smtClean="0">
                <a:latin typeface="Calibri" pitchFamily="34" charset="0"/>
              </a:rPr>
              <a:t> так само, як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екрані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Формати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абзаців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ігноруються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формати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відтворюються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повністю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режимі</a:t>
            </a:r>
            <a:r>
              <a:rPr lang="ru-RU" b="1" dirty="0" smtClean="0">
                <a:latin typeface="Calibri" pitchFamily="34" charset="0"/>
              </a:rPr>
              <a:t> Структура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розділити</a:t>
            </a:r>
            <a:r>
              <a:rPr lang="ru-RU" dirty="0" smtClean="0">
                <a:latin typeface="Calibri" pitchFamily="34" charset="0"/>
              </a:rPr>
              <a:t> великий документ на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вкладених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зберігатимуться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файлах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підпорядковані</a:t>
            </a:r>
            <a:r>
              <a:rPr lang="ru-RU" dirty="0" smtClean="0">
                <a:latin typeface="Calibri" pitchFamily="34" charset="0"/>
              </a:rPr>
              <a:t> одному основному документу. Для </a:t>
            </a:r>
            <a:r>
              <a:rPr lang="ru-RU" dirty="0" err="1" smtClean="0">
                <a:latin typeface="Calibri" pitchFamily="34" charset="0"/>
              </a:rPr>
              <a:t>цього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керування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Головний</a:t>
            </a:r>
            <a:r>
              <a:rPr lang="ru-RU" b="1" dirty="0" smtClean="0">
                <a:latin typeface="Calibri" pitchFamily="34" charset="0"/>
              </a:rPr>
              <a:t> документ</a:t>
            </a:r>
            <a:r>
              <a:rPr lang="ru-RU" dirty="0" smtClean="0">
                <a:latin typeface="Calibri" pitchFamily="34" charset="0"/>
              </a:rPr>
              <a:t> вкладки</a:t>
            </a:r>
            <a:r>
              <a:rPr lang="ru-RU" b="1" dirty="0" smtClean="0">
                <a:latin typeface="Calibri" pitchFamily="34" charset="0"/>
              </a:rPr>
              <a:t> Структура.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цієї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процедури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застосовується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технологія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OLE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FDC8-327E-47E2-B374-7CA1B8D6BC1D}" type="datetime1">
              <a:rPr lang="uk-UA" smtClean="0"/>
              <a:t>13.01.2013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209550" cy="180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928802"/>
            <a:ext cx="209550" cy="180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928802"/>
            <a:ext cx="223867" cy="1975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71480"/>
            <a:ext cx="4041775" cy="23494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929198"/>
            <a:ext cx="4324350" cy="847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81329"/>
            <a:ext cx="8472518" cy="3019242"/>
          </a:xfrm>
        </p:spPr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ru-RU" b="1" dirty="0" err="1" smtClean="0">
                <a:latin typeface="Calibri" pitchFamily="34" charset="0"/>
              </a:rPr>
              <a:t>Якщо</a:t>
            </a:r>
            <a:r>
              <a:rPr lang="ru-RU" b="1" dirty="0" smtClean="0">
                <a:latin typeface="Calibri" pitchFamily="34" charset="0"/>
              </a:rPr>
              <a:t> для кожного </a:t>
            </a:r>
            <a:r>
              <a:rPr lang="ru-RU" b="1" dirty="0" err="1" smtClean="0">
                <a:latin typeface="Calibri" pitchFamily="34" charset="0"/>
              </a:rPr>
              <a:t>із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заголовків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багатосторінкового</a:t>
            </a:r>
            <a:r>
              <a:rPr lang="ru-RU" b="1" dirty="0" smtClean="0">
                <a:latin typeface="Calibri" pitchFamily="34" charset="0"/>
              </a:rPr>
              <a:t> документа </a:t>
            </a:r>
            <a:r>
              <a:rPr lang="ru-RU" b="1" dirty="0" err="1" smtClean="0">
                <a:latin typeface="Calibri" pitchFamily="34" charset="0"/>
              </a:rPr>
              <a:t>його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рівень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визначено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використанням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відповідних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стилів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заголовків</a:t>
            </a:r>
            <a:r>
              <a:rPr lang="ru-RU" b="1" dirty="0" smtClean="0">
                <a:latin typeface="Calibri" pitchFamily="34" charset="0"/>
              </a:rPr>
              <a:t>, то </a:t>
            </a:r>
            <a:r>
              <a:rPr lang="ru-RU" b="1" dirty="0" err="1" smtClean="0">
                <a:latin typeface="Calibri" pitchFamily="34" charset="0"/>
              </a:rPr>
              <a:t>текстовий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процесор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2007 </a:t>
            </a:r>
            <a:r>
              <a:rPr lang="ru-RU" b="1" dirty="0" err="1" smtClean="0">
                <a:latin typeface="Calibri" pitchFamily="34" charset="0"/>
              </a:rPr>
              <a:t>дає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змогу</a:t>
            </a:r>
            <a:r>
              <a:rPr lang="ru-RU" b="1" dirty="0" smtClean="0">
                <a:latin typeface="Calibri" pitchFamily="34" charset="0"/>
              </a:rPr>
              <a:t> автоматично </a:t>
            </a:r>
            <a:r>
              <a:rPr lang="ru-RU" b="1" dirty="0" err="1" smtClean="0">
                <a:latin typeface="Calibri" pitchFamily="34" charset="0"/>
              </a:rPr>
              <a:t>створити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зміст</a:t>
            </a:r>
            <a:r>
              <a:rPr lang="ru-RU" b="1" dirty="0" smtClean="0">
                <a:latin typeface="Calibri" pitchFamily="34" charset="0"/>
              </a:rPr>
              <a:t> такого документа. Для </a:t>
            </a:r>
            <a:r>
              <a:rPr lang="ru-RU" b="1" dirty="0" err="1" smtClean="0">
                <a:latin typeface="Calibri" pitchFamily="34" charset="0"/>
              </a:rPr>
              <a:t>цього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програма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здійснює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посторінковий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поділ</a:t>
            </a:r>
            <a:r>
              <a:rPr lang="ru-RU" b="1" dirty="0" smtClean="0">
                <a:latin typeface="Calibri" pitchFamily="34" charset="0"/>
              </a:rPr>
              <a:t> документа </a:t>
            </a:r>
            <a:r>
              <a:rPr lang="ru-RU" b="1" dirty="0" err="1" smtClean="0">
                <a:latin typeface="Calibri" pitchFamily="34" charset="0"/>
              </a:rPr>
              <a:t>і</a:t>
            </a:r>
            <a:r>
              <a:rPr lang="ru-RU" b="1" dirty="0" smtClean="0">
                <a:latin typeface="Calibri" pitchFamily="34" charset="0"/>
              </a:rPr>
              <a:t> для кожного структурного </a:t>
            </a:r>
            <a:r>
              <a:rPr lang="ru-RU" b="1" dirty="0" err="1" smtClean="0">
                <a:latin typeface="Calibri" pitchFamily="34" charset="0"/>
              </a:rPr>
              <a:t>елемента</a:t>
            </a:r>
            <a:r>
              <a:rPr lang="ru-RU" b="1" dirty="0" smtClean="0">
                <a:latin typeface="Calibri" pitchFamily="34" charset="0"/>
              </a:rPr>
              <a:t> документа </a:t>
            </a:r>
            <a:r>
              <a:rPr lang="ru-RU" b="1" dirty="0" err="1" smtClean="0">
                <a:latin typeface="Calibri" pitchFamily="34" charset="0"/>
              </a:rPr>
              <a:t>визначає</a:t>
            </a:r>
            <a:r>
              <a:rPr lang="ru-RU" b="1" dirty="0" smtClean="0">
                <a:latin typeface="Calibri" pitchFamily="34" charset="0"/>
              </a:rPr>
              <a:t> номер </a:t>
            </a:r>
            <a:r>
              <a:rPr lang="ru-RU" b="1" dirty="0" err="1" smtClean="0">
                <a:latin typeface="Calibri" pitchFamily="34" charset="0"/>
              </a:rPr>
              <a:t>сторінки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з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якої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ця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частина</a:t>
            </a:r>
            <a:r>
              <a:rPr lang="ru-RU" b="1" dirty="0" smtClean="0">
                <a:latin typeface="Calibri" pitchFamily="34" charset="0"/>
              </a:rPr>
              <a:t> документа </a:t>
            </a:r>
            <a:r>
              <a:rPr lang="ru-RU" b="1" dirty="0" err="1" smtClean="0">
                <a:latin typeface="Calibri" pitchFamily="34" charset="0"/>
              </a:rPr>
              <a:t>розпочинається</a:t>
            </a:r>
            <a:r>
              <a:rPr lang="ru-RU" b="1" dirty="0" smtClean="0">
                <a:latin typeface="Calibri" pitchFamily="34" charset="0"/>
              </a:rPr>
              <a:t>. </a:t>
            </a:r>
            <a:r>
              <a:rPr lang="ru-RU" b="1" dirty="0" err="1" smtClean="0">
                <a:latin typeface="Calibri" pitchFamily="34" charset="0"/>
              </a:rPr>
              <a:t>Отримані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дані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оформлюються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вигляді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таблиці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у</a:t>
            </a:r>
            <a:r>
              <a:rPr lang="ru-RU" b="1" dirty="0" smtClean="0">
                <a:latin typeface="Calibri" pitchFamily="34" charset="0"/>
              </a:rPr>
              <a:t> яку </a:t>
            </a:r>
            <a:r>
              <a:rPr lang="ru-RU" b="1" dirty="0" err="1" smtClean="0">
                <a:latin typeface="Calibri" pitchFamily="34" charset="0"/>
              </a:rPr>
              <a:t>вносяться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назви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заголовків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відповідні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номери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сторінок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sz="4000" dirty="0" smtClean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C4F3-D096-4B3D-86EF-E1F798472C2E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000108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Автоматичне</a:t>
            </a:r>
            <a:r>
              <a:rPr lang="ru-RU" sz="3200" dirty="0" smtClean="0"/>
              <a:t> </a:t>
            </a:r>
            <a:r>
              <a:rPr lang="ru-RU" sz="3200" dirty="0" err="1" smtClean="0"/>
              <a:t>створення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змісту</a:t>
            </a:r>
            <a:r>
              <a:rPr lang="ru-RU" sz="3200" dirty="0" smtClean="0"/>
              <a:t> документа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4643446"/>
            <a:ext cx="650085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ru-RU" b="1" i="1" dirty="0" err="1" smtClean="0"/>
              <a:t>Зміст</a:t>
            </a:r>
            <a:r>
              <a:rPr lang="ru-RU" b="1" i="1" dirty="0" smtClean="0"/>
              <a:t> документа</a:t>
            </a:r>
            <a:r>
              <a:rPr lang="ru-RU" b="1" dirty="0" smtClean="0"/>
              <a:t> —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перелік</a:t>
            </a:r>
            <a:r>
              <a:rPr lang="ru-RU" b="1" dirty="0" smtClean="0"/>
              <a:t> </a:t>
            </a:r>
            <a:r>
              <a:rPr lang="ru-RU" b="1" dirty="0" err="1" smtClean="0"/>
              <a:t>назв</a:t>
            </a:r>
            <a:r>
              <a:rPr lang="ru-RU" b="1" dirty="0" smtClean="0"/>
              <a:t> </a:t>
            </a:r>
            <a:r>
              <a:rPr lang="ru-RU" b="1" dirty="0" err="1" smtClean="0"/>
              <a:t>структурних</a:t>
            </a:r>
            <a:r>
              <a:rPr lang="ru-RU" b="1" dirty="0" smtClean="0"/>
              <a:t> </a:t>
            </a:r>
            <a:r>
              <a:rPr lang="ru-RU" b="1" dirty="0" err="1" smtClean="0"/>
              <a:t>частин</a:t>
            </a:r>
            <a:r>
              <a:rPr lang="ru-RU" b="1" dirty="0" smtClean="0"/>
              <a:t> </a:t>
            </a:r>
            <a:r>
              <a:rPr lang="ru-RU" b="1" dirty="0" err="1" smtClean="0"/>
              <a:t>документа</a:t>
            </a:r>
            <a:r>
              <a:rPr lang="ru-RU" b="1" dirty="0" smtClean="0"/>
              <a:t>, </a:t>
            </a:r>
            <a:r>
              <a:rPr lang="ru-RU" b="1" dirty="0" err="1" smtClean="0"/>
              <a:t>впорядкований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 до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ієрархічної</a:t>
            </a:r>
            <a:r>
              <a:rPr lang="ru-RU" b="1" dirty="0" smtClean="0"/>
              <a:t> </a:t>
            </a:r>
            <a:r>
              <a:rPr lang="ru-RU" b="1" dirty="0" err="1" smtClean="0"/>
              <a:t>схеми</a:t>
            </a:r>
            <a:r>
              <a:rPr lang="ru-RU" b="1" dirty="0" smtClean="0"/>
              <a:t>,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зазначенням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відповідних</a:t>
            </a:r>
            <a:r>
              <a:rPr lang="ru-RU" b="1" dirty="0" smtClean="0"/>
              <a:t> </a:t>
            </a:r>
            <a:r>
              <a:rPr lang="ru-RU" b="1" dirty="0" err="1" smtClean="0"/>
              <a:t>номерів</a:t>
            </a:r>
            <a:r>
              <a:rPr lang="ru-RU" b="1" dirty="0" smtClean="0"/>
              <a:t> </a:t>
            </a:r>
            <a:r>
              <a:rPr lang="ru-RU" b="1" dirty="0" err="1" smtClean="0"/>
              <a:t>сторінок</a:t>
            </a:r>
            <a:r>
              <a:rPr lang="ru-RU" b="1" dirty="0" smtClean="0"/>
              <a:t>.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r>
              <a:rPr lang="ru-RU" dirty="0" smtClean="0"/>
              <a:t> про </a:t>
            </a:r>
            <a:r>
              <a:rPr lang="ru-RU" dirty="0" err="1" smtClean="0"/>
              <a:t>стилі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Стиль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Приклад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142984"/>
            <a:ext cx="4354544" cy="42430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alibri" pitchFamily="34" charset="0"/>
              </a:rPr>
              <a:t>Вам </a:t>
            </a:r>
            <a:r>
              <a:rPr lang="ru-RU" dirty="0" err="1" smtClean="0">
                <a:latin typeface="Calibri" pitchFamily="34" charset="0"/>
              </a:rPr>
              <a:t>доводилося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неодноразово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оформлювати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їх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належним</a:t>
            </a:r>
            <a:r>
              <a:rPr lang="ru-RU" dirty="0" smtClean="0">
                <a:latin typeface="Calibri" pitchFamily="34" charset="0"/>
              </a:rPr>
              <a:t> чином, </a:t>
            </a:r>
            <a:r>
              <a:rPr lang="ru-RU" dirty="0" err="1" smtClean="0">
                <a:latin typeface="Calibri" pitchFamily="34" charset="0"/>
              </a:rPr>
              <a:t>встановлюючи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властивостей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типів</a:t>
            </a:r>
            <a:r>
              <a:rPr lang="ru-RU" dirty="0" smtClean="0">
                <a:latin typeface="Calibri" pitchFamily="34" charset="0"/>
              </a:rPr>
              <a:t> - тексту, </a:t>
            </a:r>
            <a:r>
              <a:rPr lang="ru-RU" dirty="0" err="1" smtClean="0">
                <a:latin typeface="Calibri" pitchFamily="34" charset="0"/>
              </a:rPr>
              <a:t>таблиць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рисунків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документ великий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різноманітних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, то </a:t>
            </a: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 кожного </a:t>
            </a:r>
            <a:r>
              <a:rPr lang="ru-RU" dirty="0" err="1" smtClean="0">
                <a:latin typeface="Calibri" pitchFamily="34" charset="0"/>
              </a:rPr>
              <a:t>окремого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зайняти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багато</a:t>
            </a:r>
            <a:r>
              <a:rPr lang="ru-RU" dirty="0" smtClean="0">
                <a:latin typeface="Calibri" pitchFamily="34" charset="0"/>
              </a:rPr>
              <a:t> часу. </a:t>
            </a:r>
          </a:p>
          <a:p>
            <a:pPr marL="0" indent="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прискорення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документа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зручно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стилі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Стиль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—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це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набір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значень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властивостей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об'єктів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певного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типу,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який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має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ім‘я</a:t>
            </a:r>
            <a:endParaRPr lang="ru-RU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643438" y="1142984"/>
          <a:ext cx="4041775" cy="11125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808355"/>
                <a:gridCol w="808355"/>
                <a:gridCol w="808355"/>
                <a:gridCol w="808355"/>
                <a:gridCol w="80835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AC03-3F3A-4760-9461-1815AEF868E8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Інформатика</a:t>
            </a:r>
            <a:r>
              <a:rPr lang="ru-RU" dirty="0" smtClean="0"/>
              <a:t> 10 </a:t>
            </a:r>
            <a:r>
              <a:rPr lang="ru-RU" dirty="0" err="1" smtClean="0"/>
              <a:t>клас</a:t>
            </a:r>
            <a:r>
              <a:rPr lang="ru-RU" dirty="0" smtClean="0"/>
              <a:t>. </a:t>
            </a:r>
            <a:r>
              <a:rPr lang="ru-RU" dirty="0" err="1" smtClean="0"/>
              <a:t>Навчальна</a:t>
            </a:r>
            <a:r>
              <a:rPr lang="ru-RU" dirty="0" smtClean="0"/>
              <a:t> </a:t>
            </a:r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</a:t>
            </a:r>
            <a:r>
              <a:rPr lang="ru-RU" dirty="0" err="1" smtClean="0"/>
              <a:t>Бережанської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- </a:t>
            </a:r>
            <a:r>
              <a:rPr lang="ru-RU" dirty="0" err="1" smtClean="0"/>
              <a:t>Цідило</a:t>
            </a:r>
            <a:r>
              <a:rPr lang="ru-RU" dirty="0" smtClean="0"/>
              <a:t> Я.Й.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428868"/>
            <a:ext cx="4429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Стиль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абзаців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визначає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спосіб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вирівнювання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 абзацу на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сторінці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,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відступи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від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 поля,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міжрядковий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інтервал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тощо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ru-RU" sz="1600" b="1" i="1" dirty="0" smtClean="0">
                <a:solidFill>
                  <a:srgbClr val="0070C0"/>
                </a:solidFill>
                <a:latin typeface="Calibri" pitchFamily="34" charset="0"/>
              </a:rPr>
              <a:t>Стиль </a:t>
            </a:r>
            <a:r>
              <a:rPr lang="ru-RU" sz="1600" b="1" i="1" dirty="0" err="1" smtClean="0">
                <a:solidFill>
                  <a:srgbClr val="0070C0"/>
                </a:solidFill>
                <a:latin typeface="Calibri" pitchFamily="34" charset="0"/>
              </a:rPr>
              <a:t>таблиць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-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колір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шаблон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ліній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меж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таблиці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, ширину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стовпців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висоту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рядків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та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спосіб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обтікання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таблиці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текстом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тощо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Автоматичне</a:t>
            </a:r>
            <a:r>
              <a:rPr lang="ru-RU" sz="3200" dirty="0" smtClean="0"/>
              <a:t> </a:t>
            </a:r>
            <a:r>
              <a:rPr lang="ru-RU" sz="3200" dirty="0" err="1" smtClean="0"/>
              <a:t>створення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змісту</a:t>
            </a:r>
            <a:r>
              <a:rPr lang="ru-RU" sz="3200" dirty="0" smtClean="0"/>
              <a:t> документа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uk-UA" dirty="0" smtClean="0"/>
              <a:t>Список вбудованих зразків оформлення змісту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785794"/>
            <a:ext cx="4354544" cy="46002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700" dirty="0" err="1" smtClean="0">
                <a:latin typeface="Calibri" pitchFamily="34" charset="0"/>
              </a:rPr>
              <a:t>Виконується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ця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операція</a:t>
            </a:r>
            <a:r>
              <a:rPr lang="ru-RU" sz="3700" dirty="0" smtClean="0">
                <a:latin typeface="Calibri" pitchFamily="34" charset="0"/>
              </a:rPr>
              <a:t> в </a:t>
            </a:r>
            <a:r>
              <a:rPr lang="ru-RU" sz="3700" dirty="0" err="1" smtClean="0">
                <a:latin typeface="Calibri" pitchFamily="34" charset="0"/>
              </a:rPr>
              <a:t>режимі</a:t>
            </a:r>
            <a:r>
              <a:rPr lang="ru-RU" sz="3700" dirty="0" smtClean="0">
                <a:latin typeface="Calibri" pitchFamily="34" charset="0"/>
              </a:rPr>
              <a:t> перегляду </a:t>
            </a:r>
            <a:r>
              <a:rPr lang="ru-RU" sz="3700" dirty="0" err="1" smtClean="0">
                <a:latin typeface="Calibri" pitchFamily="34" charset="0"/>
              </a:rPr>
              <a:t>Розмітка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сторінки</a:t>
            </a:r>
            <a:r>
              <a:rPr lang="ru-RU" sz="3700" dirty="0" smtClean="0">
                <a:latin typeface="Calibri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3700" b="1" dirty="0" smtClean="0">
                <a:solidFill>
                  <a:srgbClr val="FF0000"/>
                </a:solidFill>
                <a:latin typeface="Calibri" pitchFamily="34" charset="0"/>
              </a:rPr>
              <a:t>Для автоматичного </a:t>
            </a:r>
            <a:r>
              <a:rPr lang="ru-RU" sz="3700" b="1" dirty="0" err="1" smtClean="0">
                <a:solidFill>
                  <a:srgbClr val="FF0000"/>
                </a:solidFill>
                <a:latin typeface="Calibri" pitchFamily="34" charset="0"/>
              </a:rPr>
              <a:t>створення</a:t>
            </a:r>
            <a:r>
              <a:rPr lang="ru-RU" sz="37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700" b="1" dirty="0" err="1" smtClean="0">
                <a:solidFill>
                  <a:srgbClr val="FF0000"/>
                </a:solidFill>
                <a:latin typeface="Calibri" pitchFamily="34" charset="0"/>
              </a:rPr>
              <a:t>змісту</a:t>
            </a:r>
            <a:r>
              <a:rPr lang="ru-RU" sz="3700" b="1" dirty="0" smtClean="0">
                <a:solidFill>
                  <a:srgbClr val="FF0000"/>
                </a:solidFill>
                <a:latin typeface="Calibri" pitchFamily="34" charset="0"/>
              </a:rPr>
              <a:t> документа </a:t>
            </a:r>
            <a:r>
              <a:rPr lang="ru-RU" sz="3700" b="1" dirty="0" err="1" smtClean="0">
                <a:solidFill>
                  <a:srgbClr val="FF0000"/>
                </a:solidFill>
                <a:latin typeface="Calibri" pitchFamily="34" charset="0"/>
              </a:rPr>
              <a:t>необхідно</a:t>
            </a:r>
            <a:r>
              <a:rPr lang="ru-RU" sz="37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700" b="1" dirty="0" err="1" smtClean="0">
                <a:solidFill>
                  <a:srgbClr val="FF0000"/>
                </a:solidFill>
                <a:latin typeface="Calibri" pitchFamily="34" charset="0"/>
              </a:rPr>
              <a:t>виконати</a:t>
            </a:r>
            <a:r>
              <a:rPr lang="ru-RU" sz="37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700" b="1" dirty="0" err="1" smtClean="0">
                <a:solidFill>
                  <a:srgbClr val="FF0000"/>
                </a:solidFill>
                <a:latin typeface="Calibri" pitchFamily="34" charset="0"/>
              </a:rPr>
              <a:t>такий</a:t>
            </a:r>
            <a:r>
              <a:rPr lang="ru-RU" sz="3700" b="1" dirty="0" smtClean="0">
                <a:solidFill>
                  <a:srgbClr val="FF0000"/>
                </a:solidFill>
                <a:latin typeface="Calibri" pitchFamily="34" charset="0"/>
              </a:rPr>
              <a:t> алгоритм</a:t>
            </a:r>
            <a:r>
              <a:rPr lang="ru-RU" sz="3700" dirty="0" smtClean="0">
                <a:latin typeface="Calibri" pitchFamily="34" charset="0"/>
              </a:rPr>
              <a:t>:</a:t>
            </a:r>
          </a:p>
          <a:p>
            <a:pPr marL="0" lvl="4" indent="0">
              <a:buNone/>
            </a:pPr>
            <a:r>
              <a:rPr lang="ru-RU" sz="3700" dirty="0" smtClean="0">
                <a:latin typeface="Calibri" pitchFamily="34" charset="0"/>
              </a:rPr>
              <a:t>1. </a:t>
            </a:r>
            <a:r>
              <a:rPr lang="ru-RU" sz="3700" dirty="0" err="1" smtClean="0">
                <a:latin typeface="Calibri" pitchFamily="34" charset="0"/>
              </a:rPr>
              <a:t>Установити</a:t>
            </a:r>
            <a:r>
              <a:rPr lang="ru-RU" sz="3700" dirty="0" smtClean="0">
                <a:latin typeface="Calibri" pitchFamily="34" charset="0"/>
              </a:rPr>
              <a:t> курсор у тому </a:t>
            </a:r>
            <a:r>
              <a:rPr lang="ru-RU" sz="3700" dirty="0" err="1" smtClean="0">
                <a:latin typeface="Calibri" pitchFamily="34" charset="0"/>
              </a:rPr>
              <a:t>місці</a:t>
            </a:r>
            <a:r>
              <a:rPr lang="ru-RU" sz="3700" dirty="0" smtClean="0">
                <a:latin typeface="Calibri" pitchFamily="34" charset="0"/>
              </a:rPr>
              <a:t> документа, де </a:t>
            </a:r>
            <a:r>
              <a:rPr lang="ru-RU" sz="3700" dirty="0" err="1" smtClean="0">
                <a:latin typeface="Calibri" pitchFamily="34" charset="0"/>
              </a:rPr>
              <a:t>потрібно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розмістити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зміст</a:t>
            </a:r>
            <a:r>
              <a:rPr lang="ru-RU" sz="3700" dirty="0" smtClean="0">
                <a:latin typeface="Calibri" pitchFamily="34" charset="0"/>
              </a:rPr>
              <a:t>.</a:t>
            </a:r>
          </a:p>
          <a:p>
            <a:pPr marL="0" lvl="4" indent="0">
              <a:buNone/>
            </a:pPr>
            <a:r>
              <a:rPr lang="ru-RU" sz="3700" dirty="0" smtClean="0">
                <a:latin typeface="Calibri" pitchFamily="34" charset="0"/>
              </a:rPr>
              <a:t>2. </a:t>
            </a:r>
            <a:r>
              <a:rPr lang="ru-RU" sz="3700" dirty="0" err="1" smtClean="0">
                <a:latin typeface="Calibri" pitchFamily="34" charset="0"/>
              </a:rPr>
              <a:t>Виконати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Посилання</a:t>
            </a:r>
            <a:r>
              <a:rPr lang="ru-RU" sz="3700" dirty="0" smtClean="0">
                <a:latin typeface="Calibri" pitchFamily="34" charset="0"/>
              </a:rPr>
              <a:t> =&gt;</a:t>
            </a:r>
            <a:r>
              <a:rPr lang="ru-RU" sz="3700" dirty="0" err="1" smtClean="0">
                <a:latin typeface="Calibri" pitchFamily="34" charset="0"/>
              </a:rPr>
              <a:t>Зміст</a:t>
            </a:r>
            <a:r>
              <a:rPr lang="ru-RU" sz="3700" dirty="0" smtClean="0">
                <a:latin typeface="Calibri" pitchFamily="34" charset="0"/>
              </a:rPr>
              <a:t> =&gt; </a:t>
            </a:r>
            <a:r>
              <a:rPr lang="ru-RU" sz="3700" dirty="0" err="1" smtClean="0">
                <a:latin typeface="Calibri" pitchFamily="34" charset="0"/>
              </a:rPr>
              <a:t>Зміст</a:t>
            </a:r>
            <a:r>
              <a:rPr lang="ru-RU" sz="3700" dirty="0" smtClean="0">
                <a:latin typeface="Calibri" pitchFamily="34" charset="0"/>
              </a:rPr>
              <a:t> </a:t>
            </a:r>
          </a:p>
          <a:p>
            <a:pPr marL="0" lvl="4" indent="0">
              <a:buNone/>
            </a:pPr>
            <a:r>
              <a:rPr lang="ru-RU" sz="3700" dirty="0" smtClean="0">
                <a:latin typeface="Calibri" pitchFamily="34" charset="0"/>
              </a:rPr>
              <a:t>3.  </a:t>
            </a:r>
            <a:r>
              <a:rPr lang="ru-RU" sz="3700" dirty="0" err="1" smtClean="0">
                <a:latin typeface="Calibri" pitchFamily="34" charset="0"/>
              </a:rPr>
              <a:t>Вибрати</a:t>
            </a:r>
            <a:r>
              <a:rPr lang="ru-RU" sz="3700" dirty="0" smtClean="0">
                <a:latin typeface="Calibri" pitchFamily="34" charset="0"/>
              </a:rPr>
              <a:t> в списку </a:t>
            </a:r>
            <a:r>
              <a:rPr lang="ru-RU" sz="3700" dirty="0" err="1" smtClean="0">
                <a:latin typeface="Calibri" pitchFamily="34" charset="0"/>
              </a:rPr>
              <a:t>вбудованих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зразків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потрібний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варіант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оформлення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змісту</a:t>
            </a:r>
            <a:r>
              <a:rPr lang="ru-RU" sz="3700" dirty="0" smtClean="0">
                <a:latin typeface="Calibri" pitchFamily="34" charset="0"/>
              </a:rPr>
              <a:t> .</a:t>
            </a:r>
          </a:p>
          <a:p>
            <a:pPr marL="0" lvl="4" indent="0">
              <a:buNone/>
            </a:pPr>
            <a:endParaRPr lang="ru-RU" sz="37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86022-5143-49E3-880A-530DC24F0C05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00108"/>
            <a:ext cx="2945249" cy="39417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Робота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змістом</a:t>
            </a:r>
            <a:r>
              <a:rPr lang="ru-RU" sz="3200" dirty="0" smtClean="0"/>
              <a:t> документа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Редагування змісту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785794"/>
            <a:ext cx="4354544" cy="4600263"/>
          </a:xfrm>
        </p:spPr>
        <p:txBody>
          <a:bodyPr>
            <a:normAutofit fontScale="55000" lnSpcReduction="20000"/>
          </a:bodyPr>
          <a:lstStyle/>
          <a:p>
            <a:pPr marL="0" indent="266700">
              <a:buNone/>
            </a:pPr>
            <a:r>
              <a:rPr lang="ru-RU" sz="3700" dirty="0" err="1" smtClean="0">
                <a:latin typeface="Calibri" pitchFamily="34" charset="0"/>
              </a:rPr>
              <a:t>Створений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зміст</a:t>
            </a:r>
            <a:r>
              <a:rPr lang="ru-RU" sz="3700" dirty="0" smtClean="0">
                <a:latin typeface="Calibri" pitchFamily="34" charset="0"/>
              </a:rPr>
              <a:t>  </a:t>
            </a:r>
            <a:r>
              <a:rPr lang="ru-RU" sz="3700" dirty="0" err="1" smtClean="0">
                <a:latin typeface="Calibri" pitchFamily="34" charset="0"/>
              </a:rPr>
              <a:t>можна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використовувати</a:t>
            </a:r>
            <a:r>
              <a:rPr lang="ru-RU" sz="3700" dirty="0" smtClean="0">
                <a:latin typeface="Calibri" pitchFamily="34" charset="0"/>
              </a:rPr>
              <a:t> для </a:t>
            </a:r>
            <a:r>
              <a:rPr lang="ru-RU" sz="3700" dirty="0" err="1" smtClean="0">
                <a:latin typeface="Calibri" pitchFamily="34" charset="0"/>
              </a:rPr>
              <a:t>швидкого</a:t>
            </a:r>
            <a:r>
              <a:rPr lang="en-US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переміщення</a:t>
            </a:r>
            <a:r>
              <a:rPr lang="ru-RU" sz="3700" dirty="0" smtClean="0">
                <a:latin typeface="Calibri" pitchFamily="34" charset="0"/>
              </a:rPr>
              <a:t> до </a:t>
            </a:r>
            <a:r>
              <a:rPr lang="ru-RU" sz="3700" dirty="0" err="1" smtClean="0">
                <a:latin typeface="Calibri" pitchFamily="34" charset="0"/>
              </a:rPr>
              <a:t>потрібних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структурних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частин</a:t>
            </a:r>
            <a:r>
              <a:rPr lang="ru-RU" sz="3700" dirty="0" smtClean="0">
                <a:latin typeface="Calibri" pitchFamily="34" charset="0"/>
              </a:rPr>
              <a:t> документа, </a:t>
            </a:r>
            <a:r>
              <a:rPr lang="ru-RU" sz="3700" dirty="0" err="1" smtClean="0">
                <a:latin typeface="Calibri" pitchFamily="34" charset="0"/>
              </a:rPr>
              <a:t>пошуку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необхідних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розділів</a:t>
            </a:r>
            <a:r>
              <a:rPr lang="ru-RU" sz="3700" dirty="0" smtClean="0">
                <a:latin typeface="Calibri" pitchFamily="34" charset="0"/>
              </a:rPr>
              <a:t>, </a:t>
            </a:r>
            <a:r>
              <a:rPr lang="ru-RU" sz="3700" dirty="0" err="1" smtClean="0">
                <a:latin typeface="Calibri" pitchFamily="34" charset="0"/>
              </a:rPr>
              <a:t>підрозділів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тощо</a:t>
            </a:r>
            <a:r>
              <a:rPr lang="ru-RU" sz="3700" dirty="0" smtClean="0">
                <a:latin typeface="Calibri" pitchFamily="34" charset="0"/>
              </a:rPr>
              <a:t>. </a:t>
            </a:r>
            <a:endParaRPr lang="en-US" sz="3700" dirty="0" smtClean="0">
              <a:latin typeface="Calibri" pitchFamily="34" charset="0"/>
            </a:endParaRPr>
          </a:p>
          <a:p>
            <a:pPr marL="0" indent="266700">
              <a:buNone/>
            </a:pPr>
            <a:r>
              <a:rPr lang="ru-RU" sz="3700" dirty="0" smtClean="0">
                <a:latin typeface="Calibri" pitchFamily="34" charset="0"/>
              </a:rPr>
              <a:t>Для </a:t>
            </a:r>
            <a:r>
              <a:rPr lang="ru-RU" sz="3700" dirty="0" err="1" smtClean="0">
                <a:latin typeface="Calibri" pitchFamily="34" charset="0"/>
              </a:rPr>
              <a:t>цього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слід</a:t>
            </a:r>
            <a:r>
              <a:rPr lang="ru-RU" sz="3700" dirty="0" smtClean="0">
                <a:latin typeface="Calibri" pitchFamily="34" charset="0"/>
              </a:rPr>
              <a:t> у </a:t>
            </a:r>
            <a:r>
              <a:rPr lang="ru-RU" sz="3700" dirty="0" err="1" smtClean="0">
                <a:latin typeface="Calibri" pitchFamily="34" charset="0"/>
              </a:rPr>
              <a:t>змісті</a:t>
            </a:r>
            <a:r>
              <a:rPr lang="ru-RU" sz="3700" dirty="0" smtClean="0">
                <a:latin typeface="Calibri" pitchFamily="34" charset="0"/>
              </a:rPr>
              <a:t> документа </a:t>
            </a:r>
            <a:r>
              <a:rPr lang="ru-RU" sz="3700" dirty="0" err="1" smtClean="0">
                <a:latin typeface="Calibri" pitchFamily="34" charset="0"/>
              </a:rPr>
              <a:t>вибрати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потрібний</a:t>
            </a:r>
            <a:r>
              <a:rPr lang="ru-RU" sz="3700" dirty="0" smtClean="0">
                <a:latin typeface="Calibri" pitchFamily="34" charset="0"/>
              </a:rPr>
              <a:t> заголовок, </a:t>
            </a:r>
            <a:r>
              <a:rPr lang="ru-RU" sz="3700" dirty="0" err="1" smtClean="0">
                <a:latin typeface="Calibri" pitchFamily="34" charset="0"/>
              </a:rPr>
              <a:t>тримаючи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натиснутою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клавішу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en-US" sz="3700" dirty="0" smtClean="0">
                <a:latin typeface="Calibri" pitchFamily="34" charset="0"/>
              </a:rPr>
              <a:t>CTRL</a:t>
            </a:r>
            <a:r>
              <a:rPr lang="uk-UA" sz="3700" dirty="0" smtClean="0">
                <a:latin typeface="Calibri" pitchFamily="34" charset="0"/>
              </a:rPr>
              <a:t>.</a:t>
            </a:r>
          </a:p>
          <a:p>
            <a:pPr marL="0" indent="266700">
              <a:buNone/>
            </a:pPr>
            <a:r>
              <a:rPr lang="uk-UA" sz="3700" dirty="0" smtClean="0">
                <a:latin typeface="Calibri" pitchFamily="34" charset="0"/>
              </a:rPr>
              <a:t>Якщо в ході роботи над документом його текст і структура змінювалися, то зміст документа потрібно оновити.</a:t>
            </a:r>
          </a:p>
          <a:p>
            <a:pPr marL="0" indent="266700">
              <a:buNone/>
            </a:pPr>
            <a:r>
              <a:rPr lang="uk-UA" sz="3700" dirty="0" smtClean="0">
                <a:latin typeface="Calibri" pitchFamily="34" charset="0"/>
              </a:rPr>
              <a:t>Для цього потрібно виконати Посилання, Зміст, Оновити таблицю.</a:t>
            </a:r>
            <a:endParaRPr lang="ru-RU" sz="37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37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402-51CD-4B94-B10C-46D8EEA7BF7C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4041775" cy="162244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5993"/>
            <a:ext cx="3709995" cy="30003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711586"/>
            <a:ext cx="428628" cy="346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Бібліотека стилів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Експрес-стиль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284692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Приклад стилю для тексту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444294"/>
            <a:ext cx="4283106" cy="3941763"/>
          </a:xfrm>
        </p:spPr>
        <p:txBody>
          <a:bodyPr>
            <a:normAutofit fontScale="85000" lnSpcReduction="10000"/>
          </a:bodyPr>
          <a:lstStyle/>
          <a:p>
            <a:pPr marL="85725" indent="23813">
              <a:buNone/>
            </a:pPr>
            <a:r>
              <a:rPr lang="ru-RU" b="1" dirty="0" err="1" smtClean="0"/>
              <a:t>Текстовий</a:t>
            </a:r>
            <a:r>
              <a:rPr lang="ru-RU" b="1" dirty="0" smtClean="0"/>
              <a:t> </a:t>
            </a:r>
            <a:r>
              <a:rPr lang="ru-RU" b="1" dirty="0" err="1" smtClean="0"/>
              <a:t>процесор</a:t>
            </a:r>
            <a:r>
              <a:rPr lang="ru-RU" b="1" dirty="0" smtClean="0"/>
              <a:t> </a:t>
            </a:r>
            <a:r>
              <a:rPr lang="en-US" b="1" dirty="0" smtClean="0"/>
              <a:t>Word</a:t>
            </a:r>
            <a:r>
              <a:rPr lang="ru-RU" b="1" dirty="0" smtClean="0"/>
              <a:t> 2007 за </a:t>
            </a:r>
            <a:r>
              <a:rPr lang="ru-RU" b="1" dirty="0" err="1" smtClean="0"/>
              <a:t>замовчуванням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власну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бібліотеку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професійно</a:t>
            </a:r>
            <a:r>
              <a:rPr lang="ru-RU" b="1" dirty="0" smtClean="0"/>
              <a:t> </a:t>
            </a:r>
            <a:r>
              <a:rPr lang="ru-RU" b="1" dirty="0" err="1" smtClean="0"/>
              <a:t>розроблених</a:t>
            </a:r>
            <a:r>
              <a:rPr lang="ru-RU" b="1" dirty="0" smtClean="0"/>
              <a:t> </a:t>
            </a:r>
            <a:r>
              <a:rPr lang="ru-RU" b="1" dirty="0" err="1" smtClean="0"/>
              <a:t>стилів</a:t>
            </a:r>
            <a:r>
              <a:rPr lang="ru-RU" b="1" dirty="0" smtClean="0"/>
              <a:t>, так </a:t>
            </a:r>
            <a:r>
              <a:rPr lang="ru-RU" b="1" dirty="0" err="1" smtClean="0"/>
              <a:t>звані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експрес-стилі</a:t>
            </a:r>
            <a:r>
              <a:rPr lang="ru-RU" b="1" i="1" dirty="0" smtClean="0"/>
              <a:t>,</a:t>
            </a:r>
            <a:r>
              <a:rPr lang="ru-RU" b="1" dirty="0" smtClean="0"/>
              <a:t> в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властивостей</a:t>
            </a:r>
            <a:r>
              <a:rPr lang="ru-RU" b="1" dirty="0" smtClean="0"/>
              <a:t> </a:t>
            </a:r>
            <a:r>
              <a:rPr lang="ru-RU" b="1" dirty="0" err="1" smtClean="0"/>
              <a:t>об'єктів</a:t>
            </a:r>
            <a:r>
              <a:rPr lang="ru-RU" b="1" dirty="0" smtClean="0"/>
              <a:t> </a:t>
            </a:r>
            <a:r>
              <a:rPr lang="ru-RU" b="1" dirty="0" err="1" smtClean="0"/>
              <a:t>підібрані</a:t>
            </a:r>
            <a:r>
              <a:rPr lang="ru-RU" b="1" dirty="0" smtClean="0"/>
              <a:t> </a:t>
            </a:r>
            <a:r>
              <a:rPr lang="ru-RU" b="1" dirty="0" err="1" smtClean="0"/>
              <a:t>гармонійно</a:t>
            </a:r>
            <a:r>
              <a:rPr lang="ru-RU" b="1" dirty="0" smtClean="0"/>
              <a:t>,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урахуванням</a:t>
            </a:r>
            <a:r>
              <a:rPr lang="ru-RU" b="1" dirty="0" smtClean="0"/>
              <a:t> </a:t>
            </a:r>
            <a:r>
              <a:rPr lang="ru-RU" b="1" dirty="0" err="1" smtClean="0"/>
              <a:t>основних</a:t>
            </a:r>
            <a:r>
              <a:rPr lang="ru-RU" b="1" dirty="0" smtClean="0"/>
              <a:t> </a:t>
            </a:r>
            <a:r>
              <a:rPr lang="ru-RU" b="1" dirty="0" err="1" smtClean="0"/>
              <a:t>вимог</a:t>
            </a:r>
            <a:r>
              <a:rPr lang="ru-RU" b="1" dirty="0" smtClean="0"/>
              <a:t> дизайну.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стилі</a:t>
            </a:r>
            <a:r>
              <a:rPr lang="ru-RU" b="1" dirty="0" smtClean="0"/>
              <a:t> </a:t>
            </a:r>
            <a:r>
              <a:rPr lang="ru-RU" b="1" dirty="0" err="1" smtClean="0"/>
              <a:t>розроблені</a:t>
            </a:r>
            <a:r>
              <a:rPr lang="ru-RU" b="1" dirty="0" smtClean="0"/>
              <a:t> для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типів</a:t>
            </a:r>
            <a:r>
              <a:rPr lang="ru-RU" b="1" dirty="0" smtClean="0"/>
              <a:t> </a:t>
            </a:r>
            <a:r>
              <a:rPr lang="ru-RU" b="1" dirty="0" err="1" smtClean="0"/>
              <a:t>об'єктів</a:t>
            </a:r>
            <a:r>
              <a:rPr lang="ru-RU" b="1" dirty="0" smtClean="0"/>
              <a:t> текстового документа — тексту, </a:t>
            </a:r>
            <a:r>
              <a:rPr lang="ru-RU" b="1" dirty="0" err="1" smtClean="0"/>
              <a:t>таблиць</a:t>
            </a:r>
            <a:r>
              <a:rPr lang="ru-RU" b="1" dirty="0" smtClean="0"/>
              <a:t>,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та </a:t>
            </a:r>
            <a:r>
              <a:rPr lang="ru-RU" b="1" dirty="0" err="1" smtClean="0"/>
              <a:t>ін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572000" y="1571612"/>
          <a:ext cx="4356132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175"/>
                <a:gridCol w="2928957"/>
              </a:tblGrid>
              <a:tr h="39629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Ім'я стилю тексту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/>
                        <a:t>Заголовок 4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59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Зразок оформлення тексту 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ru-RU" sz="1200" b="1" i="1" dirty="0" smtClean="0">
                          <a:latin typeface="Cambria" pitchFamily="18" charset="0"/>
                        </a:rPr>
                        <a:t>Для </a:t>
                      </a:r>
                      <a:r>
                        <a:rPr lang="ru-RU" sz="1200" b="1" i="1" dirty="0" err="1" smtClean="0">
                          <a:latin typeface="Cambria" pitchFamily="18" charset="0"/>
                        </a:rPr>
                        <a:t>швидкого</a:t>
                      </a:r>
                      <a:r>
                        <a:rPr lang="ru-RU" sz="1200" b="1" i="1" dirty="0" smtClean="0">
                          <a:latin typeface="Cambria" pitchFamily="18" charset="0"/>
                        </a:rPr>
                        <a:t>  </a:t>
                      </a:r>
                      <a:r>
                        <a:rPr lang="ru-RU" sz="1200" b="1" i="1" dirty="0" err="1" smtClean="0">
                          <a:latin typeface="Cambria" pitchFamily="18" charset="0"/>
                        </a:rPr>
                        <a:t>оформлення</a:t>
                      </a:r>
                      <a:r>
                        <a:rPr lang="ru-RU" sz="1200" b="1" i="1" dirty="0" smtClean="0">
                          <a:latin typeface="Cambria" pitchFamily="18" charset="0"/>
                        </a:rPr>
                        <a:t> тексту </a:t>
                      </a:r>
                      <a:r>
                        <a:rPr lang="ru-RU" sz="1200" b="1" i="1" dirty="0" err="1" smtClean="0">
                          <a:latin typeface="Cambria" pitchFamily="18" charset="0"/>
                        </a:rPr>
                        <a:t>дуже</a:t>
                      </a:r>
                      <a:r>
                        <a:rPr lang="ru-RU" sz="1200" b="1" i="1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200" b="1" i="1" dirty="0" err="1" smtClean="0">
                          <a:latin typeface="Cambria" pitchFamily="18" charset="0"/>
                        </a:rPr>
                        <a:t>зручно</a:t>
                      </a:r>
                      <a:r>
                        <a:rPr lang="ru-RU" sz="1200" b="1" i="1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200" b="1" i="1" dirty="0" err="1" smtClean="0">
                          <a:latin typeface="Cambria" pitchFamily="18" charset="0"/>
                        </a:rPr>
                        <a:t>використовувати</a:t>
                      </a:r>
                      <a:r>
                        <a:rPr lang="ru-RU" sz="1200" b="1" i="1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200" b="1" i="1" dirty="0" err="1" smtClean="0">
                          <a:latin typeface="Cambria" pitchFamily="18" charset="0"/>
                        </a:rPr>
                        <a:t>стилі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	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2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Значення деяких властивостей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</a:rPr>
                        <a:t>Шрифт – 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Cambria</a:t>
                      </a:r>
                      <a:endParaRPr lang="uk-UA" sz="1400" dirty="0" smtClean="0">
                        <a:latin typeface="Calibri" pitchFamily="34" charset="0"/>
                      </a:endParaRPr>
                    </a:p>
                    <a:p>
                      <a:r>
                        <a:rPr lang="ru-RU" sz="1400" dirty="0" err="1" smtClean="0">
                          <a:latin typeface="Calibri" pitchFamily="34" charset="0"/>
                        </a:rPr>
                        <a:t>Розмір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-12</a:t>
                      </a:r>
                    </a:p>
                    <a:p>
                      <a:r>
                        <a:rPr lang="ru-RU" sz="1400" dirty="0" err="1" smtClean="0">
                          <a:latin typeface="Calibri" pitchFamily="34" charset="0"/>
                        </a:rPr>
                        <a:t>Колір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-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чорний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</a:t>
                      </a:r>
                    </a:p>
                    <a:p>
                      <a:r>
                        <a:rPr lang="ru-RU" sz="1400" dirty="0" err="1" smtClean="0">
                          <a:latin typeface="Calibri" pitchFamily="34" charset="0"/>
                        </a:rPr>
                        <a:t>Накреслення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-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жирний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курсив</a:t>
                      </a:r>
                    </a:p>
                    <a:p>
                      <a:pPr>
                        <a:buNone/>
                      </a:pPr>
                      <a:r>
                        <a:rPr lang="ru-RU" sz="1400" dirty="0" err="1" smtClean="0">
                          <a:latin typeface="Calibri" pitchFamily="34" charset="0"/>
                        </a:rPr>
                        <a:t>Міжрядковий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інтервал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- 1,5 рядка</a:t>
                      </a:r>
                    </a:p>
                    <a:p>
                      <a:pPr>
                        <a:buNone/>
                      </a:pPr>
                      <a:r>
                        <a:rPr lang="ru-RU" sz="1400" dirty="0" err="1" smtClean="0">
                          <a:latin typeface="Calibri" pitchFamily="34" charset="0"/>
                        </a:rPr>
                        <a:t>Відступ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першого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рядка -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немає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ru-RU" sz="1400" dirty="0" err="1" smtClean="0">
                          <a:latin typeface="Calibri" pitchFamily="34" charset="0"/>
                        </a:rPr>
                        <a:t>Вирівнювання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— за шириною </a:t>
                      </a:r>
                    </a:p>
                    <a:p>
                      <a:pPr>
                        <a:buNone/>
                      </a:pPr>
                      <a:r>
                        <a:rPr lang="ru-RU" sz="1400" dirty="0" err="1" smtClean="0">
                          <a:latin typeface="Calibri" pitchFamily="34" charset="0"/>
                        </a:rPr>
                        <a:t>Інтервал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перед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абзацом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- 3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пт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7BEB-6ED7-406E-97D7-DE8816584AF0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у </a:t>
            </a:r>
            <a:r>
              <a:rPr lang="en-US" dirty="0" smtClean="0"/>
              <a:t>Word</a:t>
            </a:r>
            <a:r>
              <a:rPr lang="ru-RU" dirty="0" smtClean="0"/>
              <a:t> 2007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Приклад стилю фігури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Приклад стилю таблиці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F9A3-C29C-4200-90BD-51644E92422D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7" name="Содержимое 10"/>
          <p:cNvGraphicFramePr>
            <a:graphicFrameLocks/>
          </p:cNvGraphicFramePr>
          <p:nvPr/>
        </p:nvGraphicFramePr>
        <p:xfrm>
          <a:off x="4686283" y="1524000"/>
          <a:ext cx="4356132" cy="337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175"/>
                <a:gridCol w="2928957"/>
              </a:tblGrid>
              <a:tr h="39629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Ім'я стилю таблиці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/>
                        <a:t>Таблиця Світлий список Акцент 3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10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Зразок оформлення таблиці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	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2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Значення деяких властивостей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1" dirty="0" err="1" smtClean="0">
                          <a:latin typeface="Calibri" pitchFamily="34" charset="0"/>
                        </a:rPr>
                        <a:t>Колір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ліній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–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зелений</a:t>
                      </a:r>
                      <a:endParaRPr lang="ru-RU" sz="1400" b="0" i="1" dirty="0" smtClean="0">
                        <a:latin typeface="Calibri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400" b="0" i="1" dirty="0" err="1" smtClean="0">
                          <a:latin typeface="Calibri" pitchFamily="34" charset="0"/>
                        </a:rPr>
                        <a:t>Колір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заливки —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зелений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(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тільки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 для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першого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рядка ) </a:t>
                      </a:r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latin typeface="Calibri" pitchFamily="34" charset="0"/>
                        </a:rPr>
                        <a:t>Штрих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лінії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-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суцільний</a:t>
                      </a:r>
                      <a:endParaRPr lang="ru-RU" sz="1400" b="0" i="1" dirty="0" smtClean="0">
                        <a:latin typeface="Calibri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400" b="0" i="1" dirty="0" err="1" smtClean="0">
                          <a:latin typeface="Calibri" pitchFamily="34" charset="0"/>
                        </a:rPr>
                        <a:t>Товщина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лінії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- 0,5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пт</a:t>
                      </a:r>
                      <a:endParaRPr lang="ru-RU" sz="1400" b="0" i="1" dirty="0" smtClean="0">
                        <a:latin typeface="Calibri" pitchFamily="34" charset="0"/>
                      </a:endParaRPr>
                    </a:p>
                    <a:p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286512" y="2214554"/>
          <a:ext cx="2119306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9653"/>
                <a:gridCol w="1059653"/>
              </a:tblGrid>
              <a:tr h="3075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75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Содержимое 10"/>
          <p:cNvGraphicFramePr>
            <a:graphicFrameLocks/>
          </p:cNvGraphicFramePr>
          <p:nvPr/>
        </p:nvGraphicFramePr>
        <p:xfrm>
          <a:off x="171465" y="1543050"/>
          <a:ext cx="4356132" cy="337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175"/>
                <a:gridCol w="2928957"/>
              </a:tblGrid>
              <a:tr h="39629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Ім'я стилю фігури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/>
                        <a:t>Центральний градієнт </a:t>
                      </a:r>
                    </a:p>
                    <a:p>
                      <a:pPr algn="l"/>
                      <a:r>
                        <a:rPr lang="uk-UA" sz="1400" dirty="0" smtClean="0"/>
                        <a:t>Акцент 6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10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Зразок оформлення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	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2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Значення деяких властивостей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err="1" smtClean="0">
                          <a:latin typeface="Calibri" pitchFamily="34" charset="0"/>
                        </a:rPr>
                        <a:t>Колір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–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світло-коричневий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Прозорість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- 0 %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Calibri" pitchFamily="34" charset="0"/>
                        </a:rPr>
                        <a:t>Штрих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лінії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–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суцільний</a:t>
                      </a:r>
                      <a:endParaRPr lang="ru-RU" sz="1400" b="0" i="1" dirty="0" smtClean="0"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err="1" smtClean="0">
                          <a:latin typeface="Calibri" pitchFamily="34" charset="0"/>
                        </a:rPr>
                        <a:t>Товщина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лінії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- 1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пт</a:t>
                      </a:r>
                      <a:endParaRPr lang="ru-RU" sz="1400" b="0" i="1" dirty="0" smtClean="0"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err="1" smtClean="0">
                          <a:latin typeface="Calibri" pitchFamily="34" charset="0"/>
                        </a:rPr>
                        <a:t>Колір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контуру -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темно-коричневий</a:t>
                      </a:r>
                      <a:endParaRPr lang="ru-RU" sz="1400" b="0" i="1" dirty="0" smtClean="0"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err="1" smtClean="0">
                          <a:latin typeface="Calibri" pitchFamily="34" charset="0"/>
                        </a:rPr>
                        <a:t>Тіньові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ефекти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-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знизу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справа</a:t>
                      </a:r>
                      <a:endParaRPr lang="ru-RU" sz="1400" b="0" i="1" dirty="0">
                        <a:latin typeface="Calibri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143108" y="2143116"/>
            <a:ext cx="1274763" cy="1214446"/>
          </a:xfrm>
          <a:prstGeom prst="sun">
            <a:avLst>
              <a:gd name="adj" fmla="val 25000"/>
            </a:avLst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79646">
                <a:gamma/>
                <a:shade val="60000"/>
                <a:invGamma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pPr algn="ctr"/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експрес-стилів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Колекція стилів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Експрес-стилі</a:t>
            </a:r>
            <a:r>
              <a:rPr lang="ru-RU" dirty="0" smtClean="0"/>
              <a:t> </a:t>
            </a:r>
            <a:r>
              <a:rPr lang="ru-RU" dirty="0" err="1" smtClean="0"/>
              <a:t>текстових</a:t>
            </a:r>
            <a:r>
              <a:rPr lang="ru-RU" dirty="0" smtClean="0"/>
              <a:t> </a:t>
            </a:r>
            <a:r>
              <a:rPr lang="ru-RU" dirty="0" err="1" smtClean="0"/>
              <a:t>об</a:t>
            </a:r>
            <a:r>
              <a:rPr lang="ru-RU" dirty="0" err="1" smtClean="0">
                <a:latin typeface="Calibri" pitchFamily="34" charset="0"/>
              </a:rPr>
              <a:t>'</a:t>
            </a:r>
            <a:r>
              <a:rPr lang="ru-RU" dirty="0" err="1" smtClean="0"/>
              <a:t>єктів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857232"/>
            <a:ext cx="4354544" cy="4528825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Як </a:t>
            </a:r>
            <a:r>
              <a:rPr lang="ru-RU" dirty="0" err="1" smtClean="0">
                <a:latin typeface="Calibri" pitchFamily="34" charset="0"/>
              </a:rPr>
              <a:t>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знаєте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використання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змогу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однією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дією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одразу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змінити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кількох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властивостей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Наприклад</a:t>
            </a:r>
            <a:r>
              <a:rPr lang="ru-RU" dirty="0" smtClean="0">
                <a:latin typeface="Calibri" pitchFamily="34" charset="0"/>
              </a:rPr>
              <a:t>, для того </a:t>
            </a:r>
            <a:r>
              <a:rPr lang="ru-RU" dirty="0" err="1" smtClean="0">
                <a:latin typeface="Calibri" pitchFamily="34" charset="0"/>
              </a:rPr>
              <a:t>щоб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відформатувати</a:t>
            </a:r>
            <a:r>
              <a:rPr lang="ru-RU" dirty="0" smtClean="0">
                <a:latin typeface="Calibri" pitchFamily="34" charset="0"/>
              </a:rPr>
              <a:t> текст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значеннями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властивостей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</a:rPr>
              <a:t> стиль Заголовок 4,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dirty="0" smtClean="0">
                <a:latin typeface="Calibri" pitchFamily="34" charset="0"/>
              </a:rPr>
              <a:t> 8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дій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керування</a:t>
            </a:r>
            <a:r>
              <a:rPr lang="ru-RU" dirty="0" smtClean="0">
                <a:latin typeface="Calibri" pitchFamily="34" charset="0"/>
              </a:rPr>
              <a:t> на вкладках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міні-панелі</a:t>
            </a:r>
            <a:r>
              <a:rPr lang="ru-RU" dirty="0" smtClean="0">
                <a:latin typeface="Calibri" pitchFamily="34" charset="0"/>
              </a:rPr>
              <a:t>, а при </a:t>
            </a:r>
            <a:r>
              <a:rPr lang="ru-RU" dirty="0" err="1" smtClean="0">
                <a:latin typeface="Calibri" pitchFamily="34" charset="0"/>
              </a:rPr>
              <a:t>застосуванні</a:t>
            </a:r>
            <a:r>
              <a:rPr lang="ru-RU" dirty="0" smtClean="0">
                <a:latin typeface="Calibri" pitchFamily="34" charset="0"/>
              </a:rPr>
              <a:t> стилю Заголовок 4 - </a:t>
            </a:r>
            <a:r>
              <a:rPr lang="ru-RU" dirty="0" err="1" smtClean="0">
                <a:latin typeface="Calibri" pitchFamily="34" charset="0"/>
              </a:rPr>
              <a:t>тільки</a:t>
            </a:r>
            <a:r>
              <a:rPr lang="ru-RU" dirty="0" smtClean="0">
                <a:latin typeface="Calibri" pitchFamily="34" charset="0"/>
              </a:rPr>
              <a:t> одну </a:t>
            </a:r>
            <a:r>
              <a:rPr lang="ru-RU" dirty="0" err="1" smtClean="0">
                <a:latin typeface="Calibri" pitchFamily="34" charset="0"/>
              </a:rPr>
              <a:t>дію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вибору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цього</a:t>
            </a:r>
            <a:r>
              <a:rPr lang="ru-RU" dirty="0" smtClean="0">
                <a:latin typeface="Calibri" pitchFamily="34" charset="0"/>
              </a:rPr>
              <a:t> стилю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колекції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Колекцію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доповнювати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новими</a:t>
            </a:r>
            <a:r>
              <a:rPr lang="ru-RU" dirty="0" smtClean="0">
                <a:latin typeface="Calibri" pitchFamily="34" charset="0"/>
              </a:rPr>
              <a:t> стилями </a:t>
            </a:r>
            <a:r>
              <a:rPr lang="ru-RU" dirty="0" err="1" smtClean="0">
                <a:latin typeface="Calibri" pitchFamily="34" charset="0"/>
              </a:rPr>
              <a:t>створюючи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їх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основі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існуючих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наново.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збереження</a:t>
            </a:r>
            <a:r>
              <a:rPr lang="ru-RU" dirty="0" smtClean="0">
                <a:latin typeface="Calibri" pitchFamily="34" charset="0"/>
              </a:rPr>
              <a:t> документа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ним автоматично </a:t>
            </a:r>
            <a:r>
              <a:rPr lang="ru-RU" dirty="0" err="1" smtClean="0">
                <a:latin typeface="Calibri" pitchFamily="34" charset="0"/>
              </a:rPr>
              <a:t>зберігаються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застосовані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тобто</a:t>
            </a:r>
            <a:r>
              <a:rPr lang="ru-RU" dirty="0" smtClean="0">
                <a:latin typeface="Calibri" pitchFamily="34" charset="0"/>
              </a:rPr>
              <a:t> при </a:t>
            </a:r>
            <a:r>
              <a:rPr lang="ru-RU" dirty="0" err="1" smtClean="0">
                <a:latin typeface="Calibri" pitchFamily="34" charset="0"/>
              </a:rPr>
              <a:t>подальших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відкриттях</a:t>
            </a:r>
            <a:r>
              <a:rPr lang="ru-RU" dirty="0" smtClean="0">
                <a:latin typeface="Calibri" pitchFamily="34" charset="0"/>
              </a:rPr>
              <a:t> документа </a:t>
            </a:r>
            <a:r>
              <a:rPr lang="ru-RU" dirty="0" err="1" smtClean="0">
                <a:latin typeface="Calibri" pitchFamily="34" charset="0"/>
              </a:rPr>
              <a:t>вигляд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буде </a:t>
            </a:r>
            <a:r>
              <a:rPr lang="ru-RU" dirty="0" err="1" smtClean="0">
                <a:latin typeface="Calibri" pitchFamily="34" charset="0"/>
              </a:rPr>
              <a:t>такий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самий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4992-BD43-4290-9D28-F8D4DE5B439F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14356"/>
            <a:ext cx="312739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2" y="1142984"/>
            <a:ext cx="1685928" cy="424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експрес-стилів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Calibri" pitchFamily="34" charset="0"/>
              </a:rPr>
              <a:t>Ескізи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експрес-стилів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444294"/>
            <a:ext cx="4354544" cy="3941763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Зразки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експрес-стилів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текстових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документа (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абзаців</a:t>
            </a:r>
            <a:r>
              <a:rPr lang="ru-RU" dirty="0" smtClean="0">
                <a:latin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</a:rPr>
              <a:t>відображені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вкладці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Основне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в </a:t>
            </a:r>
            <a:r>
              <a:rPr lang="ru-RU" dirty="0" err="1" smtClean="0">
                <a:latin typeface="Calibri" pitchFamily="34" charset="0"/>
              </a:rPr>
              <a:t>групі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Стилі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Кожний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зразок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демонструє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тексту </a:t>
            </a:r>
            <a:r>
              <a:rPr lang="ru-RU" dirty="0" err="1" smtClean="0">
                <a:latin typeface="Calibri" pitchFamily="34" charset="0"/>
              </a:rPr>
              <a:t>відповідним</a:t>
            </a:r>
            <a:r>
              <a:rPr lang="ru-RU" dirty="0" smtClean="0">
                <a:latin typeface="Calibri" pitchFamily="34" charset="0"/>
              </a:rPr>
              <a:t> стилем.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Поруч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деякими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них </a:t>
            </a:r>
            <a:r>
              <a:rPr lang="ru-RU" dirty="0" err="1" smtClean="0">
                <a:latin typeface="Calibri" pitchFamily="34" charset="0"/>
              </a:rPr>
              <a:t>міститься</a:t>
            </a:r>
            <a:r>
              <a:rPr lang="ru-RU" dirty="0" smtClean="0">
                <a:latin typeface="Calibri" pitchFamily="34" charset="0"/>
              </a:rPr>
              <a:t> значок, </a:t>
            </a:r>
            <a:r>
              <a:rPr lang="ru-RU" dirty="0" err="1" smtClean="0">
                <a:latin typeface="Calibri" pitchFamily="34" charset="0"/>
              </a:rPr>
              <a:t>який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показує</a:t>
            </a:r>
            <a:r>
              <a:rPr lang="ru-RU" dirty="0" smtClean="0">
                <a:latin typeface="Calibri" pitchFamily="34" charset="0"/>
              </a:rPr>
              <a:t> тип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, до </a:t>
            </a:r>
            <a:r>
              <a:rPr lang="ru-RU" dirty="0" err="1" smtClean="0">
                <a:latin typeface="Calibri" pitchFamily="34" charset="0"/>
              </a:rPr>
              <a:t>яких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цей</a:t>
            </a:r>
            <a:r>
              <a:rPr lang="ru-RU" dirty="0" smtClean="0">
                <a:latin typeface="Calibri" pitchFamily="34" charset="0"/>
              </a:rPr>
              <a:t> стиль </a:t>
            </a:r>
            <a:r>
              <a:rPr lang="ru-RU" dirty="0" err="1" smtClean="0">
                <a:latin typeface="Calibri" pitchFamily="34" charset="0"/>
              </a:rPr>
              <a:t>застосовується</a:t>
            </a:r>
            <a:r>
              <a:rPr lang="ru-RU" dirty="0" smtClean="0">
                <a:latin typeface="Calibri" pitchFamily="34" charset="0"/>
              </a:rPr>
              <a:t>: до </a:t>
            </a:r>
            <a:r>
              <a:rPr lang="ru-RU" dirty="0" err="1" smtClean="0">
                <a:latin typeface="Calibri" pitchFamily="34" charset="0"/>
              </a:rPr>
              <a:t>абзаців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smtClean="0">
                <a:latin typeface="Cambria Math"/>
                <a:ea typeface="Cambria Math"/>
              </a:rPr>
              <a:t>¶</a:t>
            </a:r>
            <a:r>
              <a:rPr lang="ru-RU" dirty="0" smtClean="0">
                <a:latin typeface="Calibri" pitchFamily="34" charset="0"/>
              </a:rPr>
              <a:t>, до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 - а, до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абзаців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smtClean="0">
                <a:latin typeface="Cambria Math"/>
                <a:ea typeface="Cambria Math"/>
              </a:rPr>
              <a:t>¶</a:t>
            </a:r>
            <a:r>
              <a:rPr lang="ru-RU" dirty="0" smtClean="0">
                <a:latin typeface="Calibri" pitchFamily="34" charset="0"/>
              </a:rPr>
              <a:t>а.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Відповідні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керування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вибору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експрес-стилів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таблиць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графічних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</a:rPr>
              <a:t>розміщені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тимчасових</a:t>
            </a:r>
            <a:r>
              <a:rPr lang="ru-RU" dirty="0" smtClean="0">
                <a:latin typeface="Calibri" pitchFamily="34" charset="0"/>
              </a:rPr>
              <a:t> вкладках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Конструктор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Макет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призначені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опрацювання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певного</a:t>
            </a:r>
            <a:r>
              <a:rPr lang="ru-RU" dirty="0" smtClean="0">
                <a:latin typeface="Calibri" pitchFamily="34" charset="0"/>
              </a:rPr>
              <a:t> типу.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A2AF-A5A8-4D01-BA76-1FA9F765989F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00174"/>
            <a:ext cx="4556063" cy="9286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643182"/>
            <a:ext cx="4572000" cy="8249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86190"/>
            <a:ext cx="4386126" cy="93345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експрес-стилів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Приклад застосування стилю для рисунка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928670"/>
            <a:ext cx="4071966" cy="44573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вікні</a:t>
            </a:r>
            <a:r>
              <a:rPr lang="ru-RU" dirty="0" smtClean="0">
                <a:latin typeface="Calibri" pitchFamily="34" charset="0"/>
              </a:rPr>
              <a:t> списку </a:t>
            </a:r>
            <a:r>
              <a:rPr lang="ru-RU" dirty="0" err="1" smtClean="0">
                <a:latin typeface="Calibri" pitchFamily="34" charset="0"/>
              </a:rPr>
              <a:t>експрес-стилів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будь-якого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завжди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відображається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зразків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використовувалися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останніми</a:t>
            </a:r>
            <a:r>
              <a:rPr lang="ru-RU" dirty="0" smtClean="0">
                <a:latin typeface="Calibri" pitchFamily="34" charset="0"/>
              </a:rPr>
              <a:t>. Для перегляду </a:t>
            </a:r>
            <a:r>
              <a:rPr lang="ru-RU" dirty="0" err="1" smtClean="0">
                <a:latin typeface="Calibri" pitchFamily="34" charset="0"/>
              </a:rPr>
              <a:t>інших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використати</a:t>
            </a:r>
            <a:r>
              <a:rPr lang="ru-RU" dirty="0" smtClean="0">
                <a:latin typeface="Calibri" pitchFamily="34" charset="0"/>
              </a:rPr>
              <a:t> кнопки      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      </a:t>
            </a:r>
            <a:r>
              <a:rPr lang="ru-RU" dirty="0" err="1" smtClean="0">
                <a:latin typeface="Calibri" pitchFamily="34" charset="0"/>
              </a:rPr>
              <a:t>цього</a:t>
            </a:r>
            <a:r>
              <a:rPr lang="ru-RU" dirty="0" smtClean="0">
                <a:latin typeface="Calibri" pitchFamily="34" charset="0"/>
              </a:rPr>
              <a:t> списку. Для </a:t>
            </a:r>
            <a:r>
              <a:rPr lang="ru-RU" dirty="0" err="1" smtClean="0">
                <a:latin typeface="Calibri" pitchFamily="34" charset="0"/>
              </a:rPr>
              <a:t>відкриття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всього</a:t>
            </a:r>
            <a:r>
              <a:rPr lang="ru-RU" dirty="0" smtClean="0">
                <a:latin typeface="Calibri" pitchFamily="34" charset="0"/>
              </a:rPr>
              <a:t> списку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dirty="0" err="1" smtClean="0">
                <a:latin typeface="Calibri" pitchFamily="34" charset="0"/>
              </a:rPr>
              <a:t>Додатково</a:t>
            </a:r>
            <a:r>
              <a:rPr lang="ru-RU" dirty="0" smtClean="0">
                <a:latin typeface="Calibri" pitchFamily="34" charset="0"/>
              </a:rPr>
              <a:t>       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застосування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експрес-стилю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виділити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у списку </a:t>
            </a:r>
            <a:r>
              <a:rPr lang="ru-RU" dirty="0" err="1" smtClean="0">
                <a:latin typeface="Calibri" pitchFamily="34" charset="0"/>
              </a:rPr>
              <a:t>потрібний</a:t>
            </a:r>
            <a:r>
              <a:rPr lang="ru-RU" dirty="0" smtClean="0">
                <a:latin typeface="Calibri" pitchFamily="34" charset="0"/>
              </a:rPr>
              <a:t> стиль.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Звертаємо</a:t>
            </a:r>
            <a:r>
              <a:rPr lang="ru-RU" i="1" dirty="0" smtClean="0">
                <a:latin typeface="Calibri" pitchFamily="34" charset="0"/>
              </a:rPr>
              <a:t> вашу </a:t>
            </a:r>
            <a:r>
              <a:rPr lang="ru-RU" i="1" dirty="0" err="1" smtClean="0">
                <a:latin typeface="Calibri" pitchFamily="34" charset="0"/>
              </a:rPr>
              <a:t>увагу</a:t>
            </a:r>
            <a:r>
              <a:rPr lang="ru-RU" i="1" dirty="0" smtClean="0">
                <a:latin typeface="Calibri" pitchFamily="34" charset="0"/>
              </a:rPr>
              <a:t>, </a:t>
            </a:r>
            <a:r>
              <a:rPr lang="ru-RU" i="1" dirty="0" err="1" smtClean="0">
                <a:latin typeface="Calibri" pitchFamily="34" charset="0"/>
              </a:rPr>
              <a:t>що</a:t>
            </a:r>
            <a:r>
              <a:rPr lang="ru-RU" i="1" dirty="0" smtClean="0">
                <a:latin typeface="Calibri" pitchFamily="34" charset="0"/>
              </a:rPr>
              <a:t> при </a:t>
            </a:r>
            <a:r>
              <a:rPr lang="ru-RU" i="1" dirty="0" err="1" smtClean="0">
                <a:latin typeface="Calibri" pitchFamily="34" charset="0"/>
              </a:rPr>
              <a:t>цьому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застосовується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попередній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динамічний</a:t>
            </a:r>
            <a:r>
              <a:rPr lang="ru-RU" i="1" dirty="0" smtClean="0">
                <a:latin typeface="Calibri" pitchFamily="34" charset="0"/>
              </a:rPr>
              <a:t> перегляд </a:t>
            </a:r>
            <a:r>
              <a:rPr lang="ru-RU" i="1" dirty="0" err="1" smtClean="0">
                <a:latin typeface="Calibri" pitchFamily="34" charset="0"/>
              </a:rPr>
              <a:t>вибраного</a:t>
            </a:r>
            <a:r>
              <a:rPr lang="ru-RU" i="1" dirty="0" smtClean="0">
                <a:latin typeface="Calibri" pitchFamily="34" charset="0"/>
              </a:rPr>
              <a:t> стилю.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DBEF6-FD93-48B1-B50D-4DE8FCF4B942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3116"/>
            <a:ext cx="272358" cy="3190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143240" y="2143116"/>
            <a:ext cx="299145" cy="3190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496"/>
            <a:ext cx="240632" cy="30480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6723" y="1000108"/>
            <a:ext cx="478267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експрес-стилів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Робота із </a:t>
            </a:r>
            <a:r>
              <a:rPr lang="ru-RU" dirty="0" err="1" smtClean="0">
                <a:latin typeface="Calibri" pitchFamily="34" charset="0"/>
              </a:rPr>
              <a:t>експрес-стилями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err="1" smtClean="0">
                <a:latin typeface="Calibri" pitchFamily="34" charset="0"/>
              </a:rPr>
              <a:t>Відмова</a:t>
            </a:r>
            <a:r>
              <a:rPr lang="ru-RU" dirty="0" smtClean="0">
                <a:latin typeface="Calibri" pitchFamily="34" charset="0"/>
              </a:rPr>
              <a:t> 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застосування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експрес-стилю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000108"/>
            <a:ext cx="4211668" cy="4314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Calibri" pitchFamily="34" charset="0"/>
              </a:rPr>
              <a:t>Стилі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перейменувати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видалити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скориставшись</a:t>
            </a:r>
            <a:r>
              <a:rPr lang="ru-RU" dirty="0" smtClean="0">
                <a:latin typeface="Calibri" pitchFamily="34" charset="0"/>
              </a:rPr>
              <a:t> командами контекстного меню </a:t>
            </a:r>
            <a:r>
              <a:rPr lang="ru-RU" dirty="0" err="1" smtClean="0">
                <a:latin typeface="Calibri" pitchFamily="34" charset="0"/>
              </a:rPr>
              <a:t>зразка</a:t>
            </a:r>
            <a:r>
              <a:rPr lang="ru-RU" dirty="0" smtClean="0">
                <a:latin typeface="Calibri" pitchFamily="34" charset="0"/>
              </a:rPr>
              <a:t> стилю.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Слід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пам'ятати</a:t>
            </a:r>
            <a:r>
              <a:rPr lang="ru-RU" i="1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зазначені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операції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можливі</a:t>
            </a:r>
            <a:r>
              <a:rPr lang="ru-RU" dirty="0" smtClean="0">
                <a:latin typeface="Calibri" pitchFamily="34" charset="0"/>
              </a:rPr>
              <a:t> над стилями </a:t>
            </a:r>
            <a:r>
              <a:rPr lang="ru-RU" dirty="0" err="1" smtClean="0">
                <a:latin typeface="Calibri" pitchFamily="34" charset="0"/>
              </a:rPr>
              <a:t>заголовків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868A-F081-4A5F-A6CB-B905FCDE7511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43314"/>
            <a:ext cx="4041775" cy="16583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2486042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2286016" cy="78647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429132"/>
            <a:ext cx="3695700" cy="771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4357686" y="1000108"/>
            <a:ext cx="46434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відмови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застосування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експрес-стилю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встановлення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значень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властивостей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</a:rPr>
              <a:t>замовчуванням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команду </a:t>
            </a:r>
            <a:r>
              <a:rPr lang="ru-RU" dirty="0" err="1" smtClean="0">
                <a:latin typeface="Calibri" pitchFamily="34" charset="0"/>
              </a:rPr>
              <a:t>Очистити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Очистити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Скидання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параметрів</a:t>
            </a:r>
            <a:r>
              <a:rPr lang="ru-RU" dirty="0" smtClean="0">
                <a:latin typeface="Calibri" pitchFamily="34" charset="0"/>
              </a:rPr>
              <a:t> рисунка,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розміщені</a:t>
            </a:r>
            <a:r>
              <a:rPr lang="ru-RU" dirty="0" smtClean="0">
                <a:latin typeface="Calibri" pitchFamily="34" charset="0"/>
              </a:rPr>
              <a:t> на вкладках </a:t>
            </a:r>
            <a:r>
              <a:rPr lang="ru-RU" dirty="0" err="1" smtClean="0">
                <a:latin typeface="Calibri" pitchFamily="34" charset="0"/>
              </a:rPr>
              <a:t>відповідних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таблиць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рисунків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541</TotalTime>
  <Words>3486</Words>
  <Application>Microsoft Office PowerPoint</Application>
  <PresentationFormat>Экран (4:3)</PresentationFormat>
  <Paragraphs>324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Открытая</vt:lpstr>
      <vt:lpstr>Вивчаємо інформатику</vt:lpstr>
      <vt:lpstr> </vt:lpstr>
      <vt:lpstr>Загальні відомості про стилі</vt:lpstr>
      <vt:lpstr>Бібліотека стилів</vt:lpstr>
      <vt:lpstr>Приклади стилів різних об'єктів у Word 2007</vt:lpstr>
      <vt:lpstr>Використання експрес-стилів</vt:lpstr>
      <vt:lpstr>Використання експрес-стилів</vt:lpstr>
      <vt:lpstr>Використання експрес-стилів</vt:lpstr>
      <vt:lpstr>Використання експрес-стилів</vt:lpstr>
      <vt:lpstr>Слайд 10</vt:lpstr>
      <vt:lpstr>Створення нового стилю для текстових об'єктів</vt:lpstr>
      <vt:lpstr>Слайд 12</vt:lpstr>
      <vt:lpstr>Слайд 13</vt:lpstr>
      <vt:lpstr>Теми документа та їхнє застосування</vt:lpstr>
      <vt:lpstr>Тема документа - це набір узгоджених між собою стилів оформлення об'єктів текстового документа, який має ім'я.</vt:lpstr>
      <vt:lpstr>Приклад оформлення одного й того самого фрагмента текстового документа з використанням різних тем </vt:lpstr>
      <vt:lpstr>Набір кольорів теми</vt:lpstr>
      <vt:lpstr>Набір кольорів теми</vt:lpstr>
      <vt:lpstr>Тема документа</vt:lpstr>
      <vt:lpstr>Правила стильового оформления документів різних типів</vt:lpstr>
      <vt:lpstr>Відомчі стандарти</vt:lpstr>
      <vt:lpstr>Загальні правила стильового оформлення текстів:</vt:lpstr>
      <vt:lpstr>Робота зі структурою документа</vt:lpstr>
      <vt:lpstr>Робота зі структурою документа</vt:lpstr>
      <vt:lpstr>Створення структури</vt:lpstr>
      <vt:lpstr>Слайд 26</vt:lpstr>
      <vt:lpstr>У режимі Структура зручно редагувати ієрархічну схему документа, змінюючи рівень текстових фрагментів і послідовність їхнього розміщення, використовуючи елементи керування групи Структурні знаряддя .</vt:lpstr>
      <vt:lpstr>Слайд 28</vt:lpstr>
      <vt:lpstr>Автоматичне створення змісту документа</vt:lpstr>
      <vt:lpstr>Автоматичне створення змісту документа</vt:lpstr>
      <vt:lpstr>Робота із змістом документа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84</cp:revision>
  <dcterms:created xsi:type="dcterms:W3CDTF">2011-06-15T13:44:04Z</dcterms:created>
  <dcterms:modified xsi:type="dcterms:W3CDTF">2013-01-13T16:49:01Z</dcterms:modified>
</cp:coreProperties>
</file>