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5BE2-0E6F-4FA7-90AB-0938918A23B9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CA5F4-1AE8-48C5-B7E7-0532219690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9AB817-3FA1-406C-A785-DDE76CA59AF5}" type="datetime1">
              <a:rPr lang="uk-UA" smtClean="0"/>
              <a:t>13.01.2013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0F36D5-269E-43DD-B7DD-7089214C19BC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DEBC0-4FDD-4C57-9F91-186628343307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B06C1-EE78-4317-A8B1-F5C665F0CEA3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ACC69-0B51-4841-9DEB-887D0D23D48D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10860-4FA1-432E-B39D-09AC64C342F9}" type="datetime1">
              <a:rPr lang="uk-UA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1516D-14B4-48E2-A98E-E63713488291}" type="datetime1">
              <a:rPr lang="uk-UA" smtClean="0"/>
              <a:t>13.01.2013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F5274-8A35-4E24-83A2-2121FC2E0F59}" type="datetime1">
              <a:rPr lang="uk-UA" smtClean="0"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E8A9D-06AB-429E-BEF2-2A32A4417D2E}" type="datetime1">
              <a:rPr lang="uk-UA" smtClean="0"/>
              <a:t>13.01.2013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918DBA-D129-4EEC-804D-A7FA08222916}" type="datetime1">
              <a:rPr lang="uk-UA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6F6AFD-023B-4EC6-8867-247F83194844}" type="datetime1">
              <a:rPr lang="uk-UA" smtClean="0"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AE7DB8-500B-44A6-9128-12CEF397059F}" type="datetime1">
              <a:rPr lang="uk-UA" smtClean="0"/>
              <a:t>13.01.2013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829761"/>
          </a:xfrm>
        </p:spPr>
        <p:txBody>
          <a:bodyPr/>
          <a:lstStyle/>
          <a:p>
            <a:r>
              <a:rPr lang="uk-UA" dirty="0" smtClean="0"/>
              <a:t>Вивчаємо інформатику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772400" cy="119970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10 клас</a:t>
            </a:r>
          </a:p>
          <a:p>
            <a:r>
              <a:rPr lang="uk-UA" dirty="0" smtClean="0"/>
              <a:t>За підручником «Інформатика. 10 клас» Й.Я. </a:t>
            </a:r>
            <a:r>
              <a:rPr lang="uk-UA" dirty="0" err="1" smtClean="0"/>
              <a:t>Ривкінда</a:t>
            </a:r>
            <a:r>
              <a:rPr lang="uk-UA" dirty="0" smtClean="0"/>
              <a:t>, Т.І. Лисенко, Л.А. </a:t>
            </a:r>
            <a:r>
              <a:rPr lang="uk-UA" dirty="0" err="1" smtClean="0"/>
              <a:t>Чернікової</a:t>
            </a:r>
            <a:r>
              <a:rPr lang="uk-UA" dirty="0" smtClean="0"/>
              <a:t>, В.В. </a:t>
            </a:r>
            <a:r>
              <a:rPr lang="uk-UA" dirty="0" err="1" smtClean="0"/>
              <a:t>Шакотько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3500438"/>
            <a:ext cx="6072198" cy="147732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2"/>
            <a:r>
              <a:rPr lang="ru-RU" sz="1100" dirty="0"/>
              <a:t/>
            </a:r>
            <a:br>
              <a:rPr lang="ru-RU" sz="1100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Урок 7</a:t>
            </a:r>
          </a:p>
          <a:p>
            <a:r>
              <a:rPr lang="uk-UA" dirty="0" smtClean="0"/>
              <a:t>Тема уроку: </a:t>
            </a:r>
            <a:r>
              <a:rPr lang="ru-RU" dirty="0" err="1" smtClean="0"/>
              <a:t>Текстовий</a:t>
            </a:r>
            <a:r>
              <a:rPr lang="ru-RU" dirty="0" smtClean="0"/>
              <a:t> </a:t>
            </a:r>
            <a:r>
              <a:rPr lang="ru-RU" dirty="0" err="1" smtClean="0"/>
              <a:t>процесор</a:t>
            </a:r>
            <a:r>
              <a:rPr lang="ru-RU" dirty="0" smtClean="0"/>
              <a:t>. Практична робота № 1 «Робота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таблицями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smtClean="0"/>
              <a:t>зображеннями</a:t>
            </a:r>
            <a:r>
              <a:rPr lang="ru-RU" dirty="0" smtClean="0"/>
              <a:t> у </a:t>
            </a:r>
            <a:r>
              <a:rPr lang="ru-RU" dirty="0" err="1" smtClean="0"/>
              <a:t>текстових</a:t>
            </a:r>
            <a:r>
              <a:rPr lang="ru-RU" dirty="0" smtClean="0"/>
              <a:t> документах»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Об'єкти сторінки та їхні властивості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Форматування сторінки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Вставлення колонтитулів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Попередній перегляд документа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Друк документа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Налаштування середовища текстового процесора </a:t>
            </a:r>
            <a:r>
              <a:rPr lang="en-US" dirty="0" smtClean="0"/>
              <a:t>Word 2007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E2C5-5C05-4A03-B174-C4D7F11F50DE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Узагальнююче повторення </a:t>
            </a:r>
            <a:br>
              <a:rPr lang="uk-UA" dirty="0" smtClean="0"/>
            </a:br>
            <a:r>
              <a:rPr lang="uk-UA" dirty="0" smtClean="0"/>
              <a:t>(пп.1.1-1.4)</a:t>
            </a:r>
            <a:br>
              <a:rPr lang="uk-UA" dirty="0" smtClean="0"/>
            </a:br>
            <a:r>
              <a:rPr lang="uk-UA" dirty="0" smtClean="0"/>
              <a:t>Фронтальна бесіда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Списки та їхнє створення в текстовому документі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Багаторівневі списки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Редагування списків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Форматування списків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Табуляція та її використання</a:t>
            </a: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2240B-4C8B-4040-855D-A7517A168DA0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Узагальнююче повторення </a:t>
            </a:r>
            <a:br>
              <a:rPr lang="uk-UA" dirty="0" smtClean="0"/>
            </a:br>
            <a:r>
              <a:rPr lang="uk-UA" dirty="0" smtClean="0"/>
              <a:t>(пп.1.1-1.4)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Таблиці та їхні властивості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Створення таблиці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Введення даних у таблицю і переміщення по таблиці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Виділення об'єктів таблиці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Редагування таблиці та її об'єктів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Сортування рядків таблиці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Форматування таблиці та її об'єктів</a:t>
            </a:r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Виконання обчислень у таблиці</a:t>
            </a:r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F40-4F44-42B9-8225-C9B4FD57FFA3}" type="datetime1">
              <a:rPr lang="uk-UA" smtClean="0"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Узагальнююче повторення </a:t>
            </a:r>
            <a:br>
              <a:rPr lang="uk-UA" dirty="0" smtClean="0"/>
            </a:br>
            <a:r>
              <a:rPr lang="uk-UA" dirty="0" smtClean="0"/>
              <a:t>(пп.1.1-1.4)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A843-FC60-4827-B587-F153EF1F2183}" type="datetime1">
              <a:rPr lang="uk-UA" smtClean="0"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Тестова перевірка знань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642918"/>
            <a:ext cx="8786874" cy="5292935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4000" b="1" dirty="0" smtClean="0"/>
              <a:t>Робота </a:t>
            </a:r>
            <a:r>
              <a:rPr lang="ru-RU" sz="4000" b="1" dirty="0" err="1" smtClean="0"/>
              <a:t>з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таблицями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зображеннями</a:t>
            </a:r>
            <a:r>
              <a:rPr lang="ru-RU" sz="4000" b="1" dirty="0" smtClean="0"/>
              <a:t> в </a:t>
            </a:r>
            <a:r>
              <a:rPr lang="ru-RU" sz="4000" b="1" dirty="0" err="1" smtClean="0"/>
              <a:t>текстових</a:t>
            </a:r>
            <a:r>
              <a:rPr lang="ru-RU" sz="4000" b="1" dirty="0" smtClean="0"/>
              <a:t> документах</a:t>
            </a:r>
          </a:p>
          <a:p>
            <a:pPr marL="0" indent="0" algn="r">
              <a:buNone/>
            </a:pPr>
            <a:r>
              <a:rPr lang="ru-RU" b="1" i="1" dirty="0" err="1" smtClean="0">
                <a:solidFill>
                  <a:srgbClr val="FF0000"/>
                </a:solidFill>
              </a:rPr>
              <a:t>Увага</a:t>
            </a:r>
            <a:r>
              <a:rPr lang="ru-RU" b="1" i="1" dirty="0" smtClean="0">
                <a:solidFill>
                  <a:srgbClr val="FF0000"/>
                </a:solidFill>
              </a:rPr>
              <a:t>!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</a:t>
            </a:r>
            <a:r>
              <a:rPr lang="ru-RU" b="1" dirty="0" smtClean="0">
                <a:solidFill>
                  <a:srgbClr val="FF0000"/>
                </a:solidFill>
              </a:rPr>
              <a:t> час </a:t>
            </a:r>
            <a:r>
              <a:rPr lang="ru-RU" b="1" dirty="0" err="1" smtClean="0">
                <a:solidFill>
                  <a:srgbClr val="FF0000"/>
                </a:solidFill>
              </a:rPr>
              <a:t>роботи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комп'ютером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дотримуйтеся</a:t>
            </a:r>
            <a:r>
              <a:rPr lang="ru-RU" b="1" dirty="0" smtClean="0">
                <a:solidFill>
                  <a:srgbClr val="FF0000"/>
                </a:solidFill>
              </a:rPr>
              <a:t> правил </a:t>
            </a:r>
            <a:r>
              <a:rPr lang="ru-RU" b="1" dirty="0" err="1" smtClean="0">
                <a:solidFill>
                  <a:srgbClr val="FF0000"/>
                </a:solidFill>
              </a:rPr>
              <a:t>безпеки</a:t>
            </a:r>
            <a:r>
              <a:rPr lang="ru-RU" b="1" dirty="0" smtClean="0">
                <a:solidFill>
                  <a:srgbClr val="FF0000"/>
                </a:solidFill>
              </a:rPr>
              <a:t> та </a:t>
            </a:r>
            <a:r>
              <a:rPr lang="ru-RU" b="1" dirty="0" err="1" smtClean="0">
                <a:solidFill>
                  <a:srgbClr val="FF0000"/>
                </a:solidFill>
              </a:rPr>
              <a:t>санітарно-гігієнічних</a:t>
            </a:r>
            <a:r>
              <a:rPr lang="ru-RU" b="1" dirty="0" smtClean="0">
                <a:solidFill>
                  <a:srgbClr val="FF0000"/>
                </a:solidFill>
              </a:rPr>
              <a:t> норм.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3000" dirty="0" smtClean="0"/>
              <a:t>1. </a:t>
            </a:r>
            <a:r>
              <a:rPr lang="ru-RU" sz="3000" dirty="0" err="1" smtClean="0"/>
              <a:t>Створіть</a:t>
            </a:r>
            <a:r>
              <a:rPr lang="ru-RU" sz="3000" dirty="0" smtClean="0"/>
              <a:t> у текстовому </a:t>
            </a:r>
            <a:r>
              <a:rPr lang="ru-RU" sz="3000" dirty="0" err="1" smtClean="0"/>
              <a:t>документі</a:t>
            </a:r>
            <a:r>
              <a:rPr lang="ru-RU" sz="3000" dirty="0" smtClean="0"/>
              <a:t> </a:t>
            </a:r>
            <a:r>
              <a:rPr lang="ru-RU" sz="3000" dirty="0" err="1" smtClean="0"/>
              <a:t>таблицю</a:t>
            </a:r>
            <a:r>
              <a:rPr lang="ru-RU" sz="3000" dirty="0" smtClean="0"/>
              <a:t> за </a:t>
            </a:r>
            <a:r>
              <a:rPr lang="ru-RU" sz="3000" dirty="0" err="1" smtClean="0"/>
              <a:t>зразком</a:t>
            </a:r>
            <a:r>
              <a:rPr lang="ru-RU" sz="3000" dirty="0" smtClean="0"/>
              <a:t> </a:t>
            </a:r>
            <a:r>
              <a:rPr lang="ru-RU" sz="3000" dirty="0" err="1" smtClean="0">
                <a:solidFill>
                  <a:srgbClr val="FF0000"/>
                </a:solidFill>
              </a:rPr>
              <a:t>Розклад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err="1" smtClean="0">
                <a:solidFill>
                  <a:srgbClr val="FF0000"/>
                </a:solidFill>
              </a:rPr>
              <a:t>руху</a:t>
            </a:r>
            <a:r>
              <a:rPr lang="ru-RU" sz="3000" dirty="0" smtClean="0">
                <a:solidFill>
                  <a:srgbClr val="FF0000"/>
                </a:solidFill>
              </a:rPr>
              <a:t> </a:t>
            </a:r>
            <a:r>
              <a:rPr lang="ru-RU" sz="3000" dirty="0" err="1" smtClean="0">
                <a:solidFill>
                  <a:srgbClr val="FF0000"/>
                </a:solidFill>
              </a:rPr>
              <a:t>потягів</a:t>
            </a:r>
            <a:endParaRPr lang="ru-RU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000" dirty="0" smtClean="0"/>
              <a:t> </a:t>
            </a:r>
            <a:r>
              <a:rPr lang="ru-RU" sz="3000" dirty="0" err="1" smtClean="0"/>
              <a:t>Збережіть</a:t>
            </a:r>
            <a:r>
              <a:rPr lang="ru-RU" sz="3000" dirty="0" smtClean="0"/>
              <a:t> документ у </a:t>
            </a:r>
            <a:r>
              <a:rPr lang="ru-RU" sz="3000" dirty="0" err="1" smtClean="0"/>
              <a:t>власній</a:t>
            </a:r>
            <a:r>
              <a:rPr lang="ru-RU" sz="3000" dirty="0" smtClean="0"/>
              <a:t> </a:t>
            </a:r>
            <a:r>
              <a:rPr lang="ru-RU" sz="3000" dirty="0" err="1" smtClean="0"/>
              <a:t>папці</a:t>
            </a:r>
            <a:r>
              <a:rPr lang="ru-RU" sz="3000" dirty="0" smtClean="0"/>
              <a:t> </a:t>
            </a:r>
            <a:r>
              <a:rPr lang="ru-RU" sz="3000" dirty="0" err="1" smtClean="0"/>
              <a:t>у</a:t>
            </a:r>
            <a:r>
              <a:rPr lang="ru-RU" sz="3000" dirty="0" smtClean="0"/>
              <a:t> </a:t>
            </a:r>
            <a:r>
              <a:rPr lang="ru-RU" sz="3000" dirty="0" err="1" smtClean="0"/>
              <a:t>файлі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іменем</a:t>
            </a:r>
            <a:r>
              <a:rPr lang="ru-RU" sz="3000" dirty="0" smtClean="0"/>
              <a:t> практична робота 1-1.</a:t>
            </a:r>
            <a:r>
              <a:rPr lang="en-US" sz="3000" dirty="0" err="1" smtClean="0"/>
              <a:t>docx</a:t>
            </a:r>
            <a:r>
              <a:rPr lang="ru-RU" sz="3000" dirty="0" smtClean="0"/>
              <a:t>.</a:t>
            </a:r>
          </a:p>
          <a:p>
            <a:pPr marL="0" indent="0" algn="ctr">
              <a:buNone/>
            </a:pPr>
            <a:endParaRPr lang="ru-RU" sz="30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3000" b="1" dirty="0" err="1" smtClean="0">
                <a:solidFill>
                  <a:srgbClr val="00B0F0"/>
                </a:solidFill>
              </a:rPr>
              <a:t>Розклад</a:t>
            </a:r>
            <a:r>
              <a:rPr lang="ru-RU" sz="3000" b="1" dirty="0" smtClean="0">
                <a:solidFill>
                  <a:srgbClr val="00B0F0"/>
                </a:solidFill>
              </a:rPr>
              <a:t> </a:t>
            </a:r>
            <a:r>
              <a:rPr lang="ru-RU" sz="3000" b="1" dirty="0" err="1" smtClean="0">
                <a:solidFill>
                  <a:srgbClr val="00B0F0"/>
                </a:solidFill>
              </a:rPr>
              <a:t>руху</a:t>
            </a:r>
            <a:r>
              <a:rPr lang="ru-RU" sz="3000" b="1" dirty="0" smtClean="0">
                <a:solidFill>
                  <a:srgbClr val="00B0F0"/>
                </a:solidFill>
              </a:rPr>
              <a:t> </a:t>
            </a:r>
            <a:r>
              <a:rPr lang="ru-RU" sz="3000" b="1" dirty="0" err="1" smtClean="0">
                <a:solidFill>
                  <a:srgbClr val="00B0F0"/>
                </a:solidFill>
              </a:rPr>
              <a:t>потягів</a:t>
            </a:r>
            <a:endParaRPr lang="ru-RU" sz="3000" b="1" dirty="0" smtClean="0">
              <a:solidFill>
                <a:srgbClr val="00B0F0"/>
              </a:solidFill>
            </a:endParaRPr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uk-UA" sz="3000" dirty="0" smtClean="0"/>
          </a:p>
          <a:p>
            <a:pPr marL="0" lvl="1" indent="0">
              <a:buNone/>
            </a:pPr>
            <a:endParaRPr lang="ru-RU" sz="3000" dirty="0" smtClean="0"/>
          </a:p>
          <a:p>
            <a:pPr marL="0" lvl="1" indent="0">
              <a:buNone/>
            </a:pPr>
            <a:endParaRPr lang="ru-RU" sz="3000" dirty="0" smtClean="0"/>
          </a:p>
          <a:p>
            <a:pPr marL="0" lvl="1" indent="0">
              <a:buNone/>
            </a:pPr>
            <a:r>
              <a:rPr lang="ru-RU" sz="3000" dirty="0" smtClean="0"/>
              <a:t>2. </a:t>
            </a:r>
            <a:r>
              <a:rPr lang="ru-RU" sz="3000" dirty="0" err="1" smtClean="0"/>
              <a:t>Відкрийте</a:t>
            </a:r>
            <a:r>
              <a:rPr lang="ru-RU" sz="3000" dirty="0" smtClean="0"/>
              <a:t> </a:t>
            </a:r>
            <a:r>
              <a:rPr lang="ru-RU" sz="3000" dirty="0" err="1" smtClean="0"/>
              <a:t>текстовий</a:t>
            </a:r>
            <a:r>
              <a:rPr lang="ru-RU" sz="3000" dirty="0" smtClean="0"/>
              <a:t> документ  Тема 1\ Практична 1\зразок </a:t>
            </a:r>
            <a:r>
              <a:rPr lang="en-US" sz="3000" dirty="0" err="1" smtClean="0"/>
              <a:t>np</a:t>
            </a:r>
            <a:r>
              <a:rPr lang="uk-UA" sz="3000" dirty="0" smtClean="0"/>
              <a:t>1.</a:t>
            </a:r>
            <a:r>
              <a:rPr lang="en-US" sz="3000" dirty="0" err="1" smtClean="0"/>
              <a:t>docx</a:t>
            </a:r>
            <a:r>
              <a:rPr lang="ru-RU" sz="3000" dirty="0" smtClean="0"/>
              <a:t>). </a:t>
            </a:r>
            <a:r>
              <a:rPr lang="ru-RU" sz="3000" dirty="0" err="1" smtClean="0"/>
              <a:t>Вставте</a:t>
            </a:r>
            <a:r>
              <a:rPr lang="ru-RU" sz="3000" dirty="0" smtClean="0"/>
              <a:t> в документ </a:t>
            </a:r>
            <a:r>
              <a:rPr lang="ru-RU" sz="3000" dirty="0" err="1" smtClean="0"/>
              <a:t>відповідно</a:t>
            </a:r>
            <a:r>
              <a:rPr lang="ru-RU" sz="3000" dirty="0" smtClean="0"/>
              <a:t> до </a:t>
            </a:r>
            <a:r>
              <a:rPr lang="ru-RU" sz="3000" dirty="0" err="1" smtClean="0"/>
              <a:t>змісту</a:t>
            </a:r>
            <a:r>
              <a:rPr lang="ru-RU" sz="3000" dirty="0" smtClean="0"/>
              <a:t> </a:t>
            </a:r>
            <a:r>
              <a:rPr lang="ru-RU" sz="3000" dirty="0" err="1" smtClean="0"/>
              <a:t>графічні</a:t>
            </a:r>
            <a:r>
              <a:rPr lang="ru-RU" sz="3000" dirty="0" smtClean="0"/>
              <a:t> </a:t>
            </a:r>
            <a:r>
              <a:rPr lang="ru-RU" sz="3000" dirty="0" err="1" smtClean="0"/>
              <a:t>зображення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папки Тема 1\Практичиа 1\Рисунки. </a:t>
            </a:r>
            <a:r>
              <a:rPr lang="ru-RU" sz="3000" dirty="0" err="1" smtClean="0"/>
              <a:t>Розмістіть</a:t>
            </a:r>
            <a:r>
              <a:rPr lang="ru-RU" sz="3000" dirty="0" smtClean="0"/>
              <a:t> </a:t>
            </a:r>
            <a:r>
              <a:rPr lang="ru-RU" sz="3000" dirty="0" err="1" smtClean="0"/>
              <a:t>їх</a:t>
            </a:r>
            <a:r>
              <a:rPr lang="ru-RU" sz="3000" dirty="0" smtClean="0"/>
              <a:t> у </a:t>
            </a:r>
            <a:r>
              <a:rPr lang="ru-RU" sz="3000" dirty="0" err="1" smtClean="0"/>
              <a:t>відповідних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місцях</a:t>
            </a:r>
            <a:r>
              <a:rPr lang="ru-RU" sz="3000" dirty="0" smtClean="0"/>
              <a:t> документа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обтіканням</a:t>
            </a:r>
            <a:r>
              <a:rPr lang="ru-RU" sz="3000" i="1" dirty="0" smtClean="0"/>
              <a:t> </a:t>
            </a:r>
            <a:r>
              <a:rPr lang="ru-RU" sz="3000" i="1" dirty="0" err="1" smtClean="0"/>
              <a:t>навколо</a:t>
            </a:r>
            <a:r>
              <a:rPr lang="ru-RU" sz="3000" i="1" dirty="0" smtClean="0"/>
              <a:t> рамки</a:t>
            </a:r>
            <a:r>
              <a:rPr lang="ru-RU" sz="3000" dirty="0" smtClean="0"/>
              <a:t>, </a:t>
            </a:r>
            <a:r>
              <a:rPr lang="ru-RU" sz="3000" dirty="0" err="1" smtClean="0"/>
              <a:t>підібравши</a:t>
            </a:r>
            <a:r>
              <a:rPr lang="ru-RU" sz="3000" dirty="0" smtClean="0"/>
              <a:t> </a:t>
            </a:r>
            <a:r>
              <a:rPr lang="ru-RU" sz="3000" dirty="0" err="1" smtClean="0"/>
              <a:t>оптимальні</a:t>
            </a:r>
            <a:r>
              <a:rPr lang="ru-RU" sz="3000" dirty="0" smtClean="0"/>
              <a:t> </a:t>
            </a:r>
            <a:r>
              <a:rPr lang="ru-RU" sz="3000" dirty="0" err="1" smtClean="0"/>
              <a:t>розміри</a:t>
            </a:r>
            <a:r>
              <a:rPr lang="ru-RU" sz="3000" dirty="0" smtClean="0"/>
              <a:t>. </a:t>
            </a:r>
            <a:r>
              <a:rPr lang="ru-RU" sz="3000" dirty="0" err="1" smtClean="0"/>
              <a:t>Збережіть</a:t>
            </a:r>
            <a:r>
              <a:rPr lang="ru-RU" sz="3000" dirty="0" smtClean="0"/>
              <a:t> документ у </a:t>
            </a:r>
            <a:r>
              <a:rPr lang="ru-RU" sz="3000" dirty="0" err="1" smtClean="0"/>
              <a:t>власній</a:t>
            </a:r>
            <a:r>
              <a:rPr lang="ru-RU" sz="3000" dirty="0" smtClean="0"/>
              <a:t> </a:t>
            </a:r>
            <a:r>
              <a:rPr lang="ru-RU" sz="3000" dirty="0" err="1" smtClean="0"/>
              <a:t>папці</a:t>
            </a:r>
            <a:r>
              <a:rPr lang="ru-RU" sz="3000" dirty="0" smtClean="0"/>
              <a:t> </a:t>
            </a:r>
            <a:r>
              <a:rPr lang="ru-RU" sz="3000" dirty="0" err="1" smtClean="0"/>
              <a:t>у</a:t>
            </a:r>
            <a:r>
              <a:rPr lang="ru-RU" sz="3000" dirty="0" smtClean="0"/>
              <a:t> </a:t>
            </a:r>
            <a:r>
              <a:rPr lang="ru-RU" sz="3000" dirty="0" err="1" smtClean="0"/>
              <a:t>файлі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іменем</a:t>
            </a:r>
            <a:r>
              <a:rPr lang="ru-RU" sz="3000" dirty="0" smtClean="0"/>
              <a:t> практична робота 1-2.</a:t>
            </a:r>
            <a:r>
              <a:rPr lang="en-US" sz="3000" dirty="0" err="1" smtClean="0"/>
              <a:t>docx</a:t>
            </a:r>
            <a:r>
              <a:rPr lang="ru-RU" sz="3000" dirty="0" smtClean="0"/>
              <a:t>.</a:t>
            </a:r>
          </a:p>
          <a:p>
            <a:pPr marL="0" lvl="1" indent="0">
              <a:buNone/>
            </a:pPr>
            <a:r>
              <a:rPr lang="ru-RU" sz="3000" dirty="0" smtClean="0"/>
              <a:t>3. </a:t>
            </a:r>
            <a:r>
              <a:rPr lang="ru-RU" sz="3000" dirty="0" err="1" smtClean="0"/>
              <a:t>Складіть</a:t>
            </a:r>
            <a:r>
              <a:rPr lang="ru-RU" sz="3000" dirty="0" smtClean="0"/>
              <a:t> у текстовому </a:t>
            </a:r>
            <a:r>
              <a:rPr lang="ru-RU" sz="3000" dirty="0" err="1" smtClean="0"/>
              <a:t>документі</a:t>
            </a:r>
            <a:r>
              <a:rPr lang="ru-RU" sz="3000" dirty="0" smtClean="0"/>
              <a:t> </a:t>
            </a:r>
            <a:r>
              <a:rPr lang="ru-RU" sz="3000" dirty="0" err="1" smtClean="0"/>
              <a:t>таблицю</a:t>
            </a:r>
            <a:r>
              <a:rPr lang="ru-RU" sz="3000" dirty="0" smtClean="0"/>
              <a:t> </a:t>
            </a:r>
            <a:r>
              <a:rPr lang="ru-RU" sz="3000" dirty="0" err="1" smtClean="0"/>
              <a:t>сучасних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носіїв</a:t>
            </a:r>
            <a:r>
              <a:rPr lang="ru-RU" sz="3000" dirty="0" smtClean="0"/>
              <a:t> </a:t>
            </a:r>
            <a:r>
              <a:rPr lang="ru-RU" sz="3000" dirty="0" err="1" smtClean="0"/>
              <a:t>даних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і</a:t>
            </a:r>
            <a:r>
              <a:rPr lang="ru-RU" sz="3000" dirty="0" smtClean="0"/>
              <a:t> </a:t>
            </a:r>
            <a:r>
              <a:rPr lang="ru-RU" sz="3000" dirty="0" err="1" smtClean="0"/>
              <a:t>значень</a:t>
            </a:r>
            <a:r>
              <a:rPr lang="ru-RU" sz="3000" dirty="0" smtClean="0"/>
              <a:t> </a:t>
            </a:r>
            <a:r>
              <a:rPr lang="ru-RU" sz="3000" dirty="0" err="1" smtClean="0"/>
              <a:t>їхніх</a:t>
            </a:r>
            <a:r>
              <a:rPr lang="ru-RU" sz="3000" dirty="0" smtClean="0"/>
              <a:t> </a:t>
            </a:r>
            <a:r>
              <a:rPr lang="ru-RU" sz="3000" dirty="0" err="1" smtClean="0"/>
              <a:t>властивостей</a:t>
            </a:r>
            <a:r>
              <a:rPr lang="ru-RU" sz="3000" dirty="0" smtClean="0"/>
              <a:t>, </a:t>
            </a:r>
            <a:r>
              <a:rPr lang="ru-RU" sz="3000" dirty="0" err="1" smtClean="0"/>
              <a:t>доповнивши</a:t>
            </a:r>
            <a:r>
              <a:rPr lang="ru-RU" sz="3000" dirty="0" smtClean="0"/>
              <a:t> </a:t>
            </a:r>
            <a:r>
              <a:rPr lang="ru-RU" sz="3000" dirty="0" err="1" smtClean="0"/>
              <a:t>таблицю</a:t>
            </a:r>
            <a:r>
              <a:rPr lang="ru-RU" sz="3000" dirty="0" smtClean="0"/>
              <a:t> </a:t>
            </a:r>
            <a:r>
              <a:rPr lang="ru-RU" sz="3000" dirty="0" err="1" smtClean="0"/>
              <a:t>зображеннями</a:t>
            </a:r>
            <a:r>
              <a:rPr lang="ru-RU" sz="3000" dirty="0" smtClean="0"/>
              <a:t> </a:t>
            </a:r>
            <a:r>
              <a:rPr lang="ru-RU" sz="3000" dirty="0" err="1" smtClean="0"/>
              <a:t>цих</a:t>
            </a:r>
            <a:r>
              <a:rPr lang="ru-RU" sz="3000" dirty="0" smtClean="0"/>
              <a:t> </a:t>
            </a:r>
            <a:r>
              <a:rPr lang="ru-RU" sz="3000" dirty="0" err="1" smtClean="0"/>
              <a:t>носіїв</a:t>
            </a:r>
            <a:r>
              <a:rPr lang="ru-RU" sz="3000" dirty="0" smtClean="0"/>
              <a:t>. </a:t>
            </a:r>
            <a:r>
              <a:rPr lang="ru-RU" sz="3000" dirty="0" err="1" smtClean="0"/>
              <a:t>Зображення</a:t>
            </a:r>
            <a:r>
              <a:rPr lang="ru-RU" sz="3000" dirty="0" smtClean="0"/>
              <a:t> </a:t>
            </a:r>
            <a:r>
              <a:rPr lang="ru-RU" sz="3000" dirty="0" err="1" smtClean="0"/>
              <a:t>підберіть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колекції</a:t>
            </a:r>
            <a:r>
              <a:rPr lang="ru-RU" sz="3000" dirty="0" smtClean="0"/>
              <a:t> </a:t>
            </a:r>
            <a:r>
              <a:rPr lang="en-US" sz="3000" dirty="0" smtClean="0"/>
              <a:t>ClipArt</a:t>
            </a:r>
            <a:r>
              <a:rPr lang="ru-RU" sz="3000" dirty="0" smtClean="0"/>
              <a:t> </a:t>
            </a:r>
            <a:r>
              <a:rPr lang="ru-RU" sz="3000" dirty="0" err="1" smtClean="0"/>
              <a:t>або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сайта </a:t>
            </a:r>
            <a:r>
              <a:rPr lang="en-US" sz="3000" dirty="0" smtClean="0"/>
              <a:t>Office Online</a:t>
            </a:r>
            <a:r>
              <a:rPr lang="ru-RU" sz="3000" dirty="0" smtClean="0"/>
              <a:t>. </a:t>
            </a:r>
            <a:r>
              <a:rPr lang="ru-RU" sz="3000" dirty="0" err="1" smtClean="0"/>
              <a:t>Відформатуйте</a:t>
            </a:r>
            <a:r>
              <a:rPr lang="ru-RU" sz="3000" dirty="0" smtClean="0"/>
              <a:t> </a:t>
            </a:r>
            <a:r>
              <a:rPr lang="ru-RU" sz="3000" dirty="0" err="1" smtClean="0"/>
              <a:t>таблицю</a:t>
            </a:r>
            <a:r>
              <a:rPr lang="ru-RU" sz="3000" dirty="0" smtClean="0"/>
              <a:t> та </a:t>
            </a:r>
            <a:r>
              <a:rPr lang="ru-RU" sz="3000" dirty="0" err="1" smtClean="0"/>
              <a:t>зображення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використанням</a:t>
            </a:r>
            <a:r>
              <a:rPr lang="ru-RU" sz="3000" dirty="0" smtClean="0"/>
              <a:t> </a:t>
            </a:r>
            <a:r>
              <a:rPr lang="ru-RU" sz="3000" dirty="0" err="1" smtClean="0"/>
              <a:t>стильового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оформлення</a:t>
            </a:r>
            <a:r>
              <a:rPr lang="ru-RU" sz="3000" dirty="0" smtClean="0"/>
              <a:t>. </a:t>
            </a:r>
            <a:r>
              <a:rPr lang="ru-RU" sz="3000" dirty="0" err="1" smtClean="0"/>
              <a:t>Збережіть</a:t>
            </a:r>
            <a:r>
              <a:rPr lang="ru-RU" sz="3000" dirty="0" smtClean="0"/>
              <a:t> документ у </a:t>
            </a:r>
            <a:r>
              <a:rPr lang="ru-RU" sz="3000" dirty="0" err="1" smtClean="0"/>
              <a:t>власній</a:t>
            </a:r>
            <a:r>
              <a:rPr lang="ru-RU" sz="3000" dirty="0" smtClean="0"/>
              <a:t> </a:t>
            </a:r>
            <a:r>
              <a:rPr lang="ru-RU" sz="3000" dirty="0" err="1" smtClean="0"/>
              <a:t>папці</a:t>
            </a:r>
            <a:r>
              <a:rPr lang="ru-RU" sz="3000" dirty="0" smtClean="0"/>
              <a:t> </a:t>
            </a:r>
            <a:r>
              <a:rPr lang="ru-RU" sz="3000" dirty="0" err="1" smtClean="0"/>
              <a:t>у</a:t>
            </a:r>
            <a:r>
              <a:rPr lang="ru-RU" sz="3000" dirty="0" smtClean="0"/>
              <a:t> </a:t>
            </a:r>
            <a:r>
              <a:rPr lang="ru-RU" sz="3000" dirty="0" err="1" smtClean="0"/>
              <a:t>файлі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іменем</a:t>
            </a:r>
            <a:r>
              <a:rPr lang="ru-RU" sz="3000" dirty="0" smtClean="0"/>
              <a:t> практична робота 1-3.</a:t>
            </a:r>
            <a:r>
              <a:rPr lang="en-US" sz="3000" dirty="0" err="1" smtClean="0"/>
              <a:t>docx</a:t>
            </a:r>
            <a:r>
              <a:rPr lang="ru-RU" sz="3000" dirty="0" smtClean="0"/>
              <a:t>.</a:t>
            </a:r>
          </a:p>
          <a:p>
            <a:endParaRPr lang="ru-RU" sz="3000" dirty="0" smtClean="0"/>
          </a:p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D2BD-FE42-4F12-ADFD-7E58EBE234FE}" type="datetime1">
              <a:rPr lang="uk-UA" smtClean="0"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Інформатика 10 клас. Навчальна презентація вчителя Бережанської гімназії- Цідило Я.Й.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Виконання практичної роботи №1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2214554"/>
          <a:ext cx="8643997" cy="2232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688"/>
                <a:gridCol w="3180841"/>
                <a:gridCol w="1000132"/>
                <a:gridCol w="928694"/>
                <a:gridCol w="1273976"/>
                <a:gridCol w="1440666"/>
              </a:tblGrid>
              <a:tr h="439661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№ потяга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Маршрут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Прибуття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Стоянка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Відправлення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Прибуття в кінцевий пункт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204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Київ</a:t>
                      </a:r>
                      <a:r>
                        <a:rPr lang="ru-RU" sz="1200" dirty="0" smtClean="0"/>
                        <a:t> - </a:t>
                      </a:r>
                      <a:r>
                        <a:rPr lang="ru-RU" sz="1200" dirty="0" err="1" smtClean="0"/>
                        <a:t>Запоріжжя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19.00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19.00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30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Москва - Севастополь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07.45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07.55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16.00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Запоріжжя</a:t>
                      </a:r>
                      <a:r>
                        <a:rPr lang="ru-RU" sz="1200" dirty="0" smtClean="0"/>
                        <a:t> - </a:t>
                      </a:r>
                      <a:r>
                        <a:rPr lang="ru-RU" sz="1200" dirty="0" err="1" smtClean="0"/>
                        <a:t>Сімферополь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00.10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06.25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92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Санкт-Петербург-Сімферополь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15.05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15.10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22.35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Запоріжжя</a:t>
                      </a:r>
                      <a:r>
                        <a:rPr lang="ru-RU" sz="1200" dirty="0" smtClean="0"/>
                        <a:t> - </a:t>
                      </a:r>
                      <a:r>
                        <a:rPr lang="ru-RU" sz="1200" dirty="0" err="1" smtClean="0"/>
                        <a:t>Бердянськ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22.15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04.07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669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Донецьк-Львів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12.20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12.35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16.30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</TotalTime>
  <Words>440</Words>
  <Application>Microsoft Office PowerPoint</Application>
  <PresentationFormat>Экран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Вивчаємо інформатику</vt:lpstr>
      <vt:lpstr> </vt:lpstr>
      <vt:lpstr>Узагальнююче повторення  (пп.1.1-1.4) Фронтальна бесіда</vt:lpstr>
      <vt:lpstr>Узагальнююче повторення  (пп.1.1-1.4)</vt:lpstr>
      <vt:lpstr>Узагальнююче повторення  (пп.1.1-1.4)</vt:lpstr>
      <vt:lpstr>Тестова перевірка знань</vt:lpstr>
      <vt:lpstr>Виконання практичної роботи №1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Вивчаємо інформатику</dc:title>
  <dc:creator>KEK$</dc:creator>
  <cp:lastModifiedBy>Admin</cp:lastModifiedBy>
  <cp:revision>42</cp:revision>
  <dcterms:created xsi:type="dcterms:W3CDTF">2011-06-15T13:44:04Z</dcterms:created>
  <dcterms:modified xsi:type="dcterms:W3CDTF">2013-01-13T16:48:42Z</dcterms:modified>
</cp:coreProperties>
</file>