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1" r:id="rId4"/>
    <p:sldId id="313" r:id="rId5"/>
    <p:sldId id="302" r:id="rId6"/>
    <p:sldId id="314" r:id="rId7"/>
    <p:sldId id="303" r:id="rId8"/>
    <p:sldId id="315" r:id="rId9"/>
    <p:sldId id="304" r:id="rId10"/>
    <p:sldId id="312" r:id="rId11"/>
    <p:sldId id="305" r:id="rId12"/>
    <p:sldId id="316" r:id="rId13"/>
    <p:sldId id="306" r:id="rId14"/>
    <p:sldId id="318" r:id="rId15"/>
    <p:sldId id="317" r:id="rId16"/>
    <p:sldId id="307" r:id="rId17"/>
    <p:sldId id="319" r:id="rId18"/>
    <p:sldId id="308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FA705-3485-44B7-8223-974D26EDCFB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37600B7-3767-4A3E-99BF-4C7B04F07CAB}">
      <dgm:prSet phldrT="[Текст]" custT="1"/>
      <dgm:spPr/>
      <dgm:t>
        <a:bodyPr/>
        <a:lstStyle/>
        <a:p>
          <a:r>
            <a:rPr lang="ru-RU" sz="1000" b="1" dirty="0" smtClean="0"/>
            <a:t>Список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непослідовні</a:t>
          </a:r>
          <a:r>
            <a:rPr lang="ru-RU" sz="1000" b="1" dirty="0" smtClean="0"/>
            <a:t> </a:t>
          </a:r>
          <a:r>
            <a:rPr lang="ru-RU" sz="1000" b="1" dirty="0" err="1" smtClean="0"/>
            <a:t>дані</a:t>
          </a:r>
          <a:endParaRPr lang="ru-RU" sz="1000" dirty="0"/>
        </a:p>
      </dgm:t>
    </dgm:pt>
    <dgm:pt modelId="{72E14859-08D6-4C8C-ADD1-411858DC117D}" type="parTrans" cxnId="{02DBF90D-C011-46DB-B5EA-360C38947701}">
      <dgm:prSet/>
      <dgm:spPr/>
      <dgm:t>
        <a:bodyPr/>
        <a:lstStyle/>
        <a:p>
          <a:endParaRPr lang="ru-RU"/>
        </a:p>
      </dgm:t>
    </dgm:pt>
    <dgm:pt modelId="{2170E8A0-BC0A-47C1-93D7-98A4C170348B}" type="sibTrans" cxnId="{02DBF90D-C011-46DB-B5EA-360C38947701}">
      <dgm:prSet/>
      <dgm:spPr/>
      <dgm:t>
        <a:bodyPr/>
        <a:lstStyle/>
        <a:p>
          <a:endParaRPr lang="ru-RU"/>
        </a:p>
      </dgm:t>
    </dgm:pt>
    <dgm:pt modelId="{904EED66-851E-4F5D-9AA4-4FBEFAF5A3D3}">
      <dgm:prSet phldrT="[Текст]" custT="1"/>
      <dgm:spPr/>
      <dgm:t>
        <a:bodyPr/>
        <a:lstStyle/>
        <a:p>
          <a:r>
            <a:rPr lang="ru-RU" sz="1000" b="1" dirty="0" smtClean="0"/>
            <a:t>Цикл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етапи</a:t>
          </a:r>
          <a:r>
            <a:rPr lang="ru-RU" sz="1000" b="1" dirty="0" smtClean="0"/>
            <a:t> </a:t>
          </a:r>
          <a:r>
            <a:rPr lang="ru-RU" sz="1000" b="1" dirty="0" err="1" smtClean="0"/>
            <a:t>безперервного</a:t>
          </a:r>
          <a:r>
            <a:rPr lang="ru-RU" sz="1000" b="1" dirty="0" smtClean="0"/>
            <a:t> циклу</a:t>
          </a:r>
          <a:endParaRPr lang="ru-RU" sz="1000" dirty="0"/>
        </a:p>
      </dgm:t>
    </dgm:pt>
    <dgm:pt modelId="{61620346-01F7-4D53-B431-42CC0D607394}" type="parTrans" cxnId="{254A4B03-5040-4B0A-8463-150EC1709118}">
      <dgm:prSet/>
      <dgm:spPr/>
      <dgm:t>
        <a:bodyPr/>
        <a:lstStyle/>
        <a:p>
          <a:endParaRPr lang="ru-RU"/>
        </a:p>
      </dgm:t>
    </dgm:pt>
    <dgm:pt modelId="{5B03A286-F3E9-48D0-8066-A05E4CF93AA1}" type="sibTrans" cxnId="{254A4B03-5040-4B0A-8463-150EC1709118}">
      <dgm:prSet/>
      <dgm:spPr/>
      <dgm:t>
        <a:bodyPr/>
        <a:lstStyle/>
        <a:p>
          <a:endParaRPr lang="ru-RU"/>
        </a:p>
      </dgm:t>
    </dgm:pt>
    <dgm:pt modelId="{A8A22F5F-7259-4058-8F8A-4B91696A788C}">
      <dgm:prSet phldrT="[Текст]" custT="1"/>
      <dgm:spPr/>
      <dgm:t>
        <a:bodyPr/>
        <a:lstStyle/>
        <a:p>
          <a:r>
            <a:rPr lang="ru-RU" sz="1000" b="1" dirty="0" err="1" smtClean="0"/>
            <a:t>Зв'язок</a:t>
          </a:r>
          <a:r>
            <a:rPr lang="ru-RU" sz="1000" b="1" dirty="0" smtClean="0"/>
            <a:t> –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зв'язки</a:t>
          </a:r>
          <a:r>
            <a:rPr lang="ru-RU" sz="1000" b="1" dirty="0" smtClean="0"/>
            <a:t> </a:t>
          </a:r>
          <a:r>
            <a:rPr lang="ru-RU" sz="1000" b="1" dirty="0" err="1" smtClean="0"/>
            <a:t>між</a:t>
          </a:r>
          <a:r>
            <a:rPr lang="ru-RU" sz="1000" b="1" dirty="0" smtClean="0"/>
            <a:t> </a:t>
          </a:r>
          <a:r>
            <a:rPr lang="ru-RU" sz="1000" b="1" dirty="0" err="1" smtClean="0"/>
            <a:t>об'єктами</a:t>
          </a:r>
          <a:endParaRPr lang="ru-RU" sz="1000" dirty="0"/>
        </a:p>
      </dgm:t>
    </dgm:pt>
    <dgm:pt modelId="{30C7AD78-20D8-4351-8FAE-5BFB40F79A51}" type="parTrans" cxnId="{E658456E-3421-4498-A926-BB5AA6FDED9D}">
      <dgm:prSet/>
      <dgm:spPr/>
      <dgm:t>
        <a:bodyPr/>
        <a:lstStyle/>
        <a:p>
          <a:endParaRPr lang="ru-RU"/>
        </a:p>
      </dgm:t>
    </dgm:pt>
    <dgm:pt modelId="{F6EA62D1-99C3-4D65-902C-A53E8A269879}" type="sibTrans" cxnId="{E658456E-3421-4498-A926-BB5AA6FDED9D}">
      <dgm:prSet/>
      <dgm:spPr/>
      <dgm:t>
        <a:bodyPr/>
        <a:lstStyle/>
        <a:p>
          <a:endParaRPr lang="ru-RU"/>
        </a:p>
      </dgm:t>
    </dgm:pt>
    <dgm:pt modelId="{E41BBFAF-12BF-44E9-AAA5-2FE2D6D30D3E}">
      <dgm:prSet phldrT="[Текст]" custT="1"/>
      <dgm:spPr/>
      <dgm:t>
        <a:bodyPr/>
        <a:lstStyle/>
        <a:p>
          <a:r>
            <a:rPr lang="ru-RU" sz="1000" b="1" dirty="0" smtClean="0"/>
            <a:t>Структура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 </a:t>
          </a:r>
          <a:r>
            <a:rPr lang="ru-RU" sz="1000" b="1" dirty="0" err="1" smtClean="0"/>
            <a:t>ієрархічні</a:t>
          </a:r>
          <a:r>
            <a:rPr lang="ru-RU" sz="1000" b="1" dirty="0" smtClean="0"/>
            <a:t> </a:t>
          </a:r>
          <a:r>
            <a:rPr lang="ru-RU" sz="1000" b="1" dirty="0" err="1" smtClean="0"/>
            <a:t>зв'язки</a:t>
          </a:r>
          <a:r>
            <a:rPr lang="ru-RU" sz="1000" b="1" dirty="0" smtClean="0"/>
            <a:t>, </a:t>
          </a:r>
          <a:r>
            <a:rPr lang="ru-RU" sz="1000" b="1" dirty="0" err="1" smtClean="0"/>
            <a:t>організаційні</a:t>
          </a:r>
          <a:r>
            <a:rPr lang="ru-RU" sz="1000" b="1" dirty="0" smtClean="0"/>
            <a:t> </a:t>
          </a:r>
          <a:r>
            <a:rPr lang="ru-RU" sz="1000" b="1" dirty="0" err="1" smtClean="0"/>
            <a:t>діаграми</a:t>
          </a:r>
          <a:endParaRPr lang="ru-RU" sz="1000" dirty="0"/>
        </a:p>
      </dgm:t>
    </dgm:pt>
    <dgm:pt modelId="{922887C9-5212-4BBE-A5A5-65459C82F5CC}" type="parTrans" cxnId="{A3187927-31D1-43F0-9180-6203100ACD67}">
      <dgm:prSet/>
      <dgm:spPr/>
      <dgm:t>
        <a:bodyPr/>
        <a:lstStyle/>
        <a:p>
          <a:endParaRPr lang="ru-RU"/>
        </a:p>
      </dgm:t>
    </dgm:pt>
    <dgm:pt modelId="{56D9F67F-88AA-49D3-ACD7-E797F5A963EF}" type="sibTrans" cxnId="{A3187927-31D1-43F0-9180-6203100ACD67}">
      <dgm:prSet/>
      <dgm:spPr/>
      <dgm:t>
        <a:bodyPr/>
        <a:lstStyle/>
        <a:p>
          <a:endParaRPr lang="ru-RU"/>
        </a:p>
      </dgm:t>
    </dgm:pt>
    <dgm:pt modelId="{5E90F725-BC51-40B2-A053-F097B03A3776}">
      <dgm:prSet phldrT="[Текст]" custT="1"/>
      <dgm:spPr/>
      <dgm:t>
        <a:bodyPr/>
        <a:lstStyle/>
        <a:p>
          <a:r>
            <a:rPr lang="ru-RU" sz="1000" b="1" dirty="0" err="1" smtClean="0"/>
            <a:t>Процес</a:t>
          </a:r>
          <a:r>
            <a:rPr lang="ru-RU" sz="1000" b="1" dirty="0" smtClean="0"/>
            <a:t> -</a:t>
          </a:r>
          <a:r>
            <a:rPr lang="en-US" sz="1000" b="1" dirty="0" smtClean="0"/>
            <a:t>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етапи</a:t>
          </a:r>
          <a:r>
            <a:rPr lang="ru-RU" sz="1000" b="1" dirty="0" smtClean="0"/>
            <a:t> </a:t>
          </a:r>
          <a:r>
            <a:rPr lang="ru-RU" sz="1000" b="1" dirty="0" err="1" smtClean="0"/>
            <a:t>певного</a:t>
          </a:r>
          <a:r>
            <a:rPr lang="ru-RU" sz="1000" b="1" dirty="0" smtClean="0"/>
            <a:t> </a:t>
          </a:r>
          <a:r>
            <a:rPr lang="ru-RU" sz="1000" b="1" dirty="0" err="1" smtClean="0"/>
            <a:t>процесу</a:t>
          </a:r>
          <a:r>
            <a:rPr lang="ru-RU" sz="1000" b="1" dirty="0" smtClean="0"/>
            <a:t> </a:t>
          </a:r>
          <a:r>
            <a:rPr lang="ru-RU" sz="1000" b="1" dirty="0" err="1" smtClean="0"/>
            <a:t>або</a:t>
          </a:r>
          <a:r>
            <a:rPr lang="ru-RU" sz="1000" b="1" dirty="0" smtClean="0"/>
            <a:t>	 </a:t>
          </a:r>
          <a:r>
            <a:rPr lang="ru-RU" sz="1000" b="1" dirty="0" err="1" smtClean="0"/>
            <a:t>часової</a:t>
          </a:r>
          <a:r>
            <a:rPr lang="ru-RU" sz="1000" b="1" dirty="0" smtClean="0"/>
            <a:t> </a:t>
          </a:r>
          <a:r>
            <a:rPr lang="ru-RU" sz="1000" b="1" dirty="0" err="1" smtClean="0"/>
            <a:t>шкали</a:t>
          </a:r>
          <a:endParaRPr lang="ru-RU" sz="1000" dirty="0"/>
        </a:p>
      </dgm:t>
    </dgm:pt>
    <dgm:pt modelId="{555CC77A-97F3-436F-BA2E-68BBB8509F65}" type="parTrans" cxnId="{6FF3D60A-4AB2-40C2-B903-9D547134A1C0}">
      <dgm:prSet/>
      <dgm:spPr/>
      <dgm:t>
        <a:bodyPr/>
        <a:lstStyle/>
        <a:p>
          <a:endParaRPr lang="ru-RU"/>
        </a:p>
      </dgm:t>
    </dgm:pt>
    <dgm:pt modelId="{B8AA8A20-43FD-469E-88E9-8D696F5FF413}" type="sibTrans" cxnId="{6FF3D60A-4AB2-40C2-B903-9D547134A1C0}">
      <dgm:prSet/>
      <dgm:spPr/>
      <dgm:t>
        <a:bodyPr/>
        <a:lstStyle/>
        <a:p>
          <a:endParaRPr lang="ru-RU"/>
        </a:p>
      </dgm:t>
    </dgm:pt>
    <dgm:pt modelId="{A7110D30-CB17-4BBE-A32A-AA47B664C836}">
      <dgm:prSet phldrT="[Текст]" custT="1"/>
      <dgm:spPr/>
      <dgm:t>
        <a:bodyPr/>
        <a:lstStyle/>
        <a:p>
          <a:r>
            <a:rPr lang="ru-RU" sz="1000" b="1" dirty="0" err="1" smtClean="0"/>
            <a:t>Піраміда</a:t>
          </a:r>
          <a:r>
            <a:rPr lang="ru-RU" sz="1000" b="1" dirty="0" smtClean="0"/>
            <a:t>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пропорційні</a:t>
          </a:r>
          <a:r>
            <a:rPr lang="ru-RU" sz="1000" b="1" dirty="0" smtClean="0"/>
            <a:t> </a:t>
          </a:r>
          <a:r>
            <a:rPr lang="ru-RU" sz="1000" b="1" dirty="0" err="1" smtClean="0"/>
            <a:t>відношення</a:t>
          </a:r>
          <a:endParaRPr lang="ru-RU" sz="1000" dirty="0"/>
        </a:p>
      </dgm:t>
    </dgm:pt>
    <dgm:pt modelId="{7F891877-9488-4EC0-A092-7B00A22CF91C}" type="parTrans" cxnId="{B1D06BB7-3338-4095-BF57-C09DF81CEDF2}">
      <dgm:prSet/>
      <dgm:spPr/>
      <dgm:t>
        <a:bodyPr/>
        <a:lstStyle/>
        <a:p>
          <a:endParaRPr lang="ru-RU"/>
        </a:p>
      </dgm:t>
    </dgm:pt>
    <dgm:pt modelId="{6AD01AF9-0DEE-4BB3-B1A0-393F76F644B3}" type="sibTrans" cxnId="{B1D06BB7-3338-4095-BF57-C09DF81CEDF2}">
      <dgm:prSet/>
      <dgm:spPr/>
      <dgm:t>
        <a:bodyPr/>
        <a:lstStyle/>
        <a:p>
          <a:endParaRPr lang="ru-RU"/>
        </a:p>
      </dgm:t>
    </dgm:pt>
    <dgm:pt modelId="{315C007B-51D1-4AF5-B993-465D8C43E21E}">
      <dgm:prSet phldrT="[Текст]" custT="1"/>
      <dgm:spPr/>
      <dgm:t>
        <a:bodyPr/>
        <a:lstStyle/>
        <a:p>
          <a:r>
            <a:rPr lang="ru-RU" sz="1000" b="1" dirty="0" err="1" smtClean="0"/>
            <a:t>Матриця</a:t>
          </a:r>
          <a:r>
            <a:rPr lang="ru-RU" sz="1000" b="1" dirty="0" smtClean="0"/>
            <a:t> -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частини</a:t>
          </a:r>
          <a:r>
            <a:rPr lang="ru-RU" sz="1000" b="1" dirty="0" smtClean="0"/>
            <a:t> </a:t>
          </a:r>
          <a:r>
            <a:rPr lang="ru-RU" sz="1000" b="1" dirty="0" err="1" smtClean="0"/>
            <a:t>єдиного</a:t>
          </a:r>
          <a:r>
            <a:rPr lang="ru-RU" sz="1000" b="1" dirty="0" smtClean="0"/>
            <a:t> </a:t>
          </a:r>
          <a:r>
            <a:rPr lang="ru-RU" sz="1000" b="1" dirty="0" err="1" smtClean="0"/>
            <a:t>цілого</a:t>
          </a:r>
          <a:endParaRPr lang="ru-RU" sz="1000" dirty="0"/>
        </a:p>
      </dgm:t>
    </dgm:pt>
    <dgm:pt modelId="{036AB4CF-8434-4183-8ED3-6FF2DCEF31C3}" type="parTrans" cxnId="{56D596FF-38EB-401C-8842-3CB19D606613}">
      <dgm:prSet/>
      <dgm:spPr/>
      <dgm:t>
        <a:bodyPr/>
        <a:lstStyle/>
        <a:p>
          <a:endParaRPr lang="ru-RU"/>
        </a:p>
      </dgm:t>
    </dgm:pt>
    <dgm:pt modelId="{FAC5F623-A5B8-457D-BE66-F62F17B23E01}" type="sibTrans" cxnId="{56D596FF-38EB-401C-8842-3CB19D606613}">
      <dgm:prSet/>
      <dgm:spPr/>
      <dgm:t>
        <a:bodyPr/>
        <a:lstStyle/>
        <a:p>
          <a:endParaRPr lang="ru-RU"/>
        </a:p>
      </dgm:t>
    </dgm:pt>
    <dgm:pt modelId="{B8A08BA8-3D29-4AEB-93D9-CC510C4012D1}" type="pres">
      <dgm:prSet presAssocID="{6CDFA705-3485-44B7-8223-974D26EDCFB9}" presName="diagram" presStyleCnt="0">
        <dgm:presLayoutVars>
          <dgm:dir/>
          <dgm:animLvl val="lvl"/>
          <dgm:resizeHandles val="exact"/>
        </dgm:presLayoutVars>
      </dgm:prSet>
      <dgm:spPr/>
    </dgm:pt>
    <dgm:pt modelId="{4BC7F509-37F5-412A-921B-AA70D1453C3A}" type="pres">
      <dgm:prSet presAssocID="{437600B7-3767-4A3E-99BF-4C7B04F07CAB}" presName="compNode" presStyleCnt="0"/>
      <dgm:spPr/>
    </dgm:pt>
    <dgm:pt modelId="{D5CF461D-1ADA-41E4-85C2-C01ECA6874FB}" type="pres">
      <dgm:prSet presAssocID="{437600B7-3767-4A3E-99BF-4C7B04F07CAB}" presName="childRect" presStyleLbl="bgAcc1" presStyleIdx="0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CCB7F0-5C23-4D12-ADA2-C88C5FF2335E}" type="pres">
      <dgm:prSet presAssocID="{437600B7-3767-4A3E-99BF-4C7B04F07C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BB9D7-7845-4316-B103-994C25820A00}" type="pres">
      <dgm:prSet presAssocID="{437600B7-3767-4A3E-99BF-4C7B04F07CAB}" presName="parentRect" presStyleLbl="alignNode1" presStyleIdx="0" presStyleCnt="7"/>
      <dgm:spPr/>
      <dgm:t>
        <a:bodyPr/>
        <a:lstStyle/>
        <a:p>
          <a:endParaRPr lang="ru-RU"/>
        </a:p>
      </dgm:t>
    </dgm:pt>
    <dgm:pt modelId="{D7B233AB-5302-43C0-8BCF-4359383D6CCD}" type="pres">
      <dgm:prSet presAssocID="{437600B7-3767-4A3E-99BF-4C7B04F07CAB}" presName="adorn" presStyleLbl="fgAccFollowNode1" presStyleIdx="0" presStyleCnt="7"/>
      <dgm:spPr/>
    </dgm:pt>
    <dgm:pt modelId="{55D69E0A-23B4-4CB5-A7A2-C2964E97B54C}" type="pres">
      <dgm:prSet presAssocID="{2170E8A0-BC0A-47C1-93D7-98A4C17034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384F19-812F-4264-AC8B-8B6E46792608}" type="pres">
      <dgm:prSet presAssocID="{904EED66-851E-4F5D-9AA4-4FBEFAF5A3D3}" presName="compNode" presStyleCnt="0"/>
      <dgm:spPr/>
    </dgm:pt>
    <dgm:pt modelId="{C98229B2-C02E-4E70-AAE5-CA1F1FBCCD3F}" type="pres">
      <dgm:prSet presAssocID="{904EED66-851E-4F5D-9AA4-4FBEFAF5A3D3}" presName="childRect" presStyleLbl="bgAcc1" presStyleIdx="1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DF594E-E8C2-4868-B84D-25D92923FBD6}" type="pres">
      <dgm:prSet presAssocID="{904EED66-851E-4F5D-9AA4-4FBEFAF5A3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22F3-4763-419F-B4E2-0D2F7DD9E71A}" type="pres">
      <dgm:prSet presAssocID="{904EED66-851E-4F5D-9AA4-4FBEFAF5A3D3}" presName="parentRect" presStyleLbl="alignNode1" presStyleIdx="1" presStyleCnt="7"/>
      <dgm:spPr/>
      <dgm:t>
        <a:bodyPr/>
        <a:lstStyle/>
        <a:p>
          <a:endParaRPr lang="ru-RU"/>
        </a:p>
      </dgm:t>
    </dgm:pt>
    <dgm:pt modelId="{8A7A56CC-63F4-4AEF-9477-67EA0ECD7FFC}" type="pres">
      <dgm:prSet presAssocID="{904EED66-851E-4F5D-9AA4-4FBEFAF5A3D3}" presName="adorn" presStyleLbl="fgAccFollowNode1" presStyleIdx="1" presStyleCnt="7"/>
      <dgm:spPr/>
    </dgm:pt>
    <dgm:pt modelId="{C6D50D2D-C6AD-4C52-91C4-7599BAC11034}" type="pres">
      <dgm:prSet presAssocID="{5B03A286-F3E9-48D0-8066-A05E4CF93A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9335D6-4B96-492D-8878-EE057AFAB839}" type="pres">
      <dgm:prSet presAssocID="{A8A22F5F-7259-4058-8F8A-4B91696A788C}" presName="compNode" presStyleCnt="0"/>
      <dgm:spPr/>
    </dgm:pt>
    <dgm:pt modelId="{DD0EDF59-8DDA-4A1E-AB7F-615EA70C22A5}" type="pres">
      <dgm:prSet presAssocID="{A8A22F5F-7259-4058-8F8A-4B91696A788C}" presName="childRect" presStyleLbl="bgAcc1" presStyleIdx="2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101B5A-C53C-4048-AFC1-233A9939CC29}" type="pres">
      <dgm:prSet presAssocID="{A8A22F5F-7259-4058-8F8A-4B91696A78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D7819-2905-4EAF-96DB-3D92CC01F60C}" type="pres">
      <dgm:prSet presAssocID="{A8A22F5F-7259-4058-8F8A-4B91696A788C}" presName="parentRect" presStyleLbl="alignNode1" presStyleIdx="2" presStyleCnt="7"/>
      <dgm:spPr/>
      <dgm:t>
        <a:bodyPr/>
        <a:lstStyle/>
        <a:p>
          <a:endParaRPr lang="ru-RU"/>
        </a:p>
      </dgm:t>
    </dgm:pt>
    <dgm:pt modelId="{D664E944-0361-45FA-97DD-AE7919660B0E}" type="pres">
      <dgm:prSet presAssocID="{A8A22F5F-7259-4058-8F8A-4B91696A788C}" presName="adorn" presStyleLbl="fgAccFollowNode1" presStyleIdx="2" presStyleCnt="7"/>
      <dgm:spPr/>
    </dgm:pt>
    <dgm:pt modelId="{674A0600-4983-4B03-A1C1-6107AAA8E7E1}" type="pres">
      <dgm:prSet presAssocID="{F6EA62D1-99C3-4D65-902C-A53E8A2698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3E83F6-6B33-4F72-9A26-72582FB04EB6}" type="pres">
      <dgm:prSet presAssocID="{A7110D30-CB17-4BBE-A32A-AA47B664C836}" presName="compNode" presStyleCnt="0"/>
      <dgm:spPr/>
    </dgm:pt>
    <dgm:pt modelId="{FD0101E0-1F22-4751-A3FD-2E812A2E4147}" type="pres">
      <dgm:prSet presAssocID="{A7110D30-CB17-4BBE-A32A-AA47B664C836}" presName="childRect" presStyleLbl="bgAcc1" presStyleIdx="3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4C68574-A5FE-4DA3-9141-C4D5640ED437}" type="pres">
      <dgm:prSet presAssocID="{A7110D30-CB17-4BBE-A32A-AA47B664C8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19E95-D0A3-41E8-A190-89BA0C6E2970}" type="pres">
      <dgm:prSet presAssocID="{A7110D30-CB17-4BBE-A32A-AA47B664C836}" presName="parentRect" presStyleLbl="alignNode1" presStyleIdx="3" presStyleCnt="7"/>
      <dgm:spPr/>
      <dgm:t>
        <a:bodyPr/>
        <a:lstStyle/>
        <a:p>
          <a:endParaRPr lang="ru-RU"/>
        </a:p>
      </dgm:t>
    </dgm:pt>
    <dgm:pt modelId="{C4AFCD10-29F4-4940-B558-2E102C934389}" type="pres">
      <dgm:prSet presAssocID="{A7110D30-CB17-4BBE-A32A-AA47B664C836}" presName="adorn" presStyleLbl="fgAccFollowNode1" presStyleIdx="3" presStyleCnt="7"/>
      <dgm:spPr/>
    </dgm:pt>
    <dgm:pt modelId="{F9BD0823-EEDB-4E1A-AADE-D88ACF3F8F73}" type="pres">
      <dgm:prSet presAssocID="{6AD01AF9-0DEE-4BB3-B1A0-393F76F644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D74C3B-37EA-4E67-B91B-A0B541D98B3E}" type="pres">
      <dgm:prSet presAssocID="{5E90F725-BC51-40B2-A053-F097B03A3776}" presName="compNode" presStyleCnt="0"/>
      <dgm:spPr/>
    </dgm:pt>
    <dgm:pt modelId="{1B6176A0-5DD0-4D2E-A687-D48C8FC94278}" type="pres">
      <dgm:prSet presAssocID="{5E90F725-BC51-40B2-A053-F097B03A3776}" presName="childRect" presStyleLbl="bgAcc1" presStyleIdx="4" presStyleCnt="7" custScaleX="1331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7B1BF43-07A7-4FB4-B9D0-53565C377A8B}" type="pres">
      <dgm:prSet presAssocID="{5E90F725-BC51-40B2-A053-F097B03A37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2866A-48BF-48A5-AD61-6D19C5F6ECD1}" type="pres">
      <dgm:prSet presAssocID="{5E90F725-BC51-40B2-A053-F097B03A3776}" presName="parentRect" presStyleLbl="alignNode1" presStyleIdx="4" presStyleCnt="7" custScaleX="133161"/>
      <dgm:spPr/>
      <dgm:t>
        <a:bodyPr/>
        <a:lstStyle/>
        <a:p>
          <a:endParaRPr lang="ru-RU"/>
        </a:p>
      </dgm:t>
    </dgm:pt>
    <dgm:pt modelId="{984C4C19-B3A5-43B4-9236-CD8165AD5A81}" type="pres">
      <dgm:prSet presAssocID="{5E90F725-BC51-40B2-A053-F097B03A3776}" presName="adorn" presStyleLbl="fgAccFollowNode1" presStyleIdx="4" presStyleCnt="7"/>
      <dgm:spPr/>
    </dgm:pt>
    <dgm:pt modelId="{2E55B8B4-96F1-49EE-86E9-EEF7702D1687}" type="pres">
      <dgm:prSet presAssocID="{B8AA8A20-43FD-469E-88E9-8D696F5FF4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8D4F14-CE4E-4598-8E20-1783F9D0DF25}" type="pres">
      <dgm:prSet presAssocID="{E41BBFAF-12BF-44E9-AAA5-2FE2D6D30D3E}" presName="compNode" presStyleCnt="0"/>
      <dgm:spPr/>
    </dgm:pt>
    <dgm:pt modelId="{E631E343-2E35-465C-8B52-B82F6F2FBBFD}" type="pres">
      <dgm:prSet presAssocID="{E41BBFAF-12BF-44E9-AAA5-2FE2D6D30D3E}" presName="childRect" presStyleLbl="bgAcc1" presStyleIdx="5" presStyleCnt="7" custScaleX="11808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8CC4A37-F5D1-4FCB-B5D6-28BB2994FFE3}" type="pres">
      <dgm:prSet presAssocID="{E41BBFAF-12BF-44E9-AAA5-2FE2D6D30D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2135-6416-4233-B82C-5EDF90D84D88}" type="pres">
      <dgm:prSet presAssocID="{E41BBFAF-12BF-44E9-AAA5-2FE2D6D30D3E}" presName="parentRect" presStyleLbl="alignNode1" presStyleIdx="5" presStyleCnt="7" custScaleX="120898"/>
      <dgm:spPr/>
      <dgm:t>
        <a:bodyPr/>
        <a:lstStyle/>
        <a:p>
          <a:endParaRPr lang="ru-RU"/>
        </a:p>
      </dgm:t>
    </dgm:pt>
    <dgm:pt modelId="{B9123280-6419-4FF4-8833-02B5E27E3210}" type="pres">
      <dgm:prSet presAssocID="{E41BBFAF-12BF-44E9-AAA5-2FE2D6D30D3E}" presName="adorn" presStyleLbl="fgAccFollowNode1" presStyleIdx="5" presStyleCnt="7"/>
      <dgm:spPr/>
    </dgm:pt>
    <dgm:pt modelId="{73FE6A6C-321C-419A-B3BD-FD81DA763080}" type="pres">
      <dgm:prSet presAssocID="{56D9F67F-88AA-49D3-ACD7-E797F5A963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72ED65-56CB-4221-9E1E-D0B2FB0C0BAA}" type="pres">
      <dgm:prSet presAssocID="{315C007B-51D1-4AF5-B993-465D8C43E21E}" presName="compNode" presStyleCnt="0"/>
      <dgm:spPr/>
    </dgm:pt>
    <dgm:pt modelId="{3F28C5E9-DF3E-4EB2-B494-398ED351C51B}" type="pres">
      <dgm:prSet presAssocID="{315C007B-51D1-4AF5-B993-465D8C43E21E}" presName="childRect" presStyleLbl="bgAcc1" presStyleIdx="6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E70023-9936-4F9D-A43F-BB5D361E84FD}" type="pres">
      <dgm:prSet presAssocID="{315C007B-51D1-4AF5-B993-465D8C43E2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7D23-6C96-413F-BE5B-A46A70BC6427}" type="pres">
      <dgm:prSet presAssocID="{315C007B-51D1-4AF5-B993-465D8C43E21E}" presName="parentRect" presStyleLbl="alignNode1" presStyleIdx="6" presStyleCnt="7"/>
      <dgm:spPr/>
      <dgm:t>
        <a:bodyPr/>
        <a:lstStyle/>
        <a:p>
          <a:endParaRPr lang="ru-RU"/>
        </a:p>
      </dgm:t>
    </dgm:pt>
    <dgm:pt modelId="{5E46C255-671B-4E94-A95B-519AB3842B41}" type="pres">
      <dgm:prSet presAssocID="{315C007B-51D1-4AF5-B993-465D8C43E21E}" presName="adorn" presStyleLbl="fgAccFollowNode1" presStyleIdx="6" presStyleCnt="7"/>
      <dgm:spPr/>
    </dgm:pt>
  </dgm:ptLst>
  <dgm:cxnLst>
    <dgm:cxn modelId="{8946476C-DF2E-403E-B27A-FB7AC279311A}" type="presOf" srcId="{A8A22F5F-7259-4058-8F8A-4B91696A788C}" destId="{693D7819-2905-4EAF-96DB-3D92CC01F60C}" srcOrd="1" destOrd="0" presId="urn:microsoft.com/office/officeart/2005/8/layout/bList2"/>
    <dgm:cxn modelId="{3E9146CE-0CAB-4F21-9D33-0328AFC9D713}" type="presOf" srcId="{2170E8A0-BC0A-47C1-93D7-98A4C170348B}" destId="{55D69E0A-23B4-4CB5-A7A2-C2964E97B54C}" srcOrd="0" destOrd="0" presId="urn:microsoft.com/office/officeart/2005/8/layout/bList2"/>
    <dgm:cxn modelId="{CC12AC7E-A9BB-4A69-9092-338DB310733F}" type="presOf" srcId="{A7110D30-CB17-4BBE-A32A-AA47B664C836}" destId="{14C68574-A5FE-4DA3-9141-C4D5640ED437}" srcOrd="0" destOrd="0" presId="urn:microsoft.com/office/officeart/2005/8/layout/bList2"/>
    <dgm:cxn modelId="{708A64B4-C9D2-4858-9D11-1CAA0C82173A}" type="presOf" srcId="{B8AA8A20-43FD-469E-88E9-8D696F5FF413}" destId="{2E55B8B4-96F1-49EE-86E9-EEF7702D1687}" srcOrd="0" destOrd="0" presId="urn:microsoft.com/office/officeart/2005/8/layout/bList2"/>
    <dgm:cxn modelId="{B1D06BB7-3338-4095-BF57-C09DF81CEDF2}" srcId="{6CDFA705-3485-44B7-8223-974D26EDCFB9}" destId="{A7110D30-CB17-4BBE-A32A-AA47B664C836}" srcOrd="3" destOrd="0" parTransId="{7F891877-9488-4EC0-A092-7B00A22CF91C}" sibTransId="{6AD01AF9-0DEE-4BB3-B1A0-393F76F644B3}"/>
    <dgm:cxn modelId="{80D84828-E232-4B5F-BFB4-597C6C42C37B}" type="presOf" srcId="{56D9F67F-88AA-49D3-ACD7-E797F5A963EF}" destId="{73FE6A6C-321C-419A-B3BD-FD81DA763080}" srcOrd="0" destOrd="0" presId="urn:microsoft.com/office/officeart/2005/8/layout/bList2"/>
    <dgm:cxn modelId="{F98DB575-66ED-4B4B-8806-C038FBE10AB8}" type="presOf" srcId="{904EED66-851E-4F5D-9AA4-4FBEFAF5A3D3}" destId="{12DF594E-E8C2-4868-B84D-25D92923FBD6}" srcOrd="0" destOrd="0" presId="urn:microsoft.com/office/officeart/2005/8/layout/bList2"/>
    <dgm:cxn modelId="{14CF8CFC-F7C4-4E34-8BBE-A8D1875C6112}" type="presOf" srcId="{6CDFA705-3485-44B7-8223-974D26EDCFB9}" destId="{B8A08BA8-3D29-4AEB-93D9-CC510C4012D1}" srcOrd="0" destOrd="0" presId="urn:microsoft.com/office/officeart/2005/8/layout/bList2"/>
    <dgm:cxn modelId="{088B3450-E948-4F2E-ABF9-E0F2825DD22A}" type="presOf" srcId="{E41BBFAF-12BF-44E9-AAA5-2FE2D6D30D3E}" destId="{3D322135-6416-4233-B82C-5EDF90D84D88}" srcOrd="1" destOrd="0" presId="urn:microsoft.com/office/officeart/2005/8/layout/bList2"/>
    <dgm:cxn modelId="{C083D889-9AF2-46B9-AAD4-5B05CFBEC87C}" type="presOf" srcId="{437600B7-3767-4A3E-99BF-4C7B04F07CAB}" destId="{C1CCB7F0-5C23-4D12-ADA2-C88C5FF2335E}" srcOrd="0" destOrd="0" presId="urn:microsoft.com/office/officeart/2005/8/layout/bList2"/>
    <dgm:cxn modelId="{70FF574D-A24E-410F-953B-9D149AEA8AA4}" type="presOf" srcId="{5B03A286-F3E9-48D0-8066-A05E4CF93AA1}" destId="{C6D50D2D-C6AD-4C52-91C4-7599BAC11034}" srcOrd="0" destOrd="0" presId="urn:microsoft.com/office/officeart/2005/8/layout/bList2"/>
    <dgm:cxn modelId="{6FF3D60A-4AB2-40C2-B903-9D547134A1C0}" srcId="{6CDFA705-3485-44B7-8223-974D26EDCFB9}" destId="{5E90F725-BC51-40B2-A053-F097B03A3776}" srcOrd="4" destOrd="0" parTransId="{555CC77A-97F3-436F-BA2E-68BBB8509F65}" sibTransId="{B8AA8A20-43FD-469E-88E9-8D696F5FF413}"/>
    <dgm:cxn modelId="{E658456E-3421-4498-A926-BB5AA6FDED9D}" srcId="{6CDFA705-3485-44B7-8223-974D26EDCFB9}" destId="{A8A22F5F-7259-4058-8F8A-4B91696A788C}" srcOrd="2" destOrd="0" parTransId="{30C7AD78-20D8-4351-8FAE-5BFB40F79A51}" sibTransId="{F6EA62D1-99C3-4D65-902C-A53E8A269879}"/>
    <dgm:cxn modelId="{A3187927-31D1-43F0-9180-6203100ACD67}" srcId="{6CDFA705-3485-44B7-8223-974D26EDCFB9}" destId="{E41BBFAF-12BF-44E9-AAA5-2FE2D6D30D3E}" srcOrd="5" destOrd="0" parTransId="{922887C9-5212-4BBE-A5A5-65459C82F5CC}" sibTransId="{56D9F67F-88AA-49D3-ACD7-E797F5A963EF}"/>
    <dgm:cxn modelId="{56D596FF-38EB-401C-8842-3CB19D606613}" srcId="{6CDFA705-3485-44B7-8223-974D26EDCFB9}" destId="{315C007B-51D1-4AF5-B993-465D8C43E21E}" srcOrd="6" destOrd="0" parTransId="{036AB4CF-8434-4183-8ED3-6FF2DCEF31C3}" sibTransId="{FAC5F623-A5B8-457D-BE66-F62F17B23E01}"/>
    <dgm:cxn modelId="{84CC3CF9-7777-479E-8B7A-AA942D18CE3F}" type="presOf" srcId="{904EED66-851E-4F5D-9AA4-4FBEFAF5A3D3}" destId="{866722F3-4763-419F-B4E2-0D2F7DD9E71A}" srcOrd="1" destOrd="0" presId="urn:microsoft.com/office/officeart/2005/8/layout/bList2"/>
    <dgm:cxn modelId="{02DBF90D-C011-46DB-B5EA-360C38947701}" srcId="{6CDFA705-3485-44B7-8223-974D26EDCFB9}" destId="{437600B7-3767-4A3E-99BF-4C7B04F07CAB}" srcOrd="0" destOrd="0" parTransId="{72E14859-08D6-4C8C-ADD1-411858DC117D}" sibTransId="{2170E8A0-BC0A-47C1-93D7-98A4C170348B}"/>
    <dgm:cxn modelId="{CB8D2EA3-5029-4560-B8ED-FCBC53350BB7}" type="presOf" srcId="{F6EA62D1-99C3-4D65-902C-A53E8A269879}" destId="{674A0600-4983-4B03-A1C1-6107AAA8E7E1}" srcOrd="0" destOrd="0" presId="urn:microsoft.com/office/officeart/2005/8/layout/bList2"/>
    <dgm:cxn modelId="{69AE0B1C-18CF-47BC-A986-09351DA34FC9}" type="presOf" srcId="{315C007B-51D1-4AF5-B993-465D8C43E21E}" destId="{8CE70023-9936-4F9D-A43F-BB5D361E84FD}" srcOrd="0" destOrd="0" presId="urn:microsoft.com/office/officeart/2005/8/layout/bList2"/>
    <dgm:cxn modelId="{9FFA4189-62F2-4376-A619-ABCF3FF74CCD}" type="presOf" srcId="{A8A22F5F-7259-4058-8F8A-4B91696A788C}" destId="{7A101B5A-C53C-4048-AFC1-233A9939CC29}" srcOrd="0" destOrd="0" presId="urn:microsoft.com/office/officeart/2005/8/layout/bList2"/>
    <dgm:cxn modelId="{254A4B03-5040-4B0A-8463-150EC1709118}" srcId="{6CDFA705-3485-44B7-8223-974D26EDCFB9}" destId="{904EED66-851E-4F5D-9AA4-4FBEFAF5A3D3}" srcOrd="1" destOrd="0" parTransId="{61620346-01F7-4D53-B431-42CC0D607394}" sibTransId="{5B03A286-F3E9-48D0-8066-A05E4CF93AA1}"/>
    <dgm:cxn modelId="{C6A61B8B-ECAB-4A6B-B4C4-F6E3EA45C7B3}" type="presOf" srcId="{5E90F725-BC51-40B2-A053-F097B03A3776}" destId="{87B1BF43-07A7-4FB4-B9D0-53565C377A8B}" srcOrd="0" destOrd="0" presId="urn:microsoft.com/office/officeart/2005/8/layout/bList2"/>
    <dgm:cxn modelId="{19091375-C69C-4F78-ACCC-61A88349D78B}" type="presOf" srcId="{E41BBFAF-12BF-44E9-AAA5-2FE2D6D30D3E}" destId="{88CC4A37-F5D1-4FCB-B5D6-28BB2994FFE3}" srcOrd="0" destOrd="0" presId="urn:microsoft.com/office/officeart/2005/8/layout/bList2"/>
    <dgm:cxn modelId="{46C45467-C0C0-4E8E-AD03-DB53F82A7915}" type="presOf" srcId="{437600B7-3767-4A3E-99BF-4C7B04F07CAB}" destId="{EE9BB9D7-7845-4316-B103-994C25820A00}" srcOrd="1" destOrd="0" presId="urn:microsoft.com/office/officeart/2005/8/layout/bList2"/>
    <dgm:cxn modelId="{B2A50DB9-D343-4F80-A2A2-6E956ADE4522}" type="presOf" srcId="{315C007B-51D1-4AF5-B993-465D8C43E21E}" destId="{08837D23-6C96-413F-BE5B-A46A70BC6427}" srcOrd="1" destOrd="0" presId="urn:microsoft.com/office/officeart/2005/8/layout/bList2"/>
    <dgm:cxn modelId="{FAB9D581-BA35-45E2-B149-B4D579B4EF7A}" type="presOf" srcId="{A7110D30-CB17-4BBE-A32A-AA47B664C836}" destId="{F6F19E95-D0A3-41E8-A190-89BA0C6E2970}" srcOrd="1" destOrd="0" presId="urn:microsoft.com/office/officeart/2005/8/layout/bList2"/>
    <dgm:cxn modelId="{C3BDE0EB-BB4E-41E4-96D9-7A58713F8EA8}" type="presOf" srcId="{5E90F725-BC51-40B2-A053-F097B03A3776}" destId="{7F62866A-48BF-48A5-AD61-6D19C5F6ECD1}" srcOrd="1" destOrd="0" presId="urn:microsoft.com/office/officeart/2005/8/layout/bList2"/>
    <dgm:cxn modelId="{89D071CE-5653-45A5-A602-D8137E6A0045}" type="presOf" srcId="{6AD01AF9-0DEE-4BB3-B1A0-393F76F644B3}" destId="{F9BD0823-EEDB-4E1A-AADE-D88ACF3F8F73}" srcOrd="0" destOrd="0" presId="urn:microsoft.com/office/officeart/2005/8/layout/bList2"/>
    <dgm:cxn modelId="{97FA90A3-D9D0-4CA5-B8E8-80AAA9C1C70D}" type="presParOf" srcId="{B8A08BA8-3D29-4AEB-93D9-CC510C4012D1}" destId="{4BC7F509-37F5-412A-921B-AA70D1453C3A}" srcOrd="0" destOrd="0" presId="urn:microsoft.com/office/officeart/2005/8/layout/bList2"/>
    <dgm:cxn modelId="{249A9CBD-2D38-4885-BBCD-97CF1F44E8DA}" type="presParOf" srcId="{4BC7F509-37F5-412A-921B-AA70D1453C3A}" destId="{D5CF461D-1ADA-41E4-85C2-C01ECA6874FB}" srcOrd="0" destOrd="0" presId="urn:microsoft.com/office/officeart/2005/8/layout/bList2"/>
    <dgm:cxn modelId="{A83C0772-E27D-4195-BEB8-BAEACC6C7BAD}" type="presParOf" srcId="{4BC7F509-37F5-412A-921B-AA70D1453C3A}" destId="{C1CCB7F0-5C23-4D12-ADA2-C88C5FF2335E}" srcOrd="1" destOrd="0" presId="urn:microsoft.com/office/officeart/2005/8/layout/bList2"/>
    <dgm:cxn modelId="{13F91722-B998-4526-B81B-72F49A38F8B9}" type="presParOf" srcId="{4BC7F509-37F5-412A-921B-AA70D1453C3A}" destId="{EE9BB9D7-7845-4316-B103-994C25820A00}" srcOrd="2" destOrd="0" presId="urn:microsoft.com/office/officeart/2005/8/layout/bList2"/>
    <dgm:cxn modelId="{3ACFC0ED-8D46-456D-B3FF-EB525DAF87C4}" type="presParOf" srcId="{4BC7F509-37F5-412A-921B-AA70D1453C3A}" destId="{D7B233AB-5302-43C0-8BCF-4359383D6CCD}" srcOrd="3" destOrd="0" presId="urn:microsoft.com/office/officeart/2005/8/layout/bList2"/>
    <dgm:cxn modelId="{4692D960-A70A-45DC-8EC2-63E3723CD846}" type="presParOf" srcId="{B8A08BA8-3D29-4AEB-93D9-CC510C4012D1}" destId="{55D69E0A-23B4-4CB5-A7A2-C2964E97B54C}" srcOrd="1" destOrd="0" presId="urn:microsoft.com/office/officeart/2005/8/layout/bList2"/>
    <dgm:cxn modelId="{DF877852-64FD-442F-9281-4520D1C81490}" type="presParOf" srcId="{B8A08BA8-3D29-4AEB-93D9-CC510C4012D1}" destId="{E8384F19-812F-4264-AC8B-8B6E46792608}" srcOrd="2" destOrd="0" presId="urn:microsoft.com/office/officeart/2005/8/layout/bList2"/>
    <dgm:cxn modelId="{2CE87117-7D79-4122-8BCA-4832C42A8D96}" type="presParOf" srcId="{E8384F19-812F-4264-AC8B-8B6E46792608}" destId="{C98229B2-C02E-4E70-AAE5-CA1F1FBCCD3F}" srcOrd="0" destOrd="0" presId="urn:microsoft.com/office/officeart/2005/8/layout/bList2"/>
    <dgm:cxn modelId="{50DC923F-385D-4607-8C4A-CBEC4A4A026C}" type="presParOf" srcId="{E8384F19-812F-4264-AC8B-8B6E46792608}" destId="{12DF594E-E8C2-4868-B84D-25D92923FBD6}" srcOrd="1" destOrd="0" presId="urn:microsoft.com/office/officeart/2005/8/layout/bList2"/>
    <dgm:cxn modelId="{5AD3DFD4-3519-4F3C-A4F9-F22927B14EC4}" type="presParOf" srcId="{E8384F19-812F-4264-AC8B-8B6E46792608}" destId="{866722F3-4763-419F-B4E2-0D2F7DD9E71A}" srcOrd="2" destOrd="0" presId="urn:microsoft.com/office/officeart/2005/8/layout/bList2"/>
    <dgm:cxn modelId="{EC34D62C-85F1-47F1-8B11-7113FEDAC63E}" type="presParOf" srcId="{E8384F19-812F-4264-AC8B-8B6E46792608}" destId="{8A7A56CC-63F4-4AEF-9477-67EA0ECD7FFC}" srcOrd="3" destOrd="0" presId="urn:microsoft.com/office/officeart/2005/8/layout/bList2"/>
    <dgm:cxn modelId="{32FE319F-AFEC-44CE-8C36-BA891DE30323}" type="presParOf" srcId="{B8A08BA8-3D29-4AEB-93D9-CC510C4012D1}" destId="{C6D50D2D-C6AD-4C52-91C4-7599BAC11034}" srcOrd="3" destOrd="0" presId="urn:microsoft.com/office/officeart/2005/8/layout/bList2"/>
    <dgm:cxn modelId="{DAEFBFC6-1A44-4EDD-B36E-8BE79953BB99}" type="presParOf" srcId="{B8A08BA8-3D29-4AEB-93D9-CC510C4012D1}" destId="{589335D6-4B96-492D-8878-EE057AFAB839}" srcOrd="4" destOrd="0" presId="urn:microsoft.com/office/officeart/2005/8/layout/bList2"/>
    <dgm:cxn modelId="{D52374F1-6A53-4D74-8C6F-168EC45C36ED}" type="presParOf" srcId="{589335D6-4B96-492D-8878-EE057AFAB839}" destId="{DD0EDF59-8DDA-4A1E-AB7F-615EA70C22A5}" srcOrd="0" destOrd="0" presId="urn:microsoft.com/office/officeart/2005/8/layout/bList2"/>
    <dgm:cxn modelId="{B5B5C8F6-913C-4FA6-A0CE-88EBEA241B5A}" type="presParOf" srcId="{589335D6-4B96-492D-8878-EE057AFAB839}" destId="{7A101B5A-C53C-4048-AFC1-233A9939CC29}" srcOrd="1" destOrd="0" presId="urn:microsoft.com/office/officeart/2005/8/layout/bList2"/>
    <dgm:cxn modelId="{9566C851-B588-49F3-8DE6-82D36265DA24}" type="presParOf" srcId="{589335D6-4B96-492D-8878-EE057AFAB839}" destId="{693D7819-2905-4EAF-96DB-3D92CC01F60C}" srcOrd="2" destOrd="0" presId="urn:microsoft.com/office/officeart/2005/8/layout/bList2"/>
    <dgm:cxn modelId="{0C65A34B-BAA9-4730-A6DE-167344015E91}" type="presParOf" srcId="{589335D6-4B96-492D-8878-EE057AFAB839}" destId="{D664E944-0361-45FA-97DD-AE7919660B0E}" srcOrd="3" destOrd="0" presId="urn:microsoft.com/office/officeart/2005/8/layout/bList2"/>
    <dgm:cxn modelId="{0603098E-CA9A-4ECA-8511-F79205E4DC6C}" type="presParOf" srcId="{B8A08BA8-3D29-4AEB-93D9-CC510C4012D1}" destId="{674A0600-4983-4B03-A1C1-6107AAA8E7E1}" srcOrd="5" destOrd="0" presId="urn:microsoft.com/office/officeart/2005/8/layout/bList2"/>
    <dgm:cxn modelId="{0F0CDFB1-830D-4E6D-BEEA-A2312B495E75}" type="presParOf" srcId="{B8A08BA8-3D29-4AEB-93D9-CC510C4012D1}" destId="{773E83F6-6B33-4F72-9A26-72582FB04EB6}" srcOrd="6" destOrd="0" presId="urn:microsoft.com/office/officeart/2005/8/layout/bList2"/>
    <dgm:cxn modelId="{FDC63BCA-8383-4D0A-8EC3-55DC0665CC86}" type="presParOf" srcId="{773E83F6-6B33-4F72-9A26-72582FB04EB6}" destId="{FD0101E0-1F22-4751-A3FD-2E812A2E4147}" srcOrd="0" destOrd="0" presId="urn:microsoft.com/office/officeart/2005/8/layout/bList2"/>
    <dgm:cxn modelId="{6BA84BB3-C36A-4945-9358-19596760E90E}" type="presParOf" srcId="{773E83F6-6B33-4F72-9A26-72582FB04EB6}" destId="{14C68574-A5FE-4DA3-9141-C4D5640ED437}" srcOrd="1" destOrd="0" presId="urn:microsoft.com/office/officeart/2005/8/layout/bList2"/>
    <dgm:cxn modelId="{45740A12-0C0D-4A54-96AF-DAE8069D38FD}" type="presParOf" srcId="{773E83F6-6B33-4F72-9A26-72582FB04EB6}" destId="{F6F19E95-D0A3-41E8-A190-89BA0C6E2970}" srcOrd="2" destOrd="0" presId="urn:microsoft.com/office/officeart/2005/8/layout/bList2"/>
    <dgm:cxn modelId="{182648B8-6343-4E81-82BF-6745D1356683}" type="presParOf" srcId="{773E83F6-6B33-4F72-9A26-72582FB04EB6}" destId="{C4AFCD10-29F4-4940-B558-2E102C934389}" srcOrd="3" destOrd="0" presId="urn:microsoft.com/office/officeart/2005/8/layout/bList2"/>
    <dgm:cxn modelId="{282D6DC0-D1FF-435D-A9B1-9D08747CE85D}" type="presParOf" srcId="{B8A08BA8-3D29-4AEB-93D9-CC510C4012D1}" destId="{F9BD0823-EEDB-4E1A-AADE-D88ACF3F8F73}" srcOrd="7" destOrd="0" presId="urn:microsoft.com/office/officeart/2005/8/layout/bList2"/>
    <dgm:cxn modelId="{608EA307-04D4-4B58-AE9A-20EDF1D984D8}" type="presParOf" srcId="{B8A08BA8-3D29-4AEB-93D9-CC510C4012D1}" destId="{1CD74C3B-37EA-4E67-B91B-A0B541D98B3E}" srcOrd="8" destOrd="0" presId="urn:microsoft.com/office/officeart/2005/8/layout/bList2"/>
    <dgm:cxn modelId="{57339A0F-4C93-41D3-9A90-6BC230EA3BEB}" type="presParOf" srcId="{1CD74C3B-37EA-4E67-B91B-A0B541D98B3E}" destId="{1B6176A0-5DD0-4D2E-A687-D48C8FC94278}" srcOrd="0" destOrd="0" presId="urn:microsoft.com/office/officeart/2005/8/layout/bList2"/>
    <dgm:cxn modelId="{8B0C0DC6-46B7-4C17-9664-B399222A2C6A}" type="presParOf" srcId="{1CD74C3B-37EA-4E67-B91B-A0B541D98B3E}" destId="{87B1BF43-07A7-4FB4-B9D0-53565C377A8B}" srcOrd="1" destOrd="0" presId="urn:microsoft.com/office/officeart/2005/8/layout/bList2"/>
    <dgm:cxn modelId="{8415BD94-90BB-4502-8618-E01B707EF9EA}" type="presParOf" srcId="{1CD74C3B-37EA-4E67-B91B-A0B541D98B3E}" destId="{7F62866A-48BF-48A5-AD61-6D19C5F6ECD1}" srcOrd="2" destOrd="0" presId="urn:microsoft.com/office/officeart/2005/8/layout/bList2"/>
    <dgm:cxn modelId="{D4A320B3-C818-4BFC-A9C8-EA2EA129077C}" type="presParOf" srcId="{1CD74C3B-37EA-4E67-B91B-A0B541D98B3E}" destId="{984C4C19-B3A5-43B4-9236-CD8165AD5A81}" srcOrd="3" destOrd="0" presId="urn:microsoft.com/office/officeart/2005/8/layout/bList2"/>
    <dgm:cxn modelId="{C37E357E-8B16-4E70-8309-6CB7A8B91808}" type="presParOf" srcId="{B8A08BA8-3D29-4AEB-93D9-CC510C4012D1}" destId="{2E55B8B4-96F1-49EE-86E9-EEF7702D1687}" srcOrd="9" destOrd="0" presId="urn:microsoft.com/office/officeart/2005/8/layout/bList2"/>
    <dgm:cxn modelId="{868437D3-3584-4BE5-80AA-30E6F1B4C8F3}" type="presParOf" srcId="{B8A08BA8-3D29-4AEB-93D9-CC510C4012D1}" destId="{6E8D4F14-CE4E-4598-8E20-1783F9D0DF25}" srcOrd="10" destOrd="0" presId="urn:microsoft.com/office/officeart/2005/8/layout/bList2"/>
    <dgm:cxn modelId="{C6031F40-1790-46B9-BCC2-D6C8755FEB24}" type="presParOf" srcId="{6E8D4F14-CE4E-4598-8E20-1783F9D0DF25}" destId="{E631E343-2E35-465C-8B52-B82F6F2FBBFD}" srcOrd="0" destOrd="0" presId="urn:microsoft.com/office/officeart/2005/8/layout/bList2"/>
    <dgm:cxn modelId="{D242DF98-D3FD-4135-A051-B55D9B779DC9}" type="presParOf" srcId="{6E8D4F14-CE4E-4598-8E20-1783F9D0DF25}" destId="{88CC4A37-F5D1-4FCB-B5D6-28BB2994FFE3}" srcOrd="1" destOrd="0" presId="urn:microsoft.com/office/officeart/2005/8/layout/bList2"/>
    <dgm:cxn modelId="{96D47D4B-2310-4C60-B0E7-EEEB1E0B780D}" type="presParOf" srcId="{6E8D4F14-CE4E-4598-8E20-1783F9D0DF25}" destId="{3D322135-6416-4233-B82C-5EDF90D84D88}" srcOrd="2" destOrd="0" presId="urn:microsoft.com/office/officeart/2005/8/layout/bList2"/>
    <dgm:cxn modelId="{435168FC-7108-4FAB-91C2-BB43D1D5492A}" type="presParOf" srcId="{6E8D4F14-CE4E-4598-8E20-1783F9D0DF25}" destId="{B9123280-6419-4FF4-8833-02B5E27E3210}" srcOrd="3" destOrd="0" presId="urn:microsoft.com/office/officeart/2005/8/layout/bList2"/>
    <dgm:cxn modelId="{583773F6-CF4C-4986-AF8E-384E1B44EFD1}" type="presParOf" srcId="{B8A08BA8-3D29-4AEB-93D9-CC510C4012D1}" destId="{73FE6A6C-321C-419A-B3BD-FD81DA763080}" srcOrd="11" destOrd="0" presId="urn:microsoft.com/office/officeart/2005/8/layout/bList2"/>
    <dgm:cxn modelId="{0D48541E-AE3A-4E83-A4E5-ED43FC90B5C7}" type="presParOf" srcId="{B8A08BA8-3D29-4AEB-93D9-CC510C4012D1}" destId="{2B72ED65-56CB-4221-9E1E-D0B2FB0C0BAA}" srcOrd="12" destOrd="0" presId="urn:microsoft.com/office/officeart/2005/8/layout/bList2"/>
    <dgm:cxn modelId="{D185ADEA-0612-45C3-A9A9-7219D60734E3}" type="presParOf" srcId="{2B72ED65-56CB-4221-9E1E-D0B2FB0C0BAA}" destId="{3F28C5E9-DF3E-4EB2-B494-398ED351C51B}" srcOrd="0" destOrd="0" presId="urn:microsoft.com/office/officeart/2005/8/layout/bList2"/>
    <dgm:cxn modelId="{46B6B163-E5D2-47D1-9626-32A83415983C}" type="presParOf" srcId="{2B72ED65-56CB-4221-9E1E-D0B2FB0C0BAA}" destId="{8CE70023-9936-4F9D-A43F-BB5D361E84FD}" srcOrd="1" destOrd="0" presId="urn:microsoft.com/office/officeart/2005/8/layout/bList2"/>
    <dgm:cxn modelId="{F97B3F07-4193-475A-99F3-72C4D50EF4B2}" type="presParOf" srcId="{2B72ED65-56CB-4221-9E1E-D0B2FB0C0BAA}" destId="{08837D23-6C96-413F-BE5B-A46A70BC6427}" srcOrd="2" destOrd="0" presId="urn:microsoft.com/office/officeart/2005/8/layout/bList2"/>
    <dgm:cxn modelId="{AD56D0AE-0689-40E2-ABCC-634E2BE21EE6}" type="presParOf" srcId="{2B72ED65-56CB-4221-9E1E-D0B2FB0C0BAA}" destId="{5E46C255-671B-4E94-A95B-519AB3842B41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A29FC-228E-4D6A-915A-B480041782BC}" type="datetime1">
              <a:rPr lang="uk-UA" smtClean="0"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E2DA-0A74-4645-80A9-FA83F219262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D3BF3-582B-4E22-96FB-BCCC25A62D8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E7041-EFA9-4430-B707-700C688FF81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CA55C-729A-422B-B99A-C93C1BCA433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BCE1E-25EA-43A9-867E-06D5DE3D4494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430F1-16C7-40E8-9AA7-CCF78F6B9E5D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8DC3F-8DC2-4E4D-B87C-32B6577C369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64201-FDA6-4940-B61B-2F4F025434B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CAE9F7-6596-43E1-9050-F257A232B95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EE9804-D084-42F2-A3F0-FFE1BF50BD32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96F6C8-9D97-4B3C-888A-968F61391FF8}" type="datetime1">
              <a:rPr lang="uk-UA" smtClean="0"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829761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772400" cy="11997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357562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формули 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0"/>
            <a:ext cx="8786813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3238500" cy="180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428868"/>
            <a:ext cx="2500330" cy="2369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830" y="2428868"/>
            <a:ext cx="3017170" cy="23526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85728"/>
            <a:ext cx="785818" cy="90443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99BA-AB58-4FB6-93C8-D61754A034AA}" type="datetime1">
              <a:rPr lang="uk-UA" smtClean="0"/>
              <a:t>13.01.2013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Calibri" pitchFamily="34" charset="0"/>
              </a:rPr>
              <a:t>Редагування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створеної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формули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Контекстне меню формули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3941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Редагування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створеної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її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фрагментів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видалення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вставлення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замінювання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переміщення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копіювання</a:t>
            </a:r>
            <a:r>
              <a:rPr lang="ru-RU" sz="2500" dirty="0" smtClean="0">
                <a:latin typeface="Calibri" pitchFamily="34" charset="0"/>
              </a:rPr>
              <a:t>) </a:t>
            </a:r>
            <a:r>
              <a:rPr lang="ru-RU" sz="2500" dirty="0" err="1" smtClean="0">
                <a:latin typeface="Calibri" pitchFamily="34" charset="0"/>
              </a:rPr>
              <a:t>здійснюється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стандартними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засобами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</a:rPr>
              <a:t>Word</a:t>
            </a:r>
            <a:r>
              <a:rPr lang="ru-RU" sz="2500" dirty="0" smtClean="0">
                <a:latin typeface="Calibri" pitchFamily="34" charset="0"/>
              </a:rPr>
              <a:t> 2007, а </a:t>
            </a:r>
            <a:r>
              <a:rPr lang="ru-RU" sz="2500" dirty="0" err="1" smtClean="0">
                <a:latin typeface="Calibri" pitchFamily="34" charset="0"/>
              </a:rPr>
              <a:t>також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використанням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елементів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керування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вкладки Конструктор</a:t>
            </a:r>
          </a:p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Під</a:t>
            </a:r>
            <a:r>
              <a:rPr lang="ru-RU" sz="2500" dirty="0" smtClean="0">
                <a:latin typeface="Calibri" pitchFamily="34" charset="0"/>
              </a:rPr>
              <a:t> час </a:t>
            </a:r>
            <a:r>
              <a:rPr lang="ru-RU" sz="2500" dirty="0" err="1" smtClean="0">
                <a:latin typeface="Calibri" pitchFamily="34" charset="0"/>
              </a:rPr>
              <a:t>форматування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можна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змінити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властивостей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окремих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символів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встановити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міжрядковий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інтервал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відступи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вирівнювання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спосіб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розташування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 в </a:t>
            </a:r>
            <a:r>
              <a:rPr lang="ru-RU" sz="2500" dirty="0" err="1" smtClean="0">
                <a:latin typeface="Calibri" pitchFamily="34" charset="0"/>
              </a:rPr>
              <a:t>документі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тощо</a:t>
            </a:r>
            <a:r>
              <a:rPr lang="ru-RU" sz="25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цього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використовуємся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елементи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керування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міні-панелі</a:t>
            </a:r>
            <a:r>
              <a:rPr lang="ru-RU" sz="2500" dirty="0" smtClean="0">
                <a:latin typeface="Calibri" pitchFamily="34" charset="0"/>
              </a:rPr>
              <a:t>, вкладки </a:t>
            </a:r>
            <a:r>
              <a:rPr lang="ru-RU" sz="2500" dirty="0" err="1" smtClean="0">
                <a:latin typeface="Calibri" pitchFamily="34" charset="0"/>
              </a:rPr>
              <a:t>Основна</a:t>
            </a:r>
            <a:r>
              <a:rPr lang="ru-RU" sz="2500" dirty="0" smtClean="0">
                <a:latin typeface="Calibri" pitchFamily="34" charset="0"/>
              </a:rPr>
              <a:t> та </a:t>
            </a:r>
            <a:r>
              <a:rPr lang="ru-RU" sz="2500" dirty="0" err="1" smtClean="0">
                <a:latin typeface="Calibri" pitchFamily="34" charset="0"/>
              </a:rPr>
              <a:t>команди</a:t>
            </a:r>
            <a:r>
              <a:rPr lang="ru-RU" sz="2500" dirty="0" smtClean="0">
                <a:latin typeface="Calibri" pitchFamily="34" charset="0"/>
              </a:rPr>
              <a:t> контекстного меню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16A6-1126-4DEA-BF0D-EA8012F090F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512662" cy="27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Calibri" pitchFamily="34" charset="0"/>
              </a:rPr>
              <a:t>Редагування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створеної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формули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Створену</a:t>
            </a:r>
            <a:r>
              <a:rPr lang="ru-RU" sz="2500" dirty="0" smtClean="0">
                <a:latin typeface="Calibri" pitchFamily="34" charset="0"/>
              </a:rPr>
              <a:t> формулу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її</a:t>
            </a:r>
            <a:r>
              <a:rPr lang="ru-RU" sz="2500" dirty="0" smtClean="0">
                <a:latin typeface="Calibri" pitchFamily="34" charset="0"/>
              </a:rPr>
              <a:t> фрагмент </a:t>
            </a:r>
            <a:r>
              <a:rPr lang="ru-RU" sz="2500" dirty="0" err="1" smtClean="0">
                <a:latin typeface="Calibri" pitchFamily="34" charset="0"/>
              </a:rPr>
              <a:t>користувач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може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додати</a:t>
            </a:r>
            <a:r>
              <a:rPr lang="ru-RU" sz="2500" dirty="0" smtClean="0">
                <a:latin typeface="Calibri" pitchFamily="34" charset="0"/>
              </a:rPr>
              <a:t> до </a:t>
            </a:r>
            <a:r>
              <a:rPr lang="ru-RU" sz="2500" dirty="0" err="1" smtClean="0">
                <a:latin typeface="Calibri" pitchFamily="34" charset="0"/>
              </a:rPr>
              <a:t>колекції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вбудованих</a:t>
            </a:r>
            <a:r>
              <a:rPr lang="ru-RU" sz="2500" dirty="0" smtClean="0">
                <a:latin typeface="Calibri" pitchFamily="34" charset="0"/>
              </a:rPr>
              <a:t> формул. Для </a:t>
            </a:r>
            <a:r>
              <a:rPr lang="ru-RU" sz="2500" dirty="0" err="1" smtClean="0">
                <a:latin typeface="Calibri" pitchFamily="34" charset="0"/>
              </a:rPr>
              <a:t>цього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потрібно</a:t>
            </a:r>
            <a:r>
              <a:rPr lang="ru-RU" sz="2500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1). </a:t>
            </a:r>
            <a:r>
              <a:rPr lang="ru-RU" sz="2500" dirty="0" err="1" smtClean="0">
                <a:latin typeface="Calibri" pitchFamily="34" charset="0"/>
              </a:rPr>
              <a:t>Виділити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створену</a:t>
            </a:r>
            <a:r>
              <a:rPr lang="ru-RU" sz="2500" dirty="0" smtClean="0">
                <a:latin typeface="Calibri" pitchFamily="34" charset="0"/>
              </a:rPr>
              <a:t> формулу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2). </a:t>
            </a:r>
            <a:r>
              <a:rPr lang="ru-RU" sz="2500" dirty="0" err="1" smtClean="0">
                <a:latin typeface="Calibri" pitchFamily="34" charset="0"/>
              </a:rPr>
              <a:t>Виконати</a:t>
            </a:r>
            <a:r>
              <a:rPr lang="ru-RU" sz="2500" dirty="0" smtClean="0">
                <a:latin typeface="Calibri" pitchFamily="34" charset="0"/>
              </a:rPr>
              <a:t> Конструктор =&gt; </a:t>
            </a:r>
            <a:r>
              <a:rPr lang="ru-RU" sz="2500" dirty="0" err="1" smtClean="0">
                <a:latin typeface="Calibri" pitchFamily="34" charset="0"/>
              </a:rPr>
              <a:t>Знаряддя</a:t>
            </a:r>
            <a:r>
              <a:rPr lang="ru-RU" sz="2500" dirty="0" smtClean="0">
                <a:latin typeface="Calibri" pitchFamily="34" charset="0"/>
              </a:rPr>
              <a:t> =&gt; </a:t>
            </a:r>
            <a:r>
              <a:rPr lang="ru-RU" sz="2500" dirty="0" err="1" smtClean="0">
                <a:latin typeface="Calibri" pitchFamily="34" charset="0"/>
              </a:rPr>
              <a:t>Рівняння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3). </a:t>
            </a:r>
            <a:r>
              <a:rPr lang="ru-RU" sz="2500" dirty="0" err="1" smtClean="0">
                <a:latin typeface="Calibri" pitchFamily="34" charset="0"/>
              </a:rPr>
              <a:t>Вибрати</a:t>
            </a:r>
            <a:r>
              <a:rPr lang="ru-RU" sz="2500" dirty="0" smtClean="0">
                <a:latin typeface="Calibri" pitchFamily="34" charset="0"/>
              </a:rPr>
              <a:t> у списку команду </a:t>
            </a:r>
            <a:r>
              <a:rPr lang="ru-RU" sz="2500" dirty="0" err="1" smtClean="0">
                <a:latin typeface="Calibri" pitchFamily="34" charset="0"/>
              </a:rPr>
              <a:t>Зберегти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в </a:t>
            </a:r>
            <a:r>
              <a:rPr lang="ru-RU" sz="2500" dirty="0" err="1" smtClean="0">
                <a:latin typeface="Calibri" pitchFamily="34" charset="0"/>
              </a:rPr>
              <a:t>колекції</a:t>
            </a:r>
            <a:r>
              <a:rPr lang="ru-RU" sz="2500" dirty="0" smtClean="0">
                <a:latin typeface="Calibri" pitchFamily="34" charset="0"/>
              </a:rPr>
              <a:t> формул.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4). </a:t>
            </a:r>
            <a:r>
              <a:rPr lang="ru-RU" sz="2500" dirty="0" smtClean="0">
                <a:latin typeface="Calibri" pitchFamily="34" charset="0"/>
              </a:rPr>
              <a:t>Увести у </a:t>
            </a:r>
            <a:r>
              <a:rPr lang="ru-RU" sz="2500" dirty="0" err="1" smtClean="0">
                <a:latin typeface="Calibri" pitchFamily="34" charset="0"/>
              </a:rPr>
              <a:t>діалоговому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вікні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Створення</a:t>
            </a:r>
            <a:r>
              <a:rPr lang="ru-RU" sz="2500" dirty="0" smtClean="0">
                <a:latin typeface="Calibri" pitchFamily="34" charset="0"/>
              </a:rPr>
              <a:t> стандартного блока </a:t>
            </a:r>
            <a:r>
              <a:rPr lang="ru-RU" sz="2500" dirty="0" err="1" smtClean="0">
                <a:latin typeface="Calibri" pitchFamily="34" charset="0"/>
              </a:rPr>
              <a:t>ім'я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створеної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вказати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інших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параметрів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5). </a:t>
            </a:r>
            <a:r>
              <a:rPr lang="ru-RU" sz="2500" dirty="0" err="1" smtClean="0">
                <a:latin typeface="Calibri" pitchFamily="34" charset="0"/>
              </a:rPr>
              <a:t>Вибрати</a:t>
            </a:r>
            <a:r>
              <a:rPr lang="ru-RU" sz="2500" dirty="0" smtClean="0">
                <a:latin typeface="Calibri" pitchFamily="34" charset="0"/>
              </a:rPr>
              <a:t> кнопку ОК.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F93E-74CE-4D46-A77B-A14532F2B9E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190476" cy="234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476250" cy="657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876675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sz="4400" dirty="0" smtClean="0"/>
              <a:t> </a:t>
            </a:r>
            <a:r>
              <a:rPr lang="en-US" sz="4400" dirty="0" smtClean="0"/>
              <a:t>Smart Art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500594" cy="41716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dirty="0" err="1" smtClean="0">
                <a:latin typeface="Calibri" pitchFamily="34" charset="0"/>
              </a:rPr>
              <a:t>Об'єкти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ru-RU" sz="5200" dirty="0" smtClean="0">
                <a:latin typeface="Calibri" pitchFamily="34" charset="0"/>
              </a:rPr>
              <a:t> (англ. </a:t>
            </a:r>
            <a:r>
              <a:rPr lang="en-US" sz="5200" dirty="0" smtClean="0">
                <a:latin typeface="Calibri" pitchFamily="34" charset="0"/>
              </a:rPr>
              <a:t>smart</a:t>
            </a:r>
            <a:r>
              <a:rPr lang="ru-RU" sz="5200" dirty="0" smtClean="0">
                <a:latin typeface="Calibri" pitchFamily="34" charset="0"/>
              </a:rPr>
              <a:t> - </a:t>
            </a:r>
            <a:r>
              <a:rPr lang="ru-RU" sz="5200" dirty="0" err="1" smtClean="0">
                <a:latin typeface="Calibri" pitchFamily="34" charset="0"/>
              </a:rPr>
              <a:t>розумний</a:t>
            </a:r>
            <a:r>
              <a:rPr lang="ru-RU" sz="5200" dirty="0" smtClean="0">
                <a:latin typeface="Calibri" pitchFamily="34" charset="0"/>
              </a:rPr>
              <a:t>, </a:t>
            </a:r>
            <a:r>
              <a:rPr lang="en-US" sz="5200" dirty="0" smtClean="0">
                <a:latin typeface="Calibri" pitchFamily="34" charset="0"/>
              </a:rPr>
              <a:t>art</a:t>
            </a:r>
            <a:r>
              <a:rPr lang="ru-RU" sz="5200" dirty="0" smtClean="0">
                <a:latin typeface="Calibri" pitchFamily="34" charset="0"/>
              </a:rPr>
              <a:t> - </a:t>
            </a:r>
            <a:r>
              <a:rPr lang="ru-RU" sz="5200" dirty="0" err="1" smtClean="0">
                <a:latin typeface="Calibri" pitchFamily="34" charset="0"/>
              </a:rPr>
              <a:t>мистецтво</a:t>
            </a:r>
            <a:r>
              <a:rPr lang="ru-RU" sz="5200" dirty="0" smtClean="0">
                <a:latin typeface="Calibri" pitchFamily="34" charset="0"/>
              </a:rPr>
              <a:t>) - </a:t>
            </a:r>
            <a:r>
              <a:rPr lang="ru-RU" sz="5200" dirty="0" err="1" smtClean="0">
                <a:latin typeface="Calibri" pitchFamily="34" charset="0"/>
              </a:rPr>
              <a:t>новий</a:t>
            </a:r>
            <a:r>
              <a:rPr lang="ru-RU" sz="5200" dirty="0" smtClean="0">
                <a:latin typeface="Calibri" pitchFamily="34" charset="0"/>
              </a:rPr>
              <a:t> тип </a:t>
            </a:r>
            <a:r>
              <a:rPr lang="ru-RU" sz="5200" dirty="0" err="1" smtClean="0">
                <a:latin typeface="Calibri" pitchFamily="34" charset="0"/>
              </a:rPr>
              <a:t>графічних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об'єктів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smtClean="0">
                <a:latin typeface="Calibri" pitchFamily="34" charset="0"/>
              </a:rPr>
              <a:t>Microsoft Office Word</a:t>
            </a:r>
            <a:r>
              <a:rPr lang="ru-RU" sz="5200" dirty="0" smtClean="0">
                <a:latin typeface="Calibri" pitchFamily="34" charset="0"/>
              </a:rPr>
              <a:t> 2007, </a:t>
            </a:r>
            <a:r>
              <a:rPr lang="ru-RU" sz="5200" dirty="0" err="1" smtClean="0">
                <a:latin typeface="Calibri" pitchFamily="34" charset="0"/>
              </a:rPr>
              <a:t>які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дають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можливість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користувачу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подавати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структуровані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дані</a:t>
            </a:r>
            <a:r>
              <a:rPr lang="ru-RU" sz="5200" dirty="0" smtClean="0">
                <a:latin typeface="Calibri" pitchFamily="34" charset="0"/>
              </a:rPr>
              <a:t> в текстовому </a:t>
            </a:r>
            <a:r>
              <a:rPr lang="ru-RU" sz="5200" dirty="0" err="1" smtClean="0">
                <a:latin typeface="Calibri" pitchFamily="34" charset="0"/>
              </a:rPr>
              <a:t>документі</a:t>
            </a:r>
            <a:r>
              <a:rPr lang="ru-RU" sz="5200" dirty="0" smtClean="0">
                <a:latin typeface="Calibri" pitchFamily="34" charset="0"/>
              </a:rPr>
              <a:t> у </a:t>
            </a:r>
            <a:r>
              <a:rPr lang="ru-RU" sz="5200" dirty="0" err="1" smtClean="0">
                <a:latin typeface="Calibri" pitchFamily="34" charset="0"/>
              </a:rPr>
              <a:t>вигляді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різноманітних</a:t>
            </a:r>
            <a:r>
              <a:rPr lang="ru-RU" sz="5200" dirty="0" smtClean="0">
                <a:latin typeface="Calibri" pitchFamily="34" charset="0"/>
              </a:rPr>
              <a:t> схем. </a:t>
            </a:r>
            <a:r>
              <a:rPr lang="ru-RU" sz="5200" dirty="0" err="1" smtClean="0">
                <a:latin typeface="Calibri" pitchFamily="34" charset="0"/>
              </a:rPr>
              <a:t>Їхнє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використання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дає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змогу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зробити</a:t>
            </a:r>
            <a:r>
              <a:rPr lang="ru-RU" sz="5200" dirty="0" smtClean="0">
                <a:latin typeface="Calibri" pitchFamily="34" charset="0"/>
              </a:rPr>
              <a:t> документ </a:t>
            </a:r>
            <a:r>
              <a:rPr lang="ru-RU" sz="5200" dirty="0" err="1" smtClean="0">
                <a:latin typeface="Calibri" pitchFamily="34" charset="0"/>
              </a:rPr>
              <a:t>більш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виразним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наочним</a:t>
            </a:r>
            <a:r>
              <a:rPr lang="ru-RU" sz="5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5200" dirty="0" smtClean="0">
                <a:latin typeface="Calibri" pitchFamily="34" charset="0"/>
              </a:rPr>
              <a:t>У </a:t>
            </a:r>
            <a:r>
              <a:rPr lang="en-US" sz="5200" dirty="0" smtClean="0">
                <a:latin typeface="Calibri" pitchFamily="34" charset="0"/>
              </a:rPr>
              <a:t>Word 2007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є</a:t>
            </a:r>
            <a:r>
              <a:rPr lang="ru-RU" sz="5200" dirty="0" smtClean="0">
                <a:latin typeface="Calibri" pitchFamily="34" charset="0"/>
              </a:rPr>
              <a:t> готова </a:t>
            </a:r>
            <a:r>
              <a:rPr lang="ru-RU" sz="5200" dirty="0" err="1" smtClean="0">
                <a:latin typeface="Calibri" pitchFamily="34" charset="0"/>
              </a:rPr>
              <a:t>колекція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об'єктів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en-US" sz="5200" dirty="0" smtClean="0">
                <a:latin typeface="Calibri" pitchFamily="34" charset="0"/>
              </a:rPr>
              <a:t>,</a:t>
            </a:r>
            <a:r>
              <a:rPr lang="ru-RU" sz="5200" dirty="0" smtClean="0">
                <a:latin typeface="Calibri" pitchFamily="34" charset="0"/>
              </a:rPr>
              <a:t> широкий </a:t>
            </a:r>
            <a:r>
              <a:rPr lang="ru-RU" sz="5200" dirty="0" err="1" smtClean="0">
                <a:latin typeface="Calibri" pitchFamily="34" charset="0"/>
              </a:rPr>
              <a:t>набір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різноманітних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макетів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якої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згрупований</a:t>
            </a:r>
            <a:r>
              <a:rPr lang="ru-RU" sz="5200" dirty="0" smtClean="0">
                <a:latin typeface="Calibri" pitchFamily="34" charset="0"/>
              </a:rPr>
              <a:t> у </a:t>
            </a:r>
            <a:r>
              <a:rPr lang="ru-RU" sz="5200" dirty="0" err="1" smtClean="0">
                <a:latin typeface="Calibri" pitchFamily="34" charset="0"/>
              </a:rPr>
              <a:t>кілька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категорій</a:t>
            </a:r>
            <a:r>
              <a:rPr lang="ru-RU" sz="52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5200" dirty="0" err="1" smtClean="0">
                <a:latin typeface="Calibri" pitchFamily="34" charset="0"/>
              </a:rPr>
              <a:t>Крім</a:t>
            </a:r>
            <a:r>
              <a:rPr lang="ru-RU" sz="5200" dirty="0" smtClean="0">
                <a:latin typeface="Calibri" pitchFamily="34" charset="0"/>
              </a:rPr>
              <a:t> того, </a:t>
            </a:r>
            <a:r>
              <a:rPr lang="ru-RU" sz="5200" dirty="0" err="1" smtClean="0">
                <a:latin typeface="Calibri" pitchFamily="34" charset="0"/>
              </a:rPr>
              <a:t>користувач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може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розробити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власний</a:t>
            </a:r>
            <a:r>
              <a:rPr lang="ru-RU" sz="5200" dirty="0" smtClean="0">
                <a:latin typeface="Calibri" pitchFamily="34" charset="0"/>
              </a:rPr>
              <a:t> макет </a:t>
            </a:r>
            <a:r>
              <a:rPr lang="ru-RU" sz="5200" dirty="0" err="1" smtClean="0">
                <a:latin typeface="Calibri" pitchFamily="34" charset="0"/>
              </a:rPr>
              <a:t>об'єкта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зберегти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його</a:t>
            </a:r>
            <a:r>
              <a:rPr lang="ru-RU" sz="5200" dirty="0" smtClean="0">
                <a:latin typeface="Calibri" pitchFamily="34" charset="0"/>
              </a:rPr>
              <a:t> в </a:t>
            </a:r>
            <a:r>
              <a:rPr lang="ru-RU" sz="5200" dirty="0" err="1" smtClean="0">
                <a:latin typeface="Calibri" pitchFamily="34" charset="0"/>
              </a:rPr>
              <a:t>колекції</a:t>
            </a:r>
            <a:r>
              <a:rPr lang="ru-RU" sz="5200" dirty="0" smtClean="0">
                <a:latin typeface="Calibri" pitchFamily="34" charset="0"/>
              </a:rPr>
              <a:t> для </a:t>
            </a:r>
            <a:r>
              <a:rPr lang="ru-RU" sz="5200" dirty="0" err="1" smtClean="0">
                <a:latin typeface="Calibri" pitchFamily="34" charset="0"/>
              </a:rPr>
              <a:t>подальшого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використання</a:t>
            </a:r>
            <a:r>
              <a:rPr lang="ru-RU" sz="5200" dirty="0" smtClean="0">
                <a:latin typeface="Calibri" pitchFamily="34" charset="0"/>
              </a:rPr>
              <a:t>.</a:t>
            </a:r>
            <a:r>
              <a:rPr lang="ru-RU" sz="48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Для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створення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об'єкта</a:t>
            </a: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Calibri" pitchFamily="34" charset="0"/>
              </a:rPr>
              <a:t>SmartArt</a:t>
            </a: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потрібно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місце</a:t>
            </a:r>
            <a:r>
              <a:rPr lang="ru-RU" sz="4800" i="1" dirty="0" smtClean="0">
                <a:latin typeface="Calibri" pitchFamily="34" charset="0"/>
              </a:rPr>
              <a:t> в </a:t>
            </a:r>
            <a:r>
              <a:rPr lang="ru-RU" sz="4800" i="1" dirty="0" err="1" smtClean="0">
                <a:latin typeface="Calibri" pitchFamily="34" charset="0"/>
              </a:rPr>
              <a:t>документі</a:t>
            </a:r>
            <a:r>
              <a:rPr lang="ru-RU" sz="4800" i="1" dirty="0" smtClean="0">
                <a:latin typeface="Calibri" pitchFamily="34" charset="0"/>
              </a:rPr>
              <a:t>, </a:t>
            </a:r>
            <a:r>
              <a:rPr lang="ru-RU" sz="4800" i="1" dirty="0" err="1" smtClean="0">
                <a:latin typeface="Calibri" pitchFamily="34" charset="0"/>
              </a:rPr>
              <a:t>куди</a:t>
            </a:r>
            <a:r>
              <a:rPr lang="ru-RU" sz="4800" i="1" dirty="0" smtClean="0">
                <a:latin typeface="Calibri" pitchFamily="34" charset="0"/>
              </a:rPr>
              <a:t> буде </a:t>
            </a:r>
            <a:r>
              <a:rPr lang="ru-RU" sz="4800" i="1" dirty="0" err="1" smtClean="0">
                <a:latin typeface="Calibri" pitchFamily="34" charset="0"/>
              </a:rPr>
              <a:t>вставлятися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об'єкт</a:t>
            </a:r>
            <a:r>
              <a:rPr lang="ru-RU" sz="4800" i="1" dirty="0" smtClean="0">
                <a:latin typeface="Calibri" pitchFamily="34" charset="0"/>
              </a:rPr>
              <a:t>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Виконати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Вставлення</a:t>
            </a:r>
            <a:r>
              <a:rPr lang="ru-RU" sz="4800" i="1" dirty="0" smtClean="0">
                <a:latin typeface="Calibri" pitchFamily="34" charset="0"/>
              </a:rPr>
              <a:t> =&gt; </a:t>
            </a:r>
            <a:r>
              <a:rPr lang="ru-RU" sz="4800" i="1" dirty="0" err="1" smtClean="0">
                <a:latin typeface="Calibri" pitchFamily="34" charset="0"/>
              </a:rPr>
              <a:t>Зображення</a:t>
            </a:r>
            <a:r>
              <a:rPr lang="ru-RU" sz="4800" i="1" dirty="0" smtClean="0">
                <a:latin typeface="Calibri" pitchFamily="34" charset="0"/>
              </a:rPr>
              <a:t> =&gt;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, </a:t>
            </a:r>
            <a:r>
              <a:rPr lang="ru-RU" sz="4800" i="1" dirty="0" err="1" smtClean="0">
                <a:latin typeface="Calibri" pitchFamily="34" charset="0"/>
              </a:rPr>
              <a:t>що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відкриває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вікно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колекції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макетів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Вибір</a:t>
            </a:r>
            <a:r>
              <a:rPr lang="ru-RU" sz="4800" i="1" dirty="0" smtClean="0">
                <a:latin typeface="Calibri" pitchFamily="34" charset="0"/>
              </a:rPr>
              <a:t> рисунка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в списку </a:t>
            </a:r>
            <a:r>
              <a:rPr lang="ru-RU" sz="4800" i="1" dirty="0" err="1" smtClean="0">
                <a:latin typeface="Calibri" pitchFamily="34" charset="0"/>
              </a:rPr>
              <a:t>зліва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вікна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Вибір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рисунка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потрібну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категорію</a:t>
            </a:r>
            <a:r>
              <a:rPr lang="ru-RU" sz="4800" i="1" dirty="0" smtClean="0">
                <a:latin typeface="Calibri" pitchFamily="34" charset="0"/>
              </a:rPr>
              <a:t> макета.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в центральному списку </a:t>
            </a:r>
            <a:r>
              <a:rPr lang="ru-RU" sz="4800" i="1" dirty="0" err="1" smtClean="0">
                <a:latin typeface="Calibri" pitchFamily="34" charset="0"/>
              </a:rPr>
              <a:t>вікна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Вибір</a:t>
            </a:r>
            <a:r>
              <a:rPr lang="ru-RU" sz="4800" i="1" dirty="0" smtClean="0">
                <a:latin typeface="Calibri" pitchFamily="34" charset="0"/>
              </a:rPr>
              <a:t> рисунка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відповідний</a:t>
            </a:r>
            <a:r>
              <a:rPr lang="ru-RU" sz="4800" i="1" dirty="0" smtClean="0">
                <a:latin typeface="Calibri" pitchFamily="34" charset="0"/>
              </a:rPr>
              <a:t> тип макета.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кнопку ОК.</a:t>
            </a:r>
          </a:p>
          <a:p>
            <a:pPr marL="0" lvl="4" indent="0">
              <a:buNone/>
            </a:pPr>
            <a:endParaRPr lang="ru-RU" sz="21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2DC4-6EF3-49D9-B6F3-EB087806301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785818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300544" cy="23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Вставка колекції </a:t>
            </a:r>
            <a:r>
              <a:rPr lang="en-US" dirty="0" err="1" smtClean="0">
                <a:solidFill>
                  <a:srgbClr val="7B9899"/>
                </a:solidFill>
              </a:rPr>
              <a:t>SmardArt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2357438" cy="2446338"/>
          </a:xfrm>
          <a:noFill/>
          <a:ln>
            <a:solidFill>
              <a:schemeClr val="tx1"/>
            </a:solidFill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443865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599579">
            <a:off x="804863" y="19558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793964">
            <a:off x="4071144" y="2499519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37172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8391254">
            <a:off x="6844555" y="3093484"/>
            <a:ext cx="571490" cy="167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23812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000504"/>
            <a:ext cx="268128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714612" y="5072074"/>
            <a:ext cx="142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5143512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E7D3-6B01-41C2-BCDB-ED5497601AB3}" type="datetime1">
              <a:rPr lang="uk-UA" smtClean="0"/>
              <a:t>13.01.2013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8786874" cy="2363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 	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		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		</a:t>
            </a:r>
            <a:endParaRPr lang="ru-RU" sz="4000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2905-4B0A-407F-9FBA-F2C45318466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sz="4400" dirty="0" smtClean="0"/>
              <a:t> </a:t>
            </a:r>
            <a:r>
              <a:rPr lang="en-US" sz="4400" dirty="0" smtClean="0"/>
              <a:t>Smart Art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7" y="1300163"/>
          <a:ext cx="89297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Макет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000108"/>
            <a:ext cx="4354544" cy="438594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Вибираючи</a:t>
            </a:r>
            <a:r>
              <a:rPr lang="ru-RU" dirty="0" smtClean="0">
                <a:latin typeface="Calibri" pitchFamily="34" charset="0"/>
              </a:rPr>
              <a:t> макет,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продумати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спосіб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урахуванням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макетів</a:t>
            </a:r>
            <a:r>
              <a:rPr lang="ru-RU" dirty="0" smtClean="0">
                <a:latin typeface="Calibri" pitchFamily="34" charset="0"/>
              </a:rPr>
              <a:t>, яке </a:t>
            </a:r>
            <a:r>
              <a:rPr lang="ru-RU" dirty="0" err="1" smtClean="0">
                <a:latin typeface="Calibri" pitchFamily="34" charset="0"/>
              </a:rPr>
              <a:t>описане</a:t>
            </a:r>
            <a:r>
              <a:rPr lang="ru-RU" dirty="0" smtClean="0">
                <a:latin typeface="Calibri" pitchFamily="34" charset="0"/>
              </a:rPr>
              <a:t> справа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враховувати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схемі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їхня</a:t>
            </a:r>
            <a:r>
              <a:rPr lang="ru-RU" dirty="0" smtClean="0">
                <a:latin typeface="Calibri" pitchFamily="34" charset="0"/>
              </a:rPr>
              <a:t> велика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негативно </a:t>
            </a:r>
            <a:r>
              <a:rPr lang="ru-RU" dirty="0" err="1" smtClean="0">
                <a:latin typeface="Calibri" pitchFamily="34" charset="0"/>
              </a:rPr>
              <a:t>впливатиме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візуальне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сприймання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6BE-ABB3-4329-B405-7A3D862E67A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041775" cy="2183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Макет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043890" cy="76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в поточному </a:t>
            </a:r>
            <a:r>
              <a:rPr lang="ru-RU" dirty="0" err="1" smtClean="0">
                <a:latin typeface="Calibri" pitchFamily="34" charset="0"/>
              </a:rPr>
              <a:t>місці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з'являється</a:t>
            </a:r>
            <a:r>
              <a:rPr lang="ru-RU" dirty="0" smtClean="0">
                <a:latin typeface="Calibri" pitchFamily="34" charset="0"/>
              </a:rPr>
              <a:t> макет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обведений рамкою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маркерами </a:t>
            </a:r>
            <a:r>
              <a:rPr lang="ru-RU" dirty="0" err="1" smtClean="0">
                <a:latin typeface="Calibri" pitchFamily="34" charset="0"/>
              </a:rPr>
              <a:t>зміни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FF5-21E3-4D82-ABD9-347E7541018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884932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1785918" y="142873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29322" y="12144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86248" y="200024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00760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071934" y="12144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000760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786314" y="335756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00760" y="314324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00010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Область тексту для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введення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даних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1857364"/>
            <a:ext cx="1747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Об'єкт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 pitchFamily="34" charset="0"/>
              </a:rPr>
              <a:t>SmartArt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2428868"/>
            <a:ext cx="157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Дані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всередині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фігури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3143248"/>
            <a:ext cx="147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Маркери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зміни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розмірів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Прямая со стрелкой 24"/>
          <p:cNvCxnSpPr>
            <a:stCxn id="18" idx="6"/>
          </p:cNvCxnSpPr>
          <p:nvPr/>
        </p:nvCxnSpPr>
        <p:spPr>
          <a:xfrm flipV="1">
            <a:off x="5143504" y="3286124"/>
            <a:ext cx="428628" cy="2500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5"/>
          </p:cNvCxnSpPr>
          <p:nvPr/>
        </p:nvCxnSpPr>
        <p:spPr>
          <a:xfrm rot="16200000" flipH="1">
            <a:off x="4876881" y="3876756"/>
            <a:ext cx="480937" cy="523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429156" cy="6072230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фігур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безпосередньо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самій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увівши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необхідний</a:t>
            </a:r>
            <a:r>
              <a:rPr lang="ru-RU" dirty="0" smtClean="0">
                <a:latin typeface="Calibri" pitchFamily="34" charset="0"/>
              </a:rPr>
              <a:t> текст.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розташована</a:t>
            </a:r>
            <a:r>
              <a:rPr lang="ru-RU" dirty="0" smtClean="0">
                <a:latin typeface="Calibri" pitchFamily="34" charset="0"/>
              </a:rPr>
              <a:t> справа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, — </a:t>
            </a:r>
            <a:r>
              <a:rPr lang="ru-RU" dirty="0" err="1" smtClean="0">
                <a:latin typeface="Calibri" pitchFamily="34" charset="0"/>
              </a:rPr>
              <a:t>уведені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автоматично </a:t>
            </a:r>
            <a:r>
              <a:rPr lang="ru-RU" dirty="0" err="1" smtClean="0">
                <a:latin typeface="Calibri" pitchFamily="34" charset="0"/>
              </a:rPr>
              <a:t>відображаються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відповідній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фігурі</a:t>
            </a:r>
            <a:r>
              <a:rPr lang="ru-RU" dirty="0" smtClean="0">
                <a:latin typeface="Calibri" pitchFamily="34" charset="0"/>
              </a:rPr>
              <a:t>. Область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приховати</a:t>
            </a:r>
            <a:r>
              <a:rPr lang="ru-RU" dirty="0" smtClean="0">
                <a:latin typeface="Calibri" pitchFamily="34" charset="0"/>
              </a:rPr>
              <a:t> (кнопкою </a:t>
            </a:r>
            <a:r>
              <a:rPr lang="ru-RU" dirty="0" err="1" smtClean="0">
                <a:latin typeface="Calibri" pitchFamily="34" charset="0"/>
              </a:rPr>
              <a:t>закриття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відобразити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зліва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межі</a:t>
            </a:r>
            <a:r>
              <a:rPr lang="ru-RU" dirty="0" smtClean="0">
                <a:latin typeface="Calibri" pitchFamily="34" charset="0"/>
              </a:rPr>
              <a:t> рисунка кнопки.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Залежно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макета </a:t>
            </a: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</a:t>
            </a:r>
            <a:r>
              <a:rPr lang="ru-RU" dirty="0" smtClean="0">
                <a:latin typeface="Calibri" pitchFamily="34" charset="0"/>
              </a:rPr>
              <a:t> списку 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 </a:t>
            </a:r>
            <a:r>
              <a:rPr lang="ru-RU" dirty="0" smtClean="0">
                <a:latin typeface="Calibri" pitchFamily="34" charset="0"/>
              </a:rPr>
              <a:t>представлений в </a:t>
            </a:r>
            <a:r>
              <a:rPr lang="ru-RU" dirty="0" err="1" smtClean="0">
                <a:latin typeface="Calibri" pitchFamily="34" charset="0"/>
              </a:rPr>
              <a:t>об'єкті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</a:rPr>
              <a:t>окрема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всередині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списку автоматично </a:t>
            </a:r>
            <a:r>
              <a:rPr lang="ru-RU" dirty="0" err="1" smtClean="0">
                <a:latin typeface="Calibri" pitchFamily="34" charset="0"/>
              </a:rPr>
              <a:t>відображається</a:t>
            </a:r>
            <a:r>
              <a:rPr lang="ru-RU" dirty="0" smtClean="0">
                <a:latin typeface="Calibri" pitchFamily="34" charset="0"/>
              </a:rPr>
              <a:t> на рисунку.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D31E-CEFC-43FA-A854-B4EE363B7CF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2225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000528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57190" cy="7620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429156" cy="29289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тимчасових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вкладок Конструктор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Формат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з'являються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Стрічці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розділі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Знаряддя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63F6-F90A-48F8-901B-27CD3A7A3834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086100" cy="828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686175" cy="838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4267200" cy="828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429000"/>
            <a:ext cx="84772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928934"/>
            <a:ext cx="4429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Групи вказівок вкладки Конструктор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285728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Групи вказівок вкладки Макет</a:t>
            </a: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928670"/>
            <a:ext cx="2162175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928802"/>
            <a:ext cx="4572032" cy="7830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928934"/>
            <a:ext cx="296227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000504"/>
            <a:ext cx="1152525" cy="771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Урок 6</a:t>
            </a:r>
          </a:p>
          <a:p>
            <a:r>
              <a:rPr lang="uk-UA" dirty="0" smtClean="0"/>
              <a:t>Тема уроку: Створення спеціальних об’єктів у текстовому документі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460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Створити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графіку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Конструктор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Додати фігуру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до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ще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однієї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того самого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. У списку кнопки </a:t>
                      </a:r>
                      <a:r>
                        <a:rPr lang="ru-RU" sz="1200" b="0" dirty="0" err="1" smtClean="0"/>
                        <a:t>можна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вибрати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інші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варіанти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Додати маркер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до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маркованого</a:t>
                      </a:r>
                      <a:r>
                        <a:rPr lang="ru-RU" sz="1200" b="0" dirty="0" smtClean="0"/>
                        <a:t> списку (</a:t>
                      </a:r>
                      <a:r>
                        <a:rPr lang="ru-RU" sz="1200" b="0" dirty="0" err="1" smtClean="0"/>
                        <a:t>якщо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дає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змогу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вибраний</a:t>
                      </a:r>
                      <a:r>
                        <a:rPr lang="ru-RU" sz="1200" b="0" dirty="0" smtClean="0"/>
                        <a:t> Макет)</a:t>
                      </a:r>
                    </a:p>
                    <a:p>
                      <a:pPr marL="0" indent="0" algn="l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Справа наліво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змінення</a:t>
                      </a:r>
                      <a:r>
                        <a:rPr lang="ru-RU" sz="1200" b="0" dirty="0" smtClean="0"/>
                        <a:t> порядку </a:t>
                      </a:r>
                      <a:r>
                        <a:rPr lang="ru-RU" sz="1200" b="0" dirty="0" err="1" smtClean="0"/>
                        <a:t>розташування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</a:t>
                      </a:r>
                      <a:r>
                        <a:rPr lang="ru-RU" sz="1200" b="0" dirty="0" smtClean="0"/>
                        <a:t> - справа </a:t>
                      </a:r>
                      <a:r>
                        <a:rPr lang="ru-RU" sz="1200" b="0" dirty="0" err="1" smtClean="0"/>
                        <a:t>наліво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чи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зліва</a:t>
                      </a:r>
                      <a:r>
                        <a:rPr lang="ru-RU" sz="1200" b="0" dirty="0" smtClean="0"/>
                        <a:t> направо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Структура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розміщення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</a:t>
                      </a:r>
                      <a:r>
                        <a:rPr lang="ru-RU" sz="1200" b="0" dirty="0" smtClean="0"/>
                        <a:t> на </a:t>
                      </a:r>
                      <a:r>
                        <a:rPr lang="ru-RU" sz="1200" b="0" dirty="0" err="1" smtClean="0"/>
                        <a:t>гілках</a:t>
                      </a:r>
                      <a:endParaRPr lang="ru-RU" sz="1200" b="0" dirty="0" smtClean="0"/>
                    </a:p>
                    <a:p>
                      <a:pPr marL="0" indent="0">
                        <a:buNone/>
                      </a:pPr>
                      <a:r>
                        <a:rPr lang="ru-RU" sz="1200" b="0" dirty="0" err="1" smtClean="0"/>
                        <a:t>організаційної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діаграми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Підвищити рівень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підвищення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в </a:t>
                      </a:r>
                      <a:r>
                        <a:rPr lang="ru-RU" sz="1200" b="0" dirty="0" err="1" smtClean="0"/>
                        <a:t>ієрархічній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структурі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07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Знизити рівень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пониження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cap="small" dirty="0" smtClean="0"/>
                        <a:t> в </a:t>
                      </a:r>
                      <a:r>
                        <a:rPr lang="ru-RU" sz="1200" b="0" dirty="0" err="1" smtClean="0"/>
                        <a:t>ієрархічній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структурі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Область тексту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відображення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або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приховування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області</a:t>
                      </a:r>
                      <a:r>
                        <a:rPr lang="ru-RU" sz="1200" b="0" dirty="0" smtClean="0"/>
                        <a:t> тексту</a:t>
                      </a:r>
                    </a:p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6A3-7353-42DA-8C00-ADB463E2D9B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45" y="2814639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9000"/>
            <a:ext cx="365128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929066"/>
            <a:ext cx="285752" cy="2609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357694"/>
            <a:ext cx="285752" cy="2556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857760"/>
            <a:ext cx="285752" cy="2540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8974" y="5291136"/>
            <a:ext cx="31583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41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Макети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Конструктор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вибору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іншого</a:t>
                      </a:r>
                      <a:r>
                        <a:rPr lang="ru-RU" sz="1200" b="0" dirty="0" smtClean="0"/>
                        <a:t> макета об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ru-RU" sz="1200" b="0" dirty="0" err="1" smtClean="0"/>
                        <a:t>єкта</a:t>
                      </a:r>
                      <a:r>
                        <a:rPr lang="ru-RU" sz="1200" b="0" dirty="0" smtClean="0"/>
                        <a:t>. Перегляд списку </a:t>
                      </a:r>
                      <a:r>
                        <a:rPr lang="ru-RU" sz="1200" b="0" dirty="0" err="1" smtClean="0"/>
                        <a:t>макетів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означеної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категорії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здійснюється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кнопок </a:t>
                      </a:r>
                      <a:r>
                        <a:rPr lang="ru-RU" sz="1200" b="0" dirty="0" err="1" smtClean="0"/>
                        <a:t>прокручування</a:t>
                      </a:r>
                      <a:r>
                        <a:rPr lang="ru-RU" sz="1200" b="0" dirty="0" smtClean="0"/>
                        <a:t>,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всього</a:t>
                      </a:r>
                      <a:r>
                        <a:rPr lang="ru-RU" sz="1200" b="0" dirty="0" smtClean="0"/>
                        <a:t> списку </a:t>
                      </a:r>
                      <a:r>
                        <a:rPr lang="ru-RU" sz="1200" b="0" dirty="0" err="1" smtClean="0"/>
                        <a:t>макетів</a:t>
                      </a:r>
                      <a:r>
                        <a:rPr lang="ru-RU" sz="1200" b="0" dirty="0" smtClean="0"/>
                        <a:t> –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кнопки </a:t>
                      </a:r>
                      <a:r>
                        <a:rPr lang="ru-RU" sz="1200" b="0" dirty="0" err="1" smtClean="0"/>
                        <a:t>Додатково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/>
                        <a:t>Група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Стилі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err="1" smtClean="0">
                          <a:latin typeface="Calibri" pitchFamily="34" charset="0"/>
                        </a:rPr>
                        <a:t>SmartArt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0" dirty="0" smtClean="0"/>
                        <a:t>вкладки</a:t>
                      </a:r>
                      <a:r>
                        <a:rPr lang="ru-RU" sz="1800" b="1" dirty="0" smtClean="0"/>
                        <a:t> Конструктор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Змінити кольори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кольорової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гами</a:t>
                      </a:r>
                      <a:r>
                        <a:rPr lang="ru-RU" sz="1200" b="0" dirty="0" smtClean="0"/>
                        <a:t> макета</a:t>
                      </a:r>
                    </a:p>
                    <a:p>
                      <a:pPr marL="0" indent="0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вибору</a:t>
                      </a:r>
                      <a:r>
                        <a:rPr lang="ru-RU" sz="1200" b="0" dirty="0" smtClean="0"/>
                        <a:t> стилю </a:t>
                      </a:r>
                      <a:r>
                        <a:rPr lang="ru-RU" sz="1200" b="0" dirty="0" err="1" smtClean="0"/>
                        <a:t>оформлення</a:t>
                      </a:r>
                      <a:r>
                        <a:rPr lang="ru-RU" sz="1200" b="0" dirty="0" smtClean="0"/>
                        <a:t> об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ru-RU" sz="1200" b="0" dirty="0" err="1" smtClean="0"/>
                        <a:t>єкта</a:t>
                      </a:r>
                      <a:r>
                        <a:rPr lang="ru-RU" sz="1200" b="0" dirty="0" smtClean="0"/>
                        <a:t>. Перегляд списку </a:t>
                      </a:r>
                      <a:r>
                        <a:rPr lang="ru-RU" sz="1200" b="0" dirty="0" err="1" smtClean="0"/>
                        <a:t>здійснюється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кнопок </a:t>
                      </a:r>
                      <a:r>
                        <a:rPr lang="ru-RU" sz="1200" b="0" dirty="0" err="1" smtClean="0"/>
                        <a:t>прокручування</a:t>
                      </a:r>
                      <a:r>
                        <a:rPr lang="ru-RU" sz="1200" b="0" dirty="0" smtClean="0"/>
                        <a:t>,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всього</a:t>
                      </a:r>
                      <a:r>
                        <a:rPr lang="ru-RU" sz="1200" b="0" dirty="0" smtClean="0"/>
                        <a:t> списку –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кнопки </a:t>
                      </a:r>
                      <a:r>
                        <a:rPr lang="ru-RU" sz="1200" b="0" dirty="0" err="1" smtClean="0"/>
                        <a:t>Додатково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/>
                        <a:t>Група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Скинути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0" dirty="0" smtClean="0"/>
                        <a:t>вкладки</a:t>
                      </a:r>
                      <a:r>
                        <a:rPr lang="ru-RU" sz="1800" b="1" dirty="0" smtClean="0"/>
                        <a:t> Конструктор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07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Скинути графіку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скасування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всіх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змін</a:t>
                      </a:r>
                      <a:r>
                        <a:rPr lang="ru-RU" sz="1200" b="0" dirty="0" smtClean="0"/>
                        <a:t> в </a:t>
                      </a:r>
                      <a:r>
                        <a:rPr lang="ru-RU" sz="1200" b="0" dirty="0" err="1" smtClean="0"/>
                        <a:t>оформленні</a:t>
                      </a:r>
                      <a:r>
                        <a:rPr lang="ru-RU" sz="1200" b="0" dirty="0" smtClean="0"/>
                        <a:t> макета, </a:t>
                      </a:r>
                      <a:r>
                        <a:rPr lang="ru-RU" sz="1200" b="0" dirty="0" err="1" smtClean="0"/>
                        <a:t>які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були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зроблені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після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його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ru-RU" sz="1200" b="0" baseline="0" dirty="0" err="1" smtClean="0"/>
                        <a:t>вставлення</a:t>
                      </a:r>
                      <a:r>
                        <a:rPr lang="ru-RU" sz="1200" b="0" baseline="0" dirty="0" smtClean="0"/>
                        <a:t> в документ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73B3-0ECC-4039-9A33-516A204952A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02" y="2147885"/>
            <a:ext cx="2114550" cy="638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6" y="3781420"/>
            <a:ext cx="2028825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20" y="3352799"/>
            <a:ext cx="352425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898" y="4833936"/>
            <a:ext cx="466725" cy="323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Фігури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Формат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Редагувати у двовимірному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перетворення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тривимірного</a:t>
                      </a:r>
                      <a:r>
                        <a:rPr lang="ru-RU" sz="1200" b="0" dirty="0" smtClean="0"/>
                        <a:t> макета на </a:t>
                      </a:r>
                      <a:r>
                        <a:rPr lang="ru-RU" sz="1200" b="0" dirty="0" err="1" smtClean="0"/>
                        <a:t>двовимірний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</a:t>
                      </a:r>
                      <a:r>
                        <a:rPr lang="ru-RU" sz="1200" b="0" dirty="0" smtClean="0"/>
                        <a:t> метою </a:t>
                      </a:r>
                      <a:r>
                        <a:rPr lang="ru-RU" sz="1200" b="0" dirty="0" err="1" smtClean="0"/>
                        <a:t>більш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наочного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редагування</a:t>
                      </a:r>
                      <a:r>
                        <a:rPr lang="ru-RU" sz="1200" b="0" dirty="0" smtClean="0"/>
                        <a:t> та </a:t>
                      </a:r>
                      <a:r>
                        <a:rPr lang="ru-RU" sz="1200" b="0" dirty="0" err="1" smtClean="0"/>
                        <a:t>повернення</a:t>
                      </a:r>
                      <a:r>
                        <a:rPr lang="ru-RU" sz="1200" b="0" dirty="0" smtClean="0"/>
                        <a:t> в режим </a:t>
                      </a:r>
                      <a:r>
                        <a:rPr lang="ru-RU" sz="1200" b="0" dirty="0" err="1" smtClean="0"/>
                        <a:t>тривимірного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зображення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Змінити фігуру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списку </a:t>
                      </a:r>
                      <a:r>
                        <a:rPr lang="ru-RU" sz="1200" b="0" dirty="0" err="1" smtClean="0"/>
                        <a:t>графічних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примітивів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</a:t>
                      </a:r>
                      <a:r>
                        <a:rPr lang="ru-RU" sz="1200" b="0" dirty="0" smtClean="0"/>
                        <a:t> метою </a:t>
                      </a:r>
                      <a:r>
                        <a:rPr lang="ru-RU" sz="1200" b="0" dirty="0" err="1" smtClean="0"/>
                        <a:t>заміни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обє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uk-UA" sz="1200" b="0" dirty="0" err="1" smtClean="0"/>
                        <a:t>кта</a:t>
                      </a:r>
                      <a:r>
                        <a:rPr lang="uk-UA" sz="1200" b="0" dirty="0" smtClean="0"/>
                        <a:t> на іншу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Збільшити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збільшення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розмірів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Зменшити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зменшення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розмірів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3D36-8781-4D04-A842-2E66D2F42F9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342900" cy="304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2" y="2790824"/>
            <a:ext cx="261939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299" y="3238499"/>
            <a:ext cx="269876" cy="242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7078" y="3619495"/>
            <a:ext cx="271447" cy="2443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формул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sz="2600" dirty="0" err="1" smtClean="0">
                <a:latin typeface="Calibri" pitchFamily="34" charset="0"/>
              </a:rPr>
              <a:t>Під</a:t>
            </a:r>
            <a:r>
              <a:rPr lang="ru-RU" sz="2600" dirty="0" smtClean="0">
                <a:latin typeface="Calibri" pitchFamily="34" charset="0"/>
              </a:rPr>
              <a:t> час </a:t>
            </a:r>
            <a:r>
              <a:rPr lang="ru-RU" sz="2600" dirty="0" err="1" smtClean="0">
                <a:latin typeface="Calibri" pitchFamily="34" charset="0"/>
              </a:rPr>
              <a:t>підготовки</a:t>
            </a:r>
            <a:r>
              <a:rPr lang="ru-RU" sz="2600" dirty="0" smtClean="0">
                <a:latin typeface="Calibri" pitchFamily="34" charset="0"/>
              </a:rPr>
              <a:t> в текстовому </a:t>
            </a:r>
            <a:r>
              <a:rPr lang="ru-RU" sz="2600" dirty="0" err="1" smtClean="0">
                <a:latin typeface="Calibri" pitchFamily="34" charset="0"/>
              </a:rPr>
              <a:t>редакторі</a:t>
            </a:r>
            <a:r>
              <a:rPr lang="ru-RU" sz="2600" dirty="0" smtClean="0">
                <a:latin typeface="Calibri" pitchFamily="34" charset="0"/>
              </a:rPr>
              <a:t> реферату </a:t>
            </a:r>
            <a:r>
              <a:rPr lang="ru-RU" sz="2600" dirty="0" err="1" smtClean="0">
                <a:latin typeface="Calibri" pitchFamily="34" charset="0"/>
              </a:rPr>
              <a:t>чи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наукової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статті</a:t>
            </a:r>
            <a:r>
              <a:rPr lang="ru-RU" sz="2600" dirty="0" smtClean="0">
                <a:latin typeface="Calibri" pitchFamily="34" charset="0"/>
              </a:rPr>
              <a:t> в документ </a:t>
            </a:r>
            <a:r>
              <a:rPr lang="ru-RU" sz="2600" dirty="0" err="1" smtClean="0">
                <a:latin typeface="Calibri" pitchFamily="34" charset="0"/>
              </a:rPr>
              <a:t>іноді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рівняння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формулювання</a:t>
            </a:r>
            <a:r>
              <a:rPr lang="ru-RU" sz="2600" dirty="0" smtClean="0">
                <a:latin typeface="Calibri" pitchFamily="34" charset="0"/>
              </a:rPr>
              <a:t> теорем та </a:t>
            </a:r>
            <a:r>
              <a:rPr lang="ru-RU" sz="2600" dirty="0" err="1" smtClean="0">
                <a:latin typeface="Calibri" pitchFamily="34" charset="0"/>
              </a:rPr>
              <a:t>їхні</a:t>
            </a:r>
            <a:r>
              <a:rPr lang="ru-RU" sz="2600" dirty="0" smtClean="0">
                <a:latin typeface="Calibri" pitchFamily="34" charset="0"/>
              </a:rPr>
              <a:t>  </a:t>
            </a:r>
            <a:r>
              <a:rPr lang="ru-RU" sz="2600" dirty="0" err="1" smtClean="0">
                <a:latin typeface="Calibri" pitchFamily="34" charset="0"/>
              </a:rPr>
              <a:t>доведення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що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використовують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особливу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символіку</a:t>
            </a:r>
            <a:r>
              <a:rPr lang="ru-RU" sz="2600" dirty="0" smtClean="0">
                <a:latin typeface="Calibri" pitchFamily="34" charset="0"/>
              </a:rPr>
              <a:t>: мате- </a:t>
            </a:r>
            <a:r>
              <a:rPr lang="ru-RU" sz="2600" dirty="0" err="1" smtClean="0">
                <a:latin typeface="Calibri" pitchFamily="34" charset="0"/>
              </a:rPr>
              <a:t>иатяяну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фізичну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хімічну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ін</a:t>
            </a:r>
            <a:r>
              <a:rPr lang="ru-RU" sz="26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sz="2600" dirty="0" err="1" smtClean="0">
                <a:latin typeface="Calibri" pitchFamily="34" charset="0"/>
              </a:rPr>
              <a:t>Із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створенням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нескладних</a:t>
            </a:r>
            <a:r>
              <a:rPr lang="ru-RU" sz="2600" dirty="0" smtClean="0">
                <a:latin typeface="Calibri" pitchFamily="34" charset="0"/>
              </a:rPr>
              <a:t> формул, </a:t>
            </a:r>
            <a:r>
              <a:rPr lang="ru-RU" sz="2600" dirty="0" err="1" smtClean="0">
                <a:latin typeface="Calibri" pitchFamily="34" charset="0"/>
              </a:rPr>
              <a:t>які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містять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літери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грецького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алфавіту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математичні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ви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вже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ознайомилися</a:t>
            </a:r>
            <a:r>
              <a:rPr lang="ru-RU" sz="2600" dirty="0" smtClean="0">
                <a:latin typeface="Calibri" pitchFamily="34" charset="0"/>
              </a:rPr>
              <a:t> в 9-му </a:t>
            </a:r>
            <a:r>
              <a:rPr lang="ru-RU" sz="2600" dirty="0" err="1" smtClean="0">
                <a:latin typeface="Calibri" pitchFamily="34" charset="0"/>
              </a:rPr>
              <a:t>класі</a:t>
            </a:r>
            <a:r>
              <a:rPr lang="ru-RU" sz="2600" dirty="0" smtClean="0">
                <a:latin typeface="Calibri" pitchFamily="34" charset="0"/>
              </a:rPr>
              <a:t>. Практично </a:t>
            </a:r>
            <a:r>
              <a:rPr lang="ru-RU" sz="2600" dirty="0" err="1" smtClean="0">
                <a:latin typeface="Calibri" pitchFamily="34" charset="0"/>
              </a:rPr>
              <a:t>всі</a:t>
            </a:r>
            <a:r>
              <a:rPr lang="ru-RU" sz="2600" dirty="0" smtClean="0">
                <a:latin typeface="Calibri" pitchFamily="34" charset="0"/>
              </a:rPr>
              <a:t> вони </a:t>
            </a:r>
            <a:r>
              <a:rPr lang="ru-RU" sz="2600" dirty="0" err="1" smtClean="0">
                <a:latin typeface="Calibri" pitchFamily="34" charset="0"/>
              </a:rPr>
              <a:t>мали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лінійний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вигляд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тобто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елементи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записані</a:t>
            </a:r>
            <a:r>
              <a:rPr lang="ru-RU" sz="2600" dirty="0" smtClean="0">
                <a:latin typeface="Calibri" pitchFamily="34" charset="0"/>
              </a:rPr>
              <a:t> в одному рядку, в них </a:t>
            </a:r>
            <a:r>
              <a:rPr lang="ru-RU" sz="2600" dirty="0" err="1" smtClean="0">
                <a:latin typeface="Calibri" pitchFamily="34" charset="0"/>
              </a:rPr>
              <a:t>немає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звичайних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дробів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знаків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коренів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інших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багаторівневих</a:t>
            </a:r>
            <a:r>
              <a:rPr lang="ru-RU" sz="2600" dirty="0" smtClean="0">
                <a:latin typeface="Calibri" pitchFamily="34" charset="0"/>
              </a:rPr>
              <a:t> структур. </a:t>
            </a:r>
            <a:r>
              <a:rPr lang="ru-RU" sz="2600" dirty="0" err="1" smtClean="0">
                <a:latin typeface="Calibri" pitchFamily="34" charset="0"/>
              </a:rPr>
              <a:t>Наприклад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0" indent="266700">
              <a:buNone/>
            </a:pPr>
            <a:r>
              <a:rPr lang="en-US" sz="2600" dirty="0" smtClean="0">
                <a:latin typeface="Calibri" pitchFamily="34" charset="0"/>
              </a:rPr>
              <a:t>Na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en-US" sz="2600" dirty="0" smtClean="0">
                <a:latin typeface="Calibri" pitchFamily="34" charset="0"/>
              </a:rPr>
              <a:t>C</a:t>
            </a:r>
            <a:r>
              <a:rPr lang="ru-RU" sz="2600" dirty="0" smtClean="0">
                <a:latin typeface="Calibri" pitchFamily="34" charset="0"/>
              </a:rPr>
              <a:t>0</a:t>
            </a:r>
            <a:r>
              <a:rPr lang="ru-RU" sz="2600" baseline="-25000" dirty="0" smtClean="0">
                <a:latin typeface="Calibri" pitchFamily="34" charset="0"/>
              </a:rPr>
              <a:t>4</a:t>
            </a:r>
            <a:r>
              <a:rPr lang="ru-RU" sz="2600" dirty="0" smtClean="0">
                <a:latin typeface="Calibri" pitchFamily="34" charset="0"/>
              </a:rPr>
              <a:t> + 2НС</a:t>
            </a:r>
            <a:r>
              <a:rPr lang="en-US" sz="2600" dirty="0" smtClean="0">
                <a:latin typeface="Calibri" pitchFamily="34" charset="0"/>
              </a:rPr>
              <a:t>L</a:t>
            </a:r>
            <a:r>
              <a:rPr lang="ru-RU" sz="2600" dirty="0" smtClean="0">
                <a:latin typeface="Cambria Math"/>
                <a:ea typeface="Cambria Math"/>
              </a:rPr>
              <a:t>⇔</a:t>
            </a:r>
            <a:r>
              <a:rPr lang="ru-RU" sz="2600" dirty="0" smtClean="0">
                <a:latin typeface="Calibri" pitchFamily="34" charset="0"/>
              </a:rPr>
              <a:t>2</a:t>
            </a:r>
            <a:r>
              <a:rPr lang="en-US" sz="2600" dirty="0" err="1" smtClean="0">
                <a:latin typeface="Calibri" pitchFamily="34" charset="0"/>
              </a:rPr>
              <a:t>NaCL</a:t>
            </a:r>
            <a:r>
              <a:rPr lang="en-US" sz="2600" dirty="0" smtClean="0">
                <a:latin typeface="Calibri" pitchFamily="34" charset="0"/>
              </a:rPr>
              <a:t>+</a:t>
            </a:r>
            <a:r>
              <a:rPr lang="ru-RU" sz="2600" dirty="0" smtClean="0">
                <a:latin typeface="Calibri" pitchFamily="34" charset="0"/>
              </a:rPr>
              <a:t>С0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ru-RU" sz="2600" dirty="0" smtClean="0">
                <a:latin typeface="Calibri" pitchFamily="34" charset="0"/>
              </a:rPr>
              <a:t> + Н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ru-RU" sz="2600" dirty="0" smtClean="0">
                <a:latin typeface="Calibri" pitchFamily="34" charset="0"/>
              </a:rPr>
              <a:t>0, </a:t>
            </a:r>
          </a:p>
          <a:p>
            <a:pPr marL="0" indent="266700">
              <a:buNone/>
            </a:pPr>
            <a:r>
              <a:rPr lang="el-GR" sz="2600" dirty="0" smtClean="0">
                <a:latin typeface="Cambria Math"/>
                <a:ea typeface="Cambria Math"/>
              </a:rPr>
              <a:t>α</a:t>
            </a:r>
            <a:r>
              <a:rPr lang="en-US" sz="2600" dirty="0" smtClean="0">
                <a:latin typeface="Cambria Math"/>
                <a:ea typeface="Cambria Math"/>
              </a:rPr>
              <a:t> + </a:t>
            </a:r>
            <a:r>
              <a:rPr lang="el-GR" sz="2600" dirty="0" smtClean="0">
                <a:latin typeface="Cambria Math"/>
                <a:ea typeface="Cambria Math"/>
              </a:rPr>
              <a:t>β</a:t>
            </a:r>
            <a:r>
              <a:rPr lang="en-US" sz="2600" dirty="0" smtClean="0">
                <a:latin typeface="Cambria Math"/>
                <a:ea typeface="Cambria Math"/>
              </a:rPr>
              <a:t> + </a:t>
            </a:r>
            <a:r>
              <a:rPr lang="el-GR" sz="2600" dirty="0" smtClean="0">
                <a:latin typeface="Cambria Math"/>
                <a:ea typeface="Cambria Math"/>
              </a:rPr>
              <a:t>γ</a:t>
            </a:r>
            <a:r>
              <a:rPr lang="en-US" sz="2600" dirty="0" smtClean="0">
                <a:latin typeface="Cambria Math"/>
                <a:ea typeface="Cambria Math"/>
              </a:rPr>
              <a:t> </a:t>
            </a:r>
            <a:r>
              <a:rPr lang="ru-RU" sz="2600" dirty="0" smtClean="0">
                <a:latin typeface="Calibri" pitchFamily="34" charset="0"/>
              </a:rPr>
              <a:t>= 180°.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556209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таких формул </a:t>
            </a:r>
            <a:r>
              <a:rPr lang="ru-RU" dirty="0" err="1" smtClean="0">
                <a:latin typeface="Calibri" pitchFamily="34" charset="0"/>
              </a:rPr>
              <a:t>використовують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Символ. Для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Символ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Інші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i="1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індексу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кнопок </a:t>
            </a:r>
            <a:r>
              <a:rPr lang="ru-RU" dirty="0" err="1" smtClean="0">
                <a:latin typeface="Calibri" pitchFamily="34" charset="0"/>
              </a:rPr>
              <a:t>Підрядковий</a:t>
            </a:r>
            <a:r>
              <a:rPr lang="ru-RU" dirty="0" smtClean="0">
                <a:latin typeface="Calibri" pitchFamily="34" charset="0"/>
              </a:rPr>
              <a:t> знак </a:t>
            </a:r>
            <a:r>
              <a:rPr lang="ru-RU" dirty="0" err="1" smtClean="0">
                <a:latin typeface="Calibri" pitchFamily="34" charset="0"/>
              </a:rPr>
              <a:t>х</a:t>
            </a:r>
            <a:r>
              <a:rPr lang="ru-RU" dirty="0" smtClean="0">
                <a:latin typeface="Calibri" pitchFamily="34" charset="0"/>
              </a:rPr>
              <a:t>» та </a:t>
            </a:r>
            <a:r>
              <a:rPr lang="ru-RU" dirty="0" err="1" smtClean="0">
                <a:latin typeface="Calibri" pitchFamily="34" charset="0"/>
              </a:rPr>
              <a:t>Надрядковий</a:t>
            </a:r>
            <a:r>
              <a:rPr lang="ru-RU" dirty="0" smtClean="0">
                <a:latin typeface="Calibri" pitchFamily="34" charset="0"/>
              </a:rPr>
              <a:t> знак X, </a:t>
            </a:r>
            <a:r>
              <a:rPr lang="uk-UA" dirty="0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розташовані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Шрифт.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578-20BA-4EA4-8222-8F76A3BC969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57620" y="6407944"/>
            <a:ext cx="2873133" cy="365125"/>
          </a:xfrm>
        </p:spPr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Бережанської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- </a:t>
            </a:r>
            <a:r>
              <a:rPr lang="ru-RU" dirty="0" err="1" smtClean="0"/>
              <a:t>Цідило</a:t>
            </a:r>
            <a:r>
              <a:rPr lang="ru-RU" dirty="0" smtClean="0"/>
              <a:t> Я.Й.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643446"/>
            <a:ext cx="1575396" cy="285752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49850"/>
            <a:ext cx="1785950" cy="18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формул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556209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індексу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кнопок </a:t>
            </a:r>
            <a:r>
              <a:rPr lang="ru-RU" dirty="0" err="1" smtClean="0">
                <a:latin typeface="Calibri" pitchFamily="34" charset="0"/>
              </a:rPr>
              <a:t>Підрядковий</a:t>
            </a:r>
            <a:r>
              <a:rPr lang="ru-RU" dirty="0" smtClean="0">
                <a:latin typeface="Calibri" pitchFamily="34" charset="0"/>
              </a:rPr>
              <a:t> знак  та </a:t>
            </a:r>
            <a:r>
              <a:rPr lang="ru-RU" dirty="0" err="1" smtClean="0">
                <a:latin typeface="Calibri" pitchFamily="34" charset="0"/>
              </a:rPr>
              <a:t>Надрядковий</a:t>
            </a:r>
            <a:r>
              <a:rPr lang="ru-RU" dirty="0" smtClean="0">
                <a:latin typeface="Calibri" pitchFamily="34" charset="0"/>
              </a:rPr>
              <a:t> знак, </a:t>
            </a:r>
            <a:r>
              <a:rPr lang="uk-UA" dirty="0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розташовані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Шрифт.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642F-DDB6-4CC7-ABC6-E0C432A5153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876739" cy="428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064868" cy="13294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Вставлення формул з колекції вбудованих формул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Колекція вбудованих формул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85000" lnSpcReduction="20000"/>
          </a:bodyPr>
          <a:lstStyle/>
          <a:p>
            <a:pPr marL="85725" indent="457200">
              <a:buNone/>
            </a:pPr>
            <a:r>
              <a:rPr lang="ru-RU" sz="2300" dirty="0" err="1" smtClean="0">
                <a:latin typeface="Calibri" pitchFamily="34" charset="0"/>
              </a:rPr>
              <a:t>Вставити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текстовий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складніші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які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мають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багаторівневу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не </a:t>
            </a:r>
            <a:r>
              <a:rPr lang="ru-RU" sz="2300" dirty="0" err="1" smtClean="0">
                <a:latin typeface="Calibri" pitchFamily="34" charset="0"/>
              </a:rPr>
              <a:t>можуть</a:t>
            </a:r>
            <a:r>
              <a:rPr lang="ru-RU" sz="2300" dirty="0" smtClean="0">
                <a:latin typeface="Calibri" pitchFamily="34" charset="0"/>
              </a:rPr>
              <a:t> бути </a:t>
            </a:r>
            <a:r>
              <a:rPr lang="ru-RU" sz="2300" dirty="0" err="1" smtClean="0">
                <a:latin typeface="Calibri" pitchFamily="34" charset="0"/>
              </a:rPr>
              <a:t>розміщені</a:t>
            </a:r>
            <a:r>
              <a:rPr lang="ru-RU" sz="2300" dirty="0" smtClean="0">
                <a:latin typeface="Calibri" pitchFamily="34" charset="0"/>
              </a:rPr>
              <a:t> в одному рядку,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двома</a:t>
            </a:r>
            <a:r>
              <a:rPr lang="ru-RU" sz="2300" dirty="0" smtClean="0">
                <a:latin typeface="Calibri" pitchFamily="34" charset="0"/>
              </a:rPr>
              <a:t> способами.</a:t>
            </a:r>
          </a:p>
          <a:p>
            <a:pPr marL="85725" lvl="2" indent="457200">
              <a:buNone/>
            </a:pPr>
            <a:r>
              <a:rPr lang="ru-RU" sz="2300" dirty="0" smtClean="0">
                <a:latin typeface="Calibri" pitchFamily="34" charset="0"/>
              </a:rPr>
              <a:t>І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Вставлення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колекції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вбудованих</a:t>
            </a:r>
            <a:r>
              <a:rPr lang="ru-RU" sz="2300" dirty="0" smtClean="0">
                <a:latin typeface="Calibri" pitchFamily="34" charset="0"/>
              </a:rPr>
              <a:t> формул. 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вкладці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групі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список кнопки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Рівняння</a:t>
            </a:r>
            <a:r>
              <a:rPr lang="ru-RU" sz="2300" dirty="0" smtClean="0">
                <a:latin typeface="Calibri" pitchFamily="34" charset="0"/>
              </a:rPr>
              <a:t>      </a:t>
            </a:r>
            <a:r>
              <a:rPr lang="en-US" sz="2300" dirty="0" smtClean="0">
                <a:latin typeface="Calibri" pitchFamily="34" charset="0"/>
              </a:rPr>
              <a:t>(</a:t>
            </a:r>
            <a:r>
              <a:rPr lang="uk-UA" sz="2300" dirty="0" smtClean="0">
                <a:latin typeface="Calibri" pitchFamily="34" charset="0"/>
              </a:rPr>
              <a:t>формули</a:t>
            </a:r>
            <a:r>
              <a:rPr lang="en-US" sz="2300" dirty="0" smtClean="0">
                <a:latin typeface="Calibri" pitchFamily="34" charset="0"/>
              </a:rPr>
              <a:t>)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потрібну</a:t>
            </a:r>
            <a:r>
              <a:rPr lang="ru-RU" sz="2300" dirty="0" smtClean="0">
                <a:latin typeface="Calibri" pitchFamily="34" charset="0"/>
              </a:rPr>
              <a:t> формулу. </a:t>
            </a:r>
            <a:endParaRPr lang="en-US" sz="2300" dirty="0" smtClean="0">
              <a:latin typeface="Calibri" pitchFamily="34" charset="0"/>
            </a:endParaRP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додавати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їх</a:t>
            </a:r>
            <a:r>
              <a:rPr lang="ru-RU" sz="2300" dirty="0" smtClean="0">
                <a:latin typeface="Calibri" pitchFamily="34" charset="0"/>
              </a:rPr>
              <a:t> у </a:t>
            </a:r>
            <a:r>
              <a:rPr lang="ru-RU" sz="2300" dirty="0" err="1" smtClean="0">
                <a:latin typeface="Calibri" pitchFamily="34" charset="0"/>
              </a:rPr>
              <a:t>колекцію</a:t>
            </a:r>
            <a:r>
              <a:rPr lang="ru-RU" sz="23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2383-5B2A-404B-9B27-B2E19AA21A1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247651" cy="2476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57574" y="1444625"/>
            <a:ext cx="2416676" cy="3941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3"/>
            <a:ext cx="8858312" cy="3429024"/>
          </a:xfrm>
        </p:spPr>
        <p:txBody>
          <a:bodyPr>
            <a:normAutofit fontScale="77500" lnSpcReduction="20000"/>
          </a:bodyPr>
          <a:lstStyle/>
          <a:p>
            <a:pPr marL="85725" lvl="2" indent="457200">
              <a:buNone/>
            </a:pPr>
            <a:r>
              <a:rPr lang="ru-RU" sz="2300" dirty="0" smtClean="0">
                <a:latin typeface="Calibri" pitchFamily="34" charset="0"/>
              </a:rPr>
              <a:t>ІІ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не </a:t>
            </a:r>
            <a:r>
              <a:rPr lang="ru-RU" sz="2300" dirty="0" err="1" smtClean="0">
                <a:latin typeface="Calibri" pitchFamily="34" charset="0"/>
              </a:rPr>
              <a:t>знайдено</a:t>
            </a:r>
            <a:r>
              <a:rPr lang="ru-RU" sz="2300" dirty="0" smtClean="0">
                <a:latin typeface="Calibri" pitchFamily="34" charset="0"/>
              </a:rPr>
              <a:t> в списку </a:t>
            </a:r>
            <a:r>
              <a:rPr lang="ru-RU" sz="2300" dirty="0" err="1" smtClean="0">
                <a:latin typeface="Calibri" pitchFamily="34" charset="0"/>
              </a:rPr>
              <a:t>вбудованих</a:t>
            </a:r>
            <a:r>
              <a:rPr lang="ru-RU" sz="2300" dirty="0" smtClean="0">
                <a:latin typeface="Calibri" pitchFamily="34" charset="0"/>
              </a:rPr>
              <a:t>, то </a:t>
            </a: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власну</a:t>
            </a:r>
            <a:r>
              <a:rPr lang="ru-RU" sz="2300" dirty="0" smtClean="0">
                <a:latin typeface="Calibri" pitchFamily="34" charset="0"/>
              </a:rPr>
              <a:t> формулу, </a:t>
            </a:r>
            <a:r>
              <a:rPr lang="ru-RU" sz="2300" dirty="0" err="1" smtClean="0">
                <a:latin typeface="Calibri" pitchFamily="34" charset="0"/>
              </a:rPr>
              <a:t>скориставшись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спеціальним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засобом</a:t>
            </a:r>
            <a:r>
              <a:rPr lang="ru-RU" sz="2300" dirty="0" smtClean="0">
                <a:latin typeface="Calibri" pitchFamily="34" charset="0"/>
              </a:rPr>
              <a:t> Конструктор формул.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ньому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конструюються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окремих</a:t>
            </a:r>
            <a:r>
              <a:rPr lang="ru-RU" sz="2300" dirty="0" smtClean="0">
                <a:latin typeface="Calibri" pitchFamily="34" charset="0"/>
              </a:rPr>
              <a:t> структур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символів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використовуючи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відповідні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45720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відкриття</a:t>
            </a:r>
            <a:r>
              <a:rPr lang="ru-RU" sz="2300" dirty="0" smtClean="0">
                <a:latin typeface="Calibri" pitchFamily="34" charset="0"/>
              </a:rPr>
              <a:t> Конструктора формул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виконати</a:t>
            </a:r>
            <a:r>
              <a:rPr lang="ru-RU" sz="2300" i="1" dirty="0" smtClean="0"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Рівняння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Після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Стрічці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розділі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Робота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формулами </a:t>
            </a:r>
            <a:r>
              <a:rPr lang="ru-RU" sz="2300" dirty="0" err="1" smtClean="0">
                <a:latin typeface="Calibri" pitchFamily="34" charset="0"/>
              </a:rPr>
              <a:t>з'явиться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тимчасова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вкладка Конструктор</a:t>
            </a:r>
            <a:r>
              <a:rPr lang="ru-RU" sz="2300" dirty="0" smtClean="0">
                <a:latin typeface="Calibri" pitchFamily="34" charset="0"/>
              </a:rPr>
              <a:t>, а в </a:t>
            </a:r>
            <a:r>
              <a:rPr lang="ru-RU" sz="2300" dirty="0" err="1" smtClean="0">
                <a:latin typeface="Calibri" pitchFamily="34" charset="0"/>
              </a:rPr>
              <a:t>документі</a:t>
            </a:r>
            <a:r>
              <a:rPr lang="ru-RU" sz="2300" dirty="0" smtClean="0">
                <a:latin typeface="Calibri" pitchFamily="34" charset="0"/>
              </a:rPr>
              <a:t> - </a:t>
            </a:r>
            <a:r>
              <a:rPr lang="ru-RU" sz="2300" dirty="0" err="1" smtClean="0">
                <a:latin typeface="Calibri" pitchFamily="34" charset="0"/>
              </a:rPr>
              <a:t>спеціальна</a:t>
            </a:r>
            <a:r>
              <a:rPr lang="ru-RU" sz="2300" dirty="0" smtClean="0">
                <a:latin typeface="Calibri" pitchFamily="34" charset="0"/>
              </a:rPr>
              <a:t> область для </a:t>
            </a:r>
            <a:r>
              <a:rPr lang="ru-RU" sz="2300" dirty="0" err="1" smtClean="0">
                <a:latin typeface="Calibri" pitchFamily="34" charset="0"/>
              </a:rPr>
              <a:t>введення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457200">
              <a:buNone/>
            </a:pPr>
            <a:endParaRPr lang="ru-RU" sz="2300" dirty="0" smtClean="0">
              <a:latin typeface="Calibri" pitchFamily="34" charset="0"/>
            </a:endParaRPr>
          </a:p>
          <a:p>
            <a:pPr marL="85725" indent="457200">
              <a:buNone/>
            </a:pPr>
            <a:endParaRPr lang="ru-RU" sz="2300" dirty="0" smtClean="0">
              <a:latin typeface="Calibri" pitchFamily="34" charset="0"/>
            </a:endParaRPr>
          </a:p>
          <a:p>
            <a:pPr marL="85725" indent="457200">
              <a:buNone/>
            </a:pPr>
            <a:r>
              <a:rPr lang="ru-RU" sz="2300" dirty="0" err="1" smtClean="0">
                <a:latin typeface="Calibri" pitchFamily="34" charset="0"/>
              </a:rPr>
              <a:t>Групи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вказівок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тимчасової</a:t>
            </a:r>
            <a:r>
              <a:rPr lang="ru-RU" sz="2300" dirty="0" smtClean="0">
                <a:latin typeface="Calibri" pitchFamily="34" charset="0"/>
              </a:rPr>
              <a:t> вкладки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Конструктора формул: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77B3-65EC-4F1C-86D7-9A38FE26687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Вставлення формул багаторівневої структури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06608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5" y="3929066"/>
            <a:ext cx="447267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00636"/>
            <a:ext cx="6714351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143248"/>
            <a:ext cx="243364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Вставлення символів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5143512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Відкритий</a:t>
            </a:r>
            <a:r>
              <a:rPr lang="ru-RU" dirty="0" smtClean="0"/>
              <a:t> список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928671"/>
            <a:ext cx="4500594" cy="3857652"/>
          </a:xfrm>
        </p:spPr>
        <p:txBody>
          <a:bodyPr>
            <a:normAutofit fontScale="40000" lnSpcReduction="20000"/>
          </a:bodyPr>
          <a:lstStyle/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Літери</a:t>
            </a:r>
            <a:r>
              <a:rPr lang="ru-RU" sz="2900" dirty="0" smtClean="0">
                <a:latin typeface="Calibri" pitchFamily="34" charset="0"/>
              </a:rPr>
              <a:t>, знаки </a:t>
            </a:r>
            <a:r>
              <a:rPr lang="ru-RU" sz="2900" dirty="0" err="1" smtClean="0">
                <a:latin typeface="Calibri" pitchFamily="34" charset="0"/>
              </a:rPr>
              <a:t>арифметичних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операцій</a:t>
            </a:r>
            <a:r>
              <a:rPr lang="ru-RU" sz="2900" dirty="0" smtClean="0">
                <a:latin typeface="Calibri" pitchFamily="34" charset="0"/>
              </a:rPr>
              <a:t> та </a:t>
            </a:r>
            <a:r>
              <a:rPr lang="ru-RU" sz="2900" dirty="0" err="1" smtClean="0">
                <a:latin typeface="Calibri" pitchFamily="34" charset="0"/>
              </a:rPr>
              <a:t>інші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у формул</a:t>
            </a:r>
            <a:r>
              <a:rPr lang="ru-RU" sz="2900" baseline="-25000" dirty="0" smtClean="0">
                <a:latin typeface="Calibri" pitchFamily="34" charset="0"/>
              </a:rPr>
              <a:t> </a:t>
            </a:r>
            <a:r>
              <a:rPr lang="ru-RU" sz="2900" i="1" dirty="0" err="1" smtClean="0">
                <a:latin typeface="Calibri" pitchFamily="34" charset="0"/>
              </a:rPr>
              <a:t>можна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вводити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клавіатури</a:t>
            </a:r>
            <a:r>
              <a:rPr lang="ru-RU" sz="2900" dirty="0" smtClean="0">
                <a:latin typeface="Calibri" pitchFamily="34" charset="0"/>
              </a:rPr>
              <a:t>, а </a:t>
            </a:r>
            <a:r>
              <a:rPr lang="ru-RU" sz="2900" dirty="0" err="1" smtClean="0">
                <a:latin typeface="Calibri" pitchFamily="34" charset="0"/>
              </a:rPr>
              <a:t>спеціальні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- </a:t>
            </a:r>
            <a:r>
              <a:rPr lang="ru-RU" sz="2900" dirty="0" err="1" smtClean="0">
                <a:latin typeface="Calibri" pitchFamily="34" charset="0"/>
              </a:rPr>
              <a:t>вставляти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вибором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відповідних</a:t>
            </a:r>
            <a:r>
              <a:rPr lang="ru-RU" sz="2900" dirty="0" smtClean="0">
                <a:latin typeface="Calibri" pitchFamily="34" charset="0"/>
              </a:rPr>
              <a:t> кнопок у списках </a:t>
            </a:r>
            <a:r>
              <a:rPr lang="ru-RU" sz="2900" dirty="0" err="1" smtClean="0">
                <a:latin typeface="Calibri" pitchFamily="34" charset="0"/>
              </a:rPr>
              <a:t>групи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. </a:t>
            </a: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Усі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які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можна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вставити</a:t>
            </a:r>
            <a:r>
              <a:rPr lang="ru-RU" sz="2900" dirty="0" smtClean="0">
                <a:latin typeface="Calibri" pitchFamily="34" charset="0"/>
              </a:rPr>
              <a:t> в формулу, </a:t>
            </a:r>
            <a:r>
              <a:rPr lang="ru-RU" sz="2900" dirty="0" err="1" smtClean="0">
                <a:latin typeface="Calibri" pitchFamily="34" charset="0"/>
              </a:rPr>
              <a:t>розділені</a:t>
            </a:r>
            <a:r>
              <a:rPr lang="ru-RU" sz="2900" dirty="0" smtClean="0">
                <a:latin typeface="Calibri" pitchFamily="34" charset="0"/>
              </a:rPr>
              <a:t> у 8 </a:t>
            </a:r>
            <a:r>
              <a:rPr lang="ru-RU" sz="2900" dirty="0" err="1" smtClean="0">
                <a:latin typeface="Calibri" pitchFamily="34" charset="0"/>
              </a:rPr>
              <a:t>основних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наборів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які</a:t>
            </a:r>
            <a:r>
              <a:rPr lang="ru-RU" sz="2900" dirty="0" smtClean="0">
                <a:latin typeface="Calibri" pitchFamily="34" charset="0"/>
              </a:rPr>
              <a:t> у свою </a:t>
            </a:r>
            <a:r>
              <a:rPr lang="ru-RU" sz="2900" dirty="0" err="1" smtClean="0">
                <a:latin typeface="Calibri" pitchFamily="34" charset="0"/>
              </a:rPr>
              <a:t>чергу</a:t>
            </a:r>
            <a:r>
              <a:rPr lang="ru-RU" sz="2900" i="1" dirty="0" smtClean="0">
                <a:latin typeface="Calibri" pitchFamily="34" charset="0"/>
              </a:rPr>
              <a:t> </a:t>
            </a:r>
            <a:r>
              <a:rPr lang="ru-RU" sz="2900" i="1" dirty="0" err="1" smtClean="0">
                <a:latin typeface="Calibri" pitchFamily="34" charset="0"/>
              </a:rPr>
              <a:t>можуть</a:t>
            </a:r>
            <a:r>
              <a:rPr lang="ru-RU" sz="2900" dirty="0" smtClean="0">
                <a:latin typeface="Calibri" pitchFamily="34" charset="0"/>
              </a:rPr>
              <a:t> бути </a:t>
            </a:r>
            <a:r>
              <a:rPr lang="ru-RU" sz="2900" dirty="0" err="1" smtClean="0">
                <a:latin typeface="Calibri" pitchFamily="34" charset="0"/>
              </a:rPr>
              <a:t>об'єднані</a:t>
            </a:r>
            <a:r>
              <a:rPr lang="ru-RU" sz="2900" dirty="0" smtClean="0">
                <a:latin typeface="Calibri" pitchFamily="34" charset="0"/>
              </a:rPr>
              <a:t> в </a:t>
            </a:r>
            <a:r>
              <a:rPr lang="ru-RU" sz="2900" dirty="0" err="1" smtClean="0">
                <a:latin typeface="Calibri" pitchFamily="34" charset="0"/>
              </a:rPr>
              <a:t>окремі</a:t>
            </a:r>
            <a:r>
              <a:rPr lang="ru-RU" sz="2900" dirty="0" smtClean="0">
                <a:latin typeface="Calibri" pitchFamily="34" charset="0"/>
              </a:rPr>
              <a:t> блоки.</a:t>
            </a:r>
          </a:p>
          <a:p>
            <a:pPr marL="85725" indent="276225">
              <a:buNone/>
            </a:pPr>
            <a:r>
              <a:rPr lang="ru-RU" sz="2900" dirty="0" smtClean="0">
                <a:latin typeface="Calibri" pitchFamily="34" charset="0"/>
              </a:rPr>
              <a:t>На </a:t>
            </a:r>
            <a:r>
              <a:rPr lang="ru-RU" sz="2900" dirty="0" err="1" smtClean="0">
                <a:latin typeface="Calibri" pitchFamily="34" charset="0"/>
              </a:rPr>
              <a:t>Стрічці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відображаються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тільки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того набору, </a:t>
            </a:r>
            <a:r>
              <a:rPr lang="ru-RU" sz="2900" dirty="0" err="1" smtClean="0">
                <a:latin typeface="Calibri" pitchFamily="34" charset="0"/>
              </a:rPr>
              <a:t>який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використовувався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останнім</a:t>
            </a:r>
            <a:r>
              <a:rPr lang="ru-RU" sz="2900" dirty="0" smtClean="0">
                <a:latin typeface="Calibri" pitchFamily="34" charset="0"/>
              </a:rPr>
              <a:t>. </a:t>
            </a:r>
          </a:p>
          <a:p>
            <a:pPr marL="85725" indent="276225">
              <a:buNone/>
            </a:pPr>
            <a:r>
              <a:rPr lang="ru-RU" sz="2900" dirty="0" smtClean="0">
                <a:latin typeface="Calibri" pitchFamily="34" charset="0"/>
              </a:rPr>
              <a:t>Для перегляду </a:t>
            </a:r>
            <a:r>
              <a:rPr lang="ru-RU" sz="2900" dirty="0" err="1" smtClean="0">
                <a:latin typeface="Calibri" pitchFamily="34" charset="0"/>
              </a:rPr>
              <a:t>інших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частин</a:t>
            </a:r>
            <a:r>
              <a:rPr lang="ru-RU" sz="2900" dirty="0" smtClean="0">
                <a:latin typeface="Calibri" pitchFamily="34" charset="0"/>
              </a:rPr>
              <a:t> списку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 поточного набору </a:t>
            </a:r>
            <a:r>
              <a:rPr lang="ru-RU" sz="2900" dirty="0" err="1" smtClean="0">
                <a:latin typeface="Calibri" pitchFamily="34" charset="0"/>
              </a:rPr>
              <a:t>слід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скористатися</a:t>
            </a:r>
            <a:r>
              <a:rPr lang="ru-RU" sz="2900" dirty="0" smtClean="0">
                <a:latin typeface="Calibri" pitchFamily="34" charset="0"/>
              </a:rPr>
              <a:t> кнопками  та  на </a:t>
            </a:r>
            <a:r>
              <a:rPr lang="ru-RU" sz="2900" dirty="0" err="1" smtClean="0">
                <a:latin typeface="Calibri" pitchFamily="34" charset="0"/>
              </a:rPr>
              <a:t>смузі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прокручування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або</a:t>
            </a:r>
            <a:r>
              <a:rPr lang="ru-RU" sz="2900" dirty="0" smtClean="0">
                <a:latin typeface="Calibri" pitchFamily="34" charset="0"/>
              </a:rPr>
              <a:t> кнопкою </a:t>
            </a:r>
            <a:r>
              <a:rPr lang="ru-RU" sz="2900" dirty="0" err="1" smtClean="0">
                <a:latin typeface="Calibri" pitchFamily="34" charset="0"/>
              </a:rPr>
              <a:t>Додатково</a:t>
            </a:r>
            <a:r>
              <a:rPr lang="ru-RU" sz="2900" dirty="0" smtClean="0">
                <a:latin typeface="Calibri" pitchFamily="34" charset="0"/>
              </a:rPr>
              <a:t>  для </a:t>
            </a:r>
            <a:r>
              <a:rPr lang="ru-RU" sz="2900" dirty="0" err="1" smtClean="0">
                <a:latin typeface="Calibri" pitchFamily="34" charset="0"/>
              </a:rPr>
              <a:t>відкриття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усього</a:t>
            </a:r>
            <a:r>
              <a:rPr lang="ru-RU" sz="2900" dirty="0" smtClean="0">
                <a:latin typeface="Calibri" pitchFamily="34" charset="0"/>
              </a:rPr>
              <a:t> списку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цього</a:t>
            </a:r>
            <a:r>
              <a:rPr lang="ru-RU" sz="2900" dirty="0" smtClean="0">
                <a:latin typeface="Calibri" pitchFamily="34" charset="0"/>
              </a:rPr>
              <a:t> набору. </a:t>
            </a:r>
          </a:p>
          <a:p>
            <a:pPr marL="85725" indent="276225">
              <a:buNone/>
            </a:pPr>
            <a:endParaRPr lang="uk-UA" sz="2900" dirty="0" smtClean="0">
              <a:latin typeface="Calibri" pitchFamily="34" charset="0"/>
            </a:endParaRPr>
          </a:p>
          <a:p>
            <a:pPr marL="85725" indent="276225">
              <a:buNone/>
            </a:pPr>
            <a:endParaRPr lang="ru-RU" sz="2900" dirty="0" smtClean="0">
              <a:latin typeface="Calibri" pitchFamily="34" charset="0"/>
            </a:endParaRP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Щоб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відкрити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перелік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усіх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наборів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потрібно</a:t>
            </a:r>
            <a:r>
              <a:rPr lang="ru-RU" sz="2900" dirty="0" smtClean="0">
                <a:latin typeface="Calibri" pitchFamily="34" charset="0"/>
              </a:rPr>
              <a:t> у поточному списку </a:t>
            </a:r>
            <a:r>
              <a:rPr lang="ru-RU" sz="2900" dirty="0" err="1" smtClean="0">
                <a:latin typeface="Calibri" pitchFamily="34" charset="0"/>
              </a:rPr>
              <a:t>вибрати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його</a:t>
            </a:r>
            <a:r>
              <a:rPr lang="ru-RU" sz="2900" dirty="0" smtClean="0">
                <a:latin typeface="Calibri" pitchFamily="34" charset="0"/>
              </a:rPr>
              <a:t> заголовок.</a:t>
            </a: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Переглянувши</a:t>
            </a:r>
            <a:r>
              <a:rPr lang="ru-RU" sz="2900" dirty="0" smtClean="0">
                <a:latin typeface="Calibri" pitchFamily="34" charset="0"/>
              </a:rPr>
              <a:t> списки </a:t>
            </a:r>
            <a:r>
              <a:rPr lang="ru-RU" sz="2900" dirty="0" err="1" smtClean="0">
                <a:latin typeface="Calibri" pitchFamily="34" charset="0"/>
              </a:rPr>
              <a:t>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знайшовши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необхідний</a:t>
            </a:r>
            <a:r>
              <a:rPr lang="ru-RU" sz="2900" dirty="0" smtClean="0">
                <a:latin typeface="Calibri" pitchFamily="34" charset="0"/>
              </a:rPr>
              <a:t> символ, </a:t>
            </a:r>
            <a:r>
              <a:rPr lang="ru-RU" sz="2900" dirty="0" err="1" smtClean="0">
                <a:latin typeface="Calibri" pitchFamily="34" charset="0"/>
              </a:rPr>
              <a:t>потрібно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вибрати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відповідну</a:t>
            </a:r>
            <a:r>
              <a:rPr lang="ru-RU" sz="2900" dirty="0" smtClean="0">
                <a:latin typeface="Calibri" pitchFamily="34" charset="0"/>
              </a:rPr>
              <a:t> кнопку в списку </a:t>
            </a:r>
            <a:r>
              <a:rPr lang="ru-RU" sz="2900" dirty="0" err="1" smtClean="0">
                <a:latin typeface="Calibri" pitchFamily="34" charset="0"/>
              </a:rPr>
              <a:t>і</a:t>
            </a:r>
            <a:r>
              <a:rPr lang="ru-RU" sz="2900" dirty="0" smtClean="0">
                <a:latin typeface="Calibri" pitchFamily="34" charset="0"/>
              </a:rPr>
              <a:t> символ буде </a:t>
            </a:r>
            <a:r>
              <a:rPr lang="ru-RU" sz="2900" dirty="0" err="1" smtClean="0">
                <a:latin typeface="Calibri" pitchFamily="34" charset="0"/>
              </a:rPr>
              <a:t>вставлений</a:t>
            </a:r>
            <a:r>
              <a:rPr lang="ru-RU" sz="2900" dirty="0" smtClean="0">
                <a:latin typeface="Calibri" pitchFamily="34" charset="0"/>
              </a:rPr>
              <a:t> у </a:t>
            </a:r>
            <a:r>
              <a:rPr lang="ru-RU" sz="2900" dirty="0" err="1" smtClean="0">
                <a:latin typeface="Calibri" pitchFamily="34" charset="0"/>
              </a:rPr>
              <a:t>поточне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місце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формули</a:t>
            </a:r>
            <a:r>
              <a:rPr lang="ru-RU" sz="2900" dirty="0" smtClean="0">
                <a:latin typeface="Calibri" pitchFamily="34" charset="0"/>
              </a:rPr>
              <a:t>.</a:t>
            </a:r>
          </a:p>
          <a:p>
            <a:pPr marL="85725" indent="276225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B82-276C-42B7-ADB7-F2CDDB1F262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643206" cy="28439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72358" cy="3190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00100" y="3071810"/>
            <a:ext cx="299145" cy="319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240632" cy="3048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4818"/>
            <a:ext cx="4572000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3895725" cy="216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5CE2-980E-4EC2-AFF7-AA1CFE463A5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1523" y="1872690"/>
            <a:ext cx="5580953" cy="3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8"/>
            <a:ext cx="8472518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Звичайні</a:t>
            </a:r>
            <a:r>
              <a:rPr lang="ru-RU" sz="2600" dirty="0" smtClean="0">
                <a:latin typeface="Calibri" pitchFamily="34" charset="0"/>
              </a:rPr>
              <a:t> дроби, </a:t>
            </a:r>
            <a:r>
              <a:rPr lang="ru-RU" sz="2600" dirty="0" err="1" smtClean="0">
                <a:latin typeface="Calibri" pitchFamily="34" charset="0"/>
              </a:rPr>
              <a:t>імена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функцій</a:t>
            </a:r>
            <a:r>
              <a:rPr lang="ru-RU" sz="2600" dirty="0" smtClean="0">
                <a:latin typeface="Calibri" pitchFamily="34" charset="0"/>
              </a:rPr>
              <a:t>, знаки </a:t>
            </a:r>
            <a:r>
              <a:rPr lang="ru-RU" sz="2600" dirty="0" err="1" smtClean="0">
                <a:latin typeface="Calibri" pitchFamily="34" charset="0"/>
              </a:rPr>
              <a:t>коренів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сум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тощо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вставляються</a:t>
            </a:r>
            <a:r>
              <a:rPr lang="ru-RU" sz="2600" dirty="0" smtClean="0">
                <a:latin typeface="Calibri" pitchFamily="34" charset="0"/>
              </a:rPr>
              <a:t> у формулу </a:t>
            </a:r>
            <a:r>
              <a:rPr lang="ru-RU" sz="2600" dirty="0" err="1" smtClean="0">
                <a:latin typeface="Calibri" pitchFamily="34" charset="0"/>
              </a:rPr>
              <a:t>елементами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керування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групи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Структури</a:t>
            </a:r>
            <a:r>
              <a:rPr lang="ru-RU" sz="2600" dirty="0" smtClean="0">
                <a:latin typeface="Calibri" pitchFamily="34" charset="0"/>
              </a:rPr>
              <a:t> вкладки Конструктор. Для того </a:t>
            </a:r>
            <a:r>
              <a:rPr lang="ru-RU" sz="2600" dirty="0" err="1" smtClean="0">
                <a:latin typeface="Calibri" pitchFamily="34" charset="0"/>
              </a:rPr>
              <a:t>щоб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вставити</a:t>
            </a:r>
            <a:r>
              <a:rPr lang="ru-RU" sz="2600" dirty="0" smtClean="0">
                <a:latin typeface="Calibri" pitchFamily="34" charset="0"/>
              </a:rPr>
              <a:t> у формулу шаблон </a:t>
            </a:r>
            <a:r>
              <a:rPr lang="ru-RU" sz="2600" dirty="0" err="1" smtClean="0">
                <a:latin typeface="Calibri" pitchFamily="34" charset="0"/>
              </a:rPr>
              <a:t>структури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відкрити</a:t>
            </a:r>
            <a:r>
              <a:rPr lang="ru-RU" sz="2600" dirty="0" smtClean="0">
                <a:latin typeface="Calibri" pitchFamily="34" charset="0"/>
              </a:rPr>
              <a:t> список </a:t>
            </a:r>
            <a:r>
              <a:rPr lang="ru-RU" sz="2600" dirty="0" err="1" smtClean="0">
                <a:latin typeface="Calibri" pitchFamily="34" charset="0"/>
              </a:rPr>
              <a:t>шаблонів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відповідної</a:t>
            </a:r>
            <a:r>
              <a:rPr lang="ru-RU" sz="2600" dirty="0" smtClean="0">
                <a:latin typeface="Calibri" pitchFamily="34" charset="0"/>
              </a:rPr>
              <a:t> кнопки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вибрати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необхідну</a:t>
            </a:r>
            <a:r>
              <a:rPr lang="ru-RU" sz="2600" dirty="0" smtClean="0">
                <a:latin typeface="Calibri" pitchFamily="34" charset="0"/>
              </a:rPr>
              <a:t> структуру.</a:t>
            </a:r>
          </a:p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Далі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слід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заповнити</a:t>
            </a:r>
            <a:r>
              <a:rPr lang="ru-RU" sz="2600" dirty="0" smtClean="0">
                <a:latin typeface="Calibri" pitchFamily="34" charset="0"/>
              </a:rPr>
              <a:t> шаблон </a:t>
            </a:r>
            <a:r>
              <a:rPr lang="ru-RU" sz="2600" dirty="0" err="1" smtClean="0">
                <a:latin typeface="Calibri" pitchFamily="34" charset="0"/>
              </a:rPr>
              <a:t>даними</a:t>
            </a:r>
            <a:r>
              <a:rPr lang="ru-RU" sz="2600" dirty="0" smtClean="0">
                <a:latin typeface="Calibri" pitchFamily="34" charset="0"/>
              </a:rPr>
              <a:t>. Поля для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чисел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символів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шаблоні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позначені</a:t>
            </a:r>
            <a:r>
              <a:rPr lang="ru-RU" sz="2600" dirty="0" smtClean="0">
                <a:latin typeface="Calibri" pitchFamily="34" charset="0"/>
              </a:rPr>
              <a:t> пунктирною рамкою. У поля </a:t>
            </a:r>
            <a:r>
              <a:rPr lang="ru-RU" sz="2600" dirty="0" err="1" smtClean="0">
                <a:latin typeface="Calibri" pitchFamily="34" charset="0"/>
              </a:rPr>
              <a:t>можна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вводити</a:t>
            </a:r>
            <a:r>
              <a:rPr lang="ru-RU" sz="2600" dirty="0" smtClean="0">
                <a:latin typeface="Calibri" pitchFamily="34" charset="0"/>
              </a:rPr>
              <a:t> не </a:t>
            </a:r>
            <a:r>
              <a:rPr lang="ru-RU" sz="2600" dirty="0" err="1" smtClean="0">
                <a:latin typeface="Calibri" pitchFamily="34" charset="0"/>
              </a:rPr>
              <a:t>тільки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окремі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символи</a:t>
            </a:r>
            <a:r>
              <a:rPr lang="ru-RU" sz="2600" dirty="0" smtClean="0">
                <a:latin typeface="Calibri" pitchFamily="34" charset="0"/>
              </a:rPr>
              <a:t>, а </a:t>
            </a:r>
            <a:r>
              <a:rPr lang="ru-RU" sz="2600" dirty="0" err="1" smtClean="0">
                <a:latin typeface="Calibri" pitchFamily="34" charset="0"/>
              </a:rPr>
              <a:t>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інші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шаблони</a:t>
            </a:r>
            <a:r>
              <a:rPr lang="ru-RU" sz="2600" dirty="0" smtClean="0">
                <a:latin typeface="Calibri" pitchFamily="34" charset="0"/>
              </a:rPr>
              <a:t>. Таким чином, </a:t>
            </a:r>
            <a:r>
              <a:rPr lang="ru-RU" sz="2600" dirty="0" err="1" smtClean="0">
                <a:latin typeface="Calibri" pitchFamily="34" charset="0"/>
              </a:rPr>
              <a:t>можна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сконструювати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будь-яку</a:t>
            </a:r>
            <a:r>
              <a:rPr lang="ru-RU" sz="2600" dirty="0" smtClean="0">
                <a:latin typeface="Calibri" pitchFamily="34" charset="0"/>
              </a:rPr>
              <a:t> формулу.</a:t>
            </a:r>
          </a:p>
          <a:p>
            <a:pPr marL="0" indent="361950">
              <a:buNone/>
            </a:pPr>
            <a:r>
              <a:rPr lang="ru-RU" sz="2600" dirty="0" smtClean="0">
                <a:latin typeface="Calibri" pitchFamily="34" charset="0"/>
              </a:rPr>
              <a:t>Рамки </a:t>
            </a:r>
            <a:r>
              <a:rPr lang="ru-RU" sz="2600" dirty="0" err="1" smtClean="0">
                <a:latin typeface="Calibri" pitchFamily="34" charset="0"/>
              </a:rPr>
              <a:t>полів</a:t>
            </a:r>
            <a:r>
              <a:rPr lang="ru-RU" sz="2600" dirty="0" smtClean="0">
                <a:latin typeface="Calibri" pitchFamily="34" charset="0"/>
              </a:rPr>
              <a:t> для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даних</a:t>
            </a:r>
            <a:r>
              <a:rPr lang="ru-RU" sz="2600" dirty="0" smtClean="0">
                <a:latin typeface="Calibri" pitchFamily="34" charset="0"/>
              </a:rPr>
              <a:t> не </a:t>
            </a:r>
            <a:r>
              <a:rPr lang="ru-RU" sz="2600" dirty="0" err="1" smtClean="0">
                <a:latin typeface="Calibri" pitchFamily="34" charset="0"/>
              </a:rPr>
              <a:t>відображаються</a:t>
            </a:r>
            <a:r>
              <a:rPr lang="ru-RU" sz="2600" dirty="0" smtClean="0">
                <a:latin typeface="Calibri" pitchFamily="34" charset="0"/>
              </a:rPr>
              <a:t>  у </a:t>
            </a:r>
            <a:r>
              <a:rPr lang="ru-RU" sz="2600" dirty="0" err="1" smtClean="0">
                <a:latin typeface="Calibri" pitchFamily="34" charset="0"/>
              </a:rPr>
              <a:t>режимі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читання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попереднього</a:t>
            </a:r>
            <a:r>
              <a:rPr lang="ru-RU" sz="2600" dirty="0" smtClean="0">
                <a:latin typeface="Calibri" pitchFamily="34" charset="0"/>
              </a:rPr>
              <a:t> перегляду, а </a:t>
            </a:r>
            <a:r>
              <a:rPr lang="ru-RU" sz="2600" dirty="0" err="1" smtClean="0">
                <a:latin typeface="Calibri" pitchFamily="34" charset="0"/>
              </a:rPr>
              <a:t>також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надрукованих</a:t>
            </a:r>
            <a:r>
              <a:rPr lang="ru-RU" sz="2600" dirty="0" smtClean="0">
                <a:latin typeface="Calibri" pitchFamily="34" charset="0"/>
              </a:rPr>
              <a:t>  документах, </a:t>
            </a:r>
            <a:r>
              <a:rPr lang="ru-RU" sz="2600" dirty="0" err="1" smtClean="0">
                <a:latin typeface="Calibri" pitchFamily="34" charset="0"/>
              </a:rPr>
              <a:t>оскільки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після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даних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ці</a:t>
            </a:r>
            <a:r>
              <a:rPr lang="ru-RU" sz="2600" dirty="0" smtClean="0">
                <a:latin typeface="Calibri" pitchFamily="34" charset="0"/>
              </a:rPr>
              <a:t> рамки </a:t>
            </a:r>
            <a:r>
              <a:rPr lang="ru-RU" sz="2600" dirty="0" err="1" smtClean="0">
                <a:latin typeface="Calibri" pitchFamily="34" charset="0"/>
              </a:rPr>
              <a:t>зникають</a:t>
            </a:r>
            <a:r>
              <a:rPr lang="ru-RU" sz="2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Переміщення</a:t>
            </a:r>
            <a:r>
              <a:rPr lang="ru-RU" sz="2600" dirty="0" smtClean="0">
                <a:latin typeface="Calibri" pitchFamily="34" charset="0"/>
              </a:rPr>
              <a:t> курсора в </a:t>
            </a:r>
            <a:r>
              <a:rPr lang="ru-RU" sz="2600" dirty="0" err="1" smtClean="0">
                <a:latin typeface="Calibri" pitchFamily="34" charset="0"/>
              </a:rPr>
              <a:t>формулі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здійснюється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клавішами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керування</a:t>
            </a:r>
            <a:r>
              <a:rPr lang="ru-RU" sz="2600" dirty="0" smtClean="0">
                <a:latin typeface="Calibri" pitchFamily="34" charset="0"/>
              </a:rPr>
              <a:t> курсором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мишею</a:t>
            </a:r>
            <a:r>
              <a:rPr lang="ru-RU" sz="2600" dirty="0" smtClean="0">
                <a:latin typeface="Calibri" pitchFamily="34" charset="0"/>
              </a:rPr>
              <a:t>. Для </a:t>
            </a:r>
            <a:r>
              <a:rPr lang="ru-RU" sz="2600" dirty="0" err="1" smtClean="0">
                <a:latin typeface="Calibri" pitchFamily="34" charset="0"/>
              </a:rPr>
              <a:t>виходу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</a:t>
            </a:r>
            <a:r>
              <a:rPr lang="ru-RU" sz="2600" dirty="0" smtClean="0">
                <a:latin typeface="Calibri" pitchFamily="34" charset="0"/>
              </a:rPr>
              <a:t> режиму </a:t>
            </a:r>
            <a:r>
              <a:rPr lang="ru-RU" sz="2600" dirty="0" err="1" smtClean="0">
                <a:latin typeface="Calibri" pitchFamily="34" charset="0"/>
              </a:rPr>
              <a:t>створення</a:t>
            </a:r>
            <a:r>
              <a:rPr lang="ru-RU" sz="2600" dirty="0" smtClean="0">
                <a:latin typeface="Calibri" pitchFamily="34" charset="0"/>
              </a:rPr>
              <a:t> формул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вибрати</a:t>
            </a:r>
            <a:r>
              <a:rPr lang="ru-RU" sz="2600" dirty="0" smtClean="0">
                <a:latin typeface="Calibri" pitchFamily="34" charset="0"/>
              </a:rPr>
              <a:t> область поза межами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натиснути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клавішу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Enter</a:t>
            </a:r>
            <a:r>
              <a:rPr lang="ru-RU" sz="2600" dirty="0" smtClean="0"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B8C-C1D6-4F9F-807F-1486055A842D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4368"/>
            <a:ext cx="1500198" cy="11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1409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445</TotalTime>
  <Words>1832</Words>
  <Application>Microsoft Office PowerPoint</Application>
  <PresentationFormat>Экран (4:3)</PresentationFormat>
  <Paragraphs>213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Вивчаємо інформатику</vt:lpstr>
      <vt:lpstr> </vt:lpstr>
      <vt:lpstr>Створення формул у текстовому документі</vt:lpstr>
      <vt:lpstr>Створення формул у текстовому документі</vt:lpstr>
      <vt:lpstr>Вставлення формул з колекції вбудованих формул</vt:lpstr>
      <vt:lpstr>Вставлення формул багаторівневої структури</vt:lpstr>
      <vt:lpstr>Вставлення символів</vt:lpstr>
      <vt:lpstr>Слайд 8</vt:lpstr>
      <vt:lpstr>Слайд 9</vt:lpstr>
      <vt:lpstr>Вставка формули </vt:lpstr>
      <vt:lpstr>Редагування створеної формули</vt:lpstr>
      <vt:lpstr>Редагування створеної формули</vt:lpstr>
      <vt:lpstr>Створення об'єктів Smart Art у текстовому документі</vt:lpstr>
      <vt:lpstr>Вставка колекції SmardArt</vt:lpstr>
      <vt:lpstr>Приклади об'єктів Smart Art різних категорій</vt:lpstr>
      <vt:lpstr>Макет об'єкта SmartArt</vt:lpstr>
      <vt:lpstr>Макет об'єкта SmartArt</vt:lpstr>
      <vt:lpstr>Слайд 18</vt:lpstr>
      <vt:lpstr>Слайд 19</vt:lpstr>
      <vt:lpstr>Призначення елементів керування тимчасового розділу Знаряддя для рисунків SmartArt</vt:lpstr>
      <vt:lpstr>Призначення елементів керування тимчасового розділу Знаряддя для рисунків SmartArt</vt:lpstr>
      <vt:lpstr>Призначення елементів керування тимчасового розділу Знаряддя для рисунків SmartArt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67</cp:revision>
  <dcterms:created xsi:type="dcterms:W3CDTF">2011-06-15T13:44:04Z</dcterms:created>
  <dcterms:modified xsi:type="dcterms:W3CDTF">2013-01-13T16:42:19Z</dcterms:modified>
</cp:coreProperties>
</file>